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768" units="cm"/>
          <inkml:channel name="Y" type="integer" max="774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9-11T14:46:21.46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8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1" timeString="2024-09-11T14:52:02.299"/>
    </inkml:context>
  </inkml:definitions>
  <inkml:trace contextRef="#ctx0" brushRef="#br0">8673 7616 0,'0'0'0,"0"0"0,0 0 16,5-29-16,0 9 15,0-5 1,-5-4-16,5-6 15,0-2-15,5-7 16,0-15 0,4-20-16,6 1 15,-5 6 1,0 11-16,-1 7 16,6 2-16,0-5 15,4-9 1,6-18-16,-1 1 15,1 6-15,-1 1 16,6-7 0,-6-6-16,6 5 15,-11 6-15,1 19 16,-10 9 0,-1 21-16,-4 4 15,-5 6 1,0 4-16,0 0 15,0 10-15,-5 0 16,5 0 0,-5 0-16,0 1 15,0 4 1,0-5-16,0 5 16,0-5-16,0 5 15,0-5-15,0 5 16,0-5-1,5 5-15,-5 0 16,0-5-16,0 5 16,0 0-1,0-5-15,0 5 16,0-5-16,0 5 16,5-5-1</inkml:trace>
  <inkml:trace contextRef="#ctx0" brushRef="#br0" timeOffset="866.44">9072 5850 0,'0'0'0,"0"0"0,0 0 16,0 0-16,-30 15 16,11-6-1,-6 11-15,-5 0 16,1 4 0,-1 1-16,1 4 15,4 1 1,6 0-16,-1-1 15,0 1-15,6-6 16,4 1 0,0-6-16,-5 6 15,0 5-15,1-6 16,-1 1-16,5-10 16,-5-1-1</inkml:trace>
  <inkml:trace contextRef="#ctx0" brushRef="#br0" timeOffset="1167.76">9146 5973 0,'0'0'0,"0"0"16,0 0-16,0 0 15,0 0 1,14 24-16,-4-14 16,-5 5-1,0-5-15,0 0 16,0 0-16,0-1 16,0 1-1,0 0-15,0 5 16,4 4-1,1 16-15,5 4 16</inkml:trace>
  <inkml:trace contextRef="#ctx0" brushRef="#br1" timeOffset="-137052.84">15841 5033 0,'0'0'0,"0"0"0,0 0 16,0 0 0,30 5-16,-13-5 15,3-5-15,4-5 16,8 5 0,8-5-16,14-4 15,12 4 1,-2 5-16,-5 0 15,-2 5-15,-1-5 16,23 5 0,22-5-16,0 5 15,-15 0-15,-8 0 16,28 0 0,32-5-16,-13 5 15,-14-5 1,32 0-16,4 1 15,-21-1-15,7-5 16,34 5-16,-20-5 16,-14 5-1,30 0-15,-6-5 16,-22 0 0,38 6-16,-9-1 15,-28 0-15,28 0 16,4 0-1,-40-5-15,14 5 16,26 5 0,-36-5-16,1 5 15,32 0-15,-25 0 16,-17 0-16,25-5 16,4 0-1,-34 0-15,-12 1 16,25-1-16,-1 0 15,-27 0 1,-19 0 0,0 5-16,21-5 15,-9 5-15,-15 0 16,-19 0-16,-15 0 16,-10-5-1,-10 5-15,-8 0 16,-6-5-16,-4 5 15,-1-5 1,-3 5-16,-3-5 16,-2 0-1</inkml:trace>
  <inkml:trace contextRef="#ctx0" brushRef="#br1" timeOffset="-136664.35">21836 4536 0,'0'0'0,"0"0"16,0 0-1,24 25-15,13-6 16,22 11-16,8 4 15,-8-4 1,-10-1-16,-5-4 16,3 5-1,9-1-15,6 6 16,-8-1-16,-10 0 16,-17 1-16,-12-1 15,-15 1 1,-19 4-16,-26 20 15,-31 15 1,-37-5-16,-25 0 16,8-5-16,9 0 15</inkml:trace>
  <inkml:trace contextRef="#ctx0" brushRef="#br1" timeOffset="-135613.79">16663 772 0,'0'0'0,"0"0"0,2 45 16,1 14-16,-1 29 16,1 35-1,-6 25-15,-4 24 16,2 15-16,-3 20 15,11 14-15,-3 0 16,2 6 0,-4 4-16,2 10 15,-15 0 1,8-5-16,-3-4 16,0 4-16,0-10 15,8 5 1,-6-14-16,6 4 15,-5-19 1,4-5-16,-4-1 16,7-23-16,2-1 15,1-25 1,6 1-16,4-5 16,-3-20-16,2-15 15,-2-10 1,5-9-16,-3-15 15,-2-15-15,-3-17 16,-2-15 0,-3-13-16,1-6 15,-3-8-15,0-5 16,2-10 0,1-17-1</inkml:trace>
  <inkml:trace contextRef="#ctx0" brushRef="#br1" timeOffset="-135117.08">16540 1245 0,'0'0'0,"-15"29"16,-7 30-16,-13 30 16,-9 4-1,-12 1-15,-3-15 16,2-16-16,18-18 16,7-11-1</inkml:trace>
  <inkml:trace contextRef="#ctx0" brushRef="#br1" timeOffset="-134907.22">16968 1427 0,'0'0'0,"0"0"0,47 39 15,16 5 1,14 11-16,-16-11 16,-9-5-16,-5 1 15</inkml:trace>
  <inkml:trace contextRef="#ctx0" brushRef="#br1" timeOffset="-132631.62">16722 5043 0,'0'0'0,"0"0"16,0 0-16,0 0 15,0 0 1,0 0-16,0 0 16,34-35-1,-17 16-15,11-11 16,8-14-16,4-10 15,-1 0 1,3 5-16,2-1 16,5-4-1,8-5-15,-3 0 16,-5-5-16,-4 5 16,-9 0-1,-4 5-15,-2-10 16,2-5-16,5-10 15,5-4 1,7 9-16,15-10 16,5-9-16,-5-1 15,-8 1 1,-12 14-16,-7 5 16,3-4-16,9-1 15,3 0 1,2 5-16,2 6 15,1-1-15,-8 5 16,-10 5 0,-7 0-16,0 5 15,-2-1 1,-1 11-16,-2 0 16,-2 9-16,-3 6 15,0 4 1,-2 6-16,0-1 15,-3 5-15,-2 5 16,-3 5 0,-2-4-16,0 4 15,-3 0-15,0 5 16,-2-5 0,0 5-16,0-5 15,0 5-15,0-5 16,-3 5-1,1-5-15,-1 5 16,1-5 0,-1 5-16,1 0 15,-1 0-15,1 0 16,-1 0 0,1 0-16,2 0 15,-1 0 1,4 0-16,2 0 15,4 5-15,6 0 16,5 5-16,-1 5 16,6-1-1,7 6-15,5 5 16,9 9-16,18 5 16,12 11-1,-2-6-15,-15 5 16,-12 0-1,2 5-15,5 5 16,12 5-16,8 0 16,-1 5-1,-9-5-15,-19-5 16,-6 0 0,3-9-16,4 4 15,21 0-15,9 5 16,-5-5-1,-15-5-15,-11 0 16,-6-4-16,5-1 16,8 0-1,17 0-15,7 6 16,-8-6-16,-13 0 16,-14-4-1,-4 4-15,2 0 16,6 0-1,1-4-15,6 4 0,4 0 16,1-4 0,-13-1-1,-7-5-15,-10-4 16,-3 0-16,-2-6 16,0 6-1,0-6-15,0 6 16,3-6-16,-3-4 15,-2-5 1,-3 0-16,-5-1 16,-2-4-16,-3 0 15,-2-5 1,0 5-16,-3-5 16,-2 0-1,0-5-15,-3 5 16,1-5-16,-1 4 15,1-4 1,-1 5-16,1-5 16,-1 5-16,1-5 15,-1 5-15,1-5 16,-1 5 0,0-5-1,1 5-15,2-5 0,2 10 16,6 0-1,1 9-15,1 1 16,0 0-16,-5-1 16,-3-9-1,-2 0-15,0 0 16,0-5 0,-3 0-16,1-5 15,-1 5 1,1-5-16,-1 5 15,1-5-15,-3 5 16,0-5-16,0 0 16,0 0-1,0 0-15,0 0 16,0 0 0</inkml:trace>
  <inkml:trace contextRef="#ctx0" brushRef="#br1" timeOffset="-131054.62">19787 3360 0,'0'0'0,"0"0"15,0 0-15,0 0 16,0 0 0,0 0-16,0 0 15,0 0 1,0 0-16,0 0 15,0 0-15,0 25 16,0-20-16,0 0 16,0 0-1,0 0-15,0 0 16,0-1-16,0 1 16,0 0-1,0 5-15,-3 0 16,1 5-1,-1-1-15,-2 6 16,0 5-16,1-6 16,-1 6-1,0-5-15,0 4 16,0-4 0,2 0-16,1-1 15,0-4-15,2 0 16,0-5-16,0 0 15,0-1 1,0-4-16,0 0 16,0 0-1,0-5-15,0 5 16,0-5-16,0 5 16,0-5-1,2 5-15,0-5 16,1 5-16,-1-5 15,3 5 1,0-5-16,0 5 16,2 0-16,6 4 15,4 1 1,10 0-16,12 5 16,11 0-16,4-1 15,-5 1 1,-7 0-16,-10-5 15,-8-5 1,-6 0-16,-4 0 16,-1-1-16,-4-4 15,1 0 1,-2 0-16,-1 0 16,0 0-16,-2 0 15,0 0 1,0 0-16,0 0 15,-2-4-15,-1 4 16,0 0 0,-2 0-1</inkml:trace>
  <inkml:trace contextRef="#ctx0" brushRef="#br2" timeOffset="-109919.6">17733 3626 0,'0'0'0,"0"0"16,0 0-16,0 0 16,0 0-16,0 0 15,0 0 1,0 0-16,0 0 16,0 0-1,24 20-15,-21-20 16,-1 5-16,1-5 15,-1 5 1,1-5-16,-1 4 16,1-4-16,-1 5 15,1-5 1,-1 5-16,0-5 16,1 5-16,-1-5 15,1 5 1,-1-5-16,1 0 15,-1 5 1,1-5-16,2 5 16,-1-5-16,1 5 15,3 0-15,2 0 16,-1 5 0,1-6-16,3 6 15,1 0 1,4 0-16,1 0 15,3 0-15,8 4 16,4 1 0,6 0-16,2 0 15,2-1-15,-5-4 16,-2 5 0,-5-5-16,-5 0 15,0-5 1,0 5-16,0-6 15,8 6-15,9 0 16,13 0 0,4 0-16,1-5 15,-8 5-15,-10-6 16,-5 1 0,-2 0-16,-2 0 15,-1 0-15,3 5 16,5-5-1,0 5-15,-3-5 16,-2 5-16,-5-6 16,0 1-1,-5 0-15,-3 0 16,-1 5 0,-4-5-16,-2 0 15,-2 0-15,-2 0 16,-1 0-1,-2-5-15,-3 5 16,0-5-16,1 4 16,-1-4-1,1 5-15,-1 0 16,0 0-16,3 0 16,0 0-1,2 0-15,1 0 16,1 0-1,4 5-15,1-5 16,1 4-16,2-4 16,3 0-1,2 5-15,0-5 16,0 5-16,0 0 16,2 0-1,1-1-15,-3 1 16,-5 0-16,-2 0 15,-3-5 1,-2 5-16,0-5 16,-1 4-16,1-4 15,0 5 1,0-5-16,2 5 16,3 0-16,-1 0 15,3-1 1,5 1-16,3 0 15,2 0 1,0 0-16,-3 0 16,1 0-16,-3-6 15,0 6 1,-2 0-16,-3 0 16,0 0-16,-2 0 15,-1-1 1,-2 1-16,1 0 15,-1 0-15,3 0 16,4 0 0,3 0-16,8-1 15,4 6-15,0-5 16,1 5 0,-3-5-16,0-1 15,-3 1 1,-5 0-16,-4 0 15,0 0-15,-3 0 16,0-1-16,0-4 16,3 5-1,4-5-15,3 5 16,5-5 0,2 5-16,6-5 15,-3 4-15,-3-4 16,-5 5-1,-4-5-15,-6 0 16,-1 0 0,-4 0-16,-2-5 15,1 5-15,-1-5 16,0 5-16,0-5 16,3 5-1,-3-5-15,-2 5 16,0-5-16,-3 4 15,0-4 1,3 5-16,0-5 16,-3 5-1,3 0-15,-3-5 16,-2 5-16,0-5 16,-3 5-1,1-5-15,-1 5 16,0-5-1,-2 5-15,3 0 16,-1 0-16,0 0 16,1 0-1,-3-5-15,0 5 16,0-1-16,0-4 16,-1 5-1,-1-5-15,-1 5 16,1-5-16,-1 0 15,-2 0 1,0 0 0,0-5-16,0 0 15</inkml:trace>
  <inkml:trace contextRef="#ctx0" brushRef="#br2" timeOffset="-106895.61">18623 3946 0,'0'0'0,"0"0"0,0 0 16,0 0 0,0 0-16,0 0 15,0 0-15,0 0 16,0 0 0,0 0-16,0 0 15,0 0-15,0 0 16,0 0-16,0 0 15,0 29 1,0-24-16,0 5 16,3 5-1,-1-5-15,1 4 16,-1 1-16,3 0 16,0 0-1,0-5-15,-3 4 16,3-4-1,-2 0-15,-1 0 16,1 0-16,-1 0 16,0-6-1,1 6-15,-3-5 16,0 0-16,0 0 16,0 0-1,0 0-15,0 0 16,0-5-16,0 5 15,0-5 1,0 5-16,0-5 16,0 5-1,2-5 1,1 0-16,2 0 0,0 0 16,5 0-1,4 0-15,6 0 16,5-5-16,7 5 15,4-5 1,4 0-16,-6 5 16,-2-5-16,-2 5 15,-3 0 1,-8 0-16,-4 0 16,0 0-1,-5 0-15,0 0 16,0 0-16,-1 0 15,1 0 1,-2 0-16,-1 0 16,0 0-16,-2 0 15,0 0 1,-2 0-16,-1-5 16</inkml:trace>
  <inkml:trace contextRef="#ctx0" brushRef="#br2" timeOffset="-105855.77">18099 4359 0,'0'0'16,"0"0"-16,0 0 16,0 0-16,0 0 15,13-34 1,-9 14-1</inkml:trace>
  <inkml:trace contextRef="#ctx0" brushRef="#br2" timeOffset="-105030.2">18129 4138 0,'0'0'0,"0"0"0,0 0 15,0 0-15,0 0 16,0 0-1,0 0-15,0 0 16,-5 29-16,2-19 16,1 0-1,-1 5-15,1-1 16,0 1 0,2 0-16,0 0 15,0-1-15,0 6 16,0-5-16,0 0 15,0-1 1,0-4 0,0 0-16,0 0 15,2-5-15,3-5 16,0 0-16,-5 0 16,24-10-1,-4 0-15,5-5 16,-3 1-1,-2-1-15,-3 5 16,-2 0-16,-3 0 16,-2 5-1,-3 1-15,-2-1 16,-3 5-16,1-5 16,-1 5-1,1 0-15,-1 0 16,-2 0-16,0 0 15,0 0 1,0 5-16,0 0 16,0-1-16,0 11 15,0 0 1,0 10-16,3-6 16,-1 6-1,3-1-15,3 1 16,1-5-16,1-1 15,0-9 1,2 0-16,-2-5 16,2 0-16,1-10 15,6-10 1,8-4-16,8-16 16,-1 1-16,-2-1 15,-5 1 1,-2-1-16,-8 11 15,-4-1 1,-6 5-16,-2 6 16,-5 4-16,-5 5 15,-2 0 1</inkml:trace>
  <inkml:trace contextRef="#ctx0" brushRef="#br2" timeOffset="-103903.34">16695 3685 0,'0'0'0,"0"0"15,0 0-15,0 0 16,0 0-1,0 0-15,0 0 16,0 0-16,34 10 16,-17-10-1,8 5-15,9-5 16</inkml:trace>
  <inkml:trace contextRef="#ctx0" brushRef="#br2" timeOffset="-103706">17290 3700 0,'0'0'0,"0"0"0,30 0 15,2-5-15,4 5 16,1-5 0,0 5-16,-2 0 15,2 0-15,-3 0 16,0 0-1,1 0 1</inkml:trace>
  <inkml:trace contextRef="#ctx0" brushRef="#br2" timeOffset="-103598.1">17947 3729 0,'0'0'0,"0"0"0</inkml:trace>
  <inkml:trace contextRef="#ctx0" brushRef="#br2" timeOffset="-102225.39">16107 3656 0,'0'0'0,"0"0"0,0 0 16,-17-30-16,7 10 16,-7-14-1,-1-1-15,-1 1 16,-1 4-1,3 1-15,0 9 16,-3 6 0,0 4-16,-2 0 15,-3 5-15,3 5 16,-2 5-16,-1 5 16,-2 9-1,-2 21-15,1 4 16,6 5-1,10 0-15,10-9 16,7-1-16,12 0 16,15-4-1,7-6-15,3-9 16,-3-10-16,-2-10 16,0 0-1,2-10-15,6 0 16,1-9-16,1-11 15,-10 5 1,-7 1-16,-11-1 16,-4 11-1,-5-1-15,-5 10 16,-3 0-16,-2 5 16,0 5-1,0-5-15,-24 44 16,-3 10-16,-8 20 15,-7 15 1,3 4-16,5-19 16,4-10-16,5-5 15,6-5 1,4-15-16,5-4 16,3-6-16,4-9 15,1-5 1,2-10-16,2 0 15,3-5-15,-5 0 16,30-20 0,2-5-16,12-4 15,15-11 1,7-4-16,-7 5 16,-12 4-16,-10 1 15</inkml:trace>
  <inkml:trace contextRef="#ctx1" brushRef="#br2">11165 2514 0,'-26'0'203,"-1"0"-187,10 0-1,8 0 17,-17 0 30,-10 0-31,10 0-31,8 0 0,9 0 32,1 0 15,-10 8 15,9 1-31,-17 44 1,26 26-17,0 54 32,0-116-47,0 1 16,0 44 15,0-45-15,0 10-16,0-18 15,0 8-15,0-8 0,0 9 31,0-9-15,0-1 15,17-8-15,-8 18 15,18-9-15,-1-9 15,36 0-15,-27 0 15,-17 0-15,-10 0 15,37 0-16,-37 0-15,54 0 47,-27-18-15,1 9-32,-27 9 31,-1-17-16,10 8 32,17-53 0,-17 9-16,-9 18-15,8-18 15,-17 9-15,0 9 15,0 26-31,0-9 16,0 9 31,0-8-16,0-10-15,-17 19 30,-45-28 17,44 19-32,-17 8 0,17 9-15,10 0 15,-10 0 1,9 0 30,0 0-31,-8 0 16,8 0 141,9-18-95</inkml:trace>
  <inkml:trace contextRef="#ctx0" brushRef="#br2" timeOffset="-80086.12">20025 3606 0,'0'0'0,"0"0"0,0 0 16,0 0-1,0 0-15,0 0 16,0 0-16,0 0 16,0 0-1,0 0-15,30 20 16,-13-20 0,8-5-16,14 5 15,10-5-15,10-5 16,5-9-1,5-11-15,-10-4 16,-10-1-16,-2-4 16,0 0-1,2-1-15,-2-4 16,-5 5-16,-6-1 16,-9 6-16,-7 4 15,-8 15 1,-4 1-16,-8 9 15,-3 5 1</inkml:trace>
  <inkml:trace contextRef="#ctx0" brushRef="#br2" timeOffset="-79561.38">20645 3237 0,'0'0'0,"0"0"0,0 0 15,0 0 1,27-10-16,-10 6 16,8-6-16,7 0 15,0-5 1,-2 5-16,-6 5 15,-4 5-15,-3 0 16,-2 5 0,0 10-16,2 0 15,-2 4-15,-3 1 16,-2 0 0,-5 0-16,-3-1 15,-2 1 1,-2 0-16,-3-1 15,-3-4-15,1 0 16,0 0 0,2-6-16,0-4 15,0-5-15,5 0 16,0 0 0,-30-19-16,13 4 15,-3-5-15,1-9 16,1-1-1,9-9-15,9-6 16,9-14-16</inkml:trace>
  <inkml:trace contextRef="#ctx0" brushRef="#br2" timeOffset="-78589.43">21464 2927 0,'0'0'0,"0"0"15,0 0 1,0 0-16,0 0 15,0 0-15,0 0 16,0 0 0,0 0-16,0 0 15,0 0 1,0 0-16,0 0 16,0 35-16,8-16 15,2 6 1,-1 0-16,4-1 15,-1-4-15,3 0 16,2-6 0,3-4-16,-1 0 15,-4-5-15,-3 0 16,-2-5 0,0-5-16,0 0 15,0 0-15,0-10 16,2-4-1,0-6-15,0-4 16,1-1 0,-3 5-16,-1 1 15,-1 4-15,-1 1 16,-2 9 0,0-5-16,0 5 15</inkml:trace>
  <inkml:trace contextRef="#ctx0" brushRef="#br2" timeOffset="-78013.62">22136 3104 0,'0'0'0,"0"0"0,0 0 15,0 0 1,0 0-16,-30 0 16,20 5-16,-2-5 15,2 5 1,0-5-16,1 5 16,-1 5-1,2-5-15,1 10 16,2 0-16,3 9 15,2 1 1,2 4-16,3 6 16,-2 9-16,1 0 15,-1 10 1,-6 5-16,-6-4 16,-6-1-16,-2-5 15,-1-15 1,1-4-16,2-11 15,6-4 1,1-5-16,3-5 16,0-5-16,3-5 15,-1 0 1,3 0 0</inkml:trace>
  <inkml:trace contextRef="#ctx0" brushRef="#br2" timeOffset="-77766.23">21715 3459 0,'0'0'0,"0"0"16,0 0-16,0 0 15,0 0-15,25 10 16,2-10-1,22 0 1,25-10-16,7 0 0,-10-5 16,-4 0-1,-8 1-15,2 4 16,1 5 0</inkml:trace>
  <inkml:trace contextRef="#ctx1" brushRef="#br2" timeOffset="24262.52">22022 2540 0,'-17'0'47,"-36"0"-31,26 0-1,1 0-15,-71 0 16,0 9-1,70-9-15,-61 35 32,53-35-1,8 9-15,-43 9-1,34-10-15,28 10 16,-36-9-1,35 26-15,-27-26 16,10-9-16,17 0 16,-26 18 15,35-10-15,-27 19 15,1-18-31,8 8 15,18 116 17,0-107-32,0 71 31,0-35 0,0-45-31,0 19 16,9-1 15,18-17-31,-27-10 16,35 72 15,-9-36-15,-8-9-1,-9-17 1,-9-9-16,17 44 31,36-18-15,-35 9 15,8-9-15,-8-8-1,-9-18-15,9 8 16,-10-8-16,54 26 15,-18-8 1,88 61 15,-114-79-15,70 70 31,-79-79-47,35 27 31,-9-10-15,10-8-1,-19-9 1,1 0 15,-19 0 0,19 0 1,-18 0-1,61 0 0,-43 0 0,-19-18-15,10-8 15,106-98-15,-98 72 15,115-107-15,-123 132-16,-18 10 15,0 8 1,9-9-16,-1-8 16,10 17-1,-18-18 1,9-25 0,-9-37 46,0 63-62,0-71 31,-18-27 1,-35 27-1,-8 9 0,52 79-15,9-8-16,-18 8 0,-8-53 31,17 36 0,9 17-15,-9 9 15,9-18-15,-18-8 15,18 17-31,-8 9 16,8-18 15,-27 10-16,9-19 48,10 18-47,-28-8-1,-17 8 16,27 9-31,8 0 16,10 0 0,-1 0 46,-9 0-31,9 0-15,-8 0-16,-19 0 16,10 0-1,17 0 32,-9 0-16,10 0 32</inkml:trace>
  <inkml:trace contextRef="#ctx1" brushRef="#br2" timeOffset="27941.74">18203 4048 0,'-17'0'0,"8"-9"31,-18 9 1,1 0-17,17 0-15,-9 0 16,-34 0 0,25 0 15,18 0 31,-17 0-46,-1 44 15,27-35-15,0 9 15,-8 35-15,8-36 15,0 28-15,0-37-16,0 45 31,0-26-16,0-18 17,0 8-17,0 18 32,26-8-31,-17-18-1,70 35 1,-17-27 15,-44-17-31,8 0 16,1 0-16,-19 9 16,186 18 30,-141-1-14,-26-26-17,-18 9 32,8-9-47,-8 0 16,17 0-16,-26 18 0,36-18 31,17 0 0,8 0 1,-17 0-17,9 0 16,-17 0-15,17-18 15,-27 0-15,1 10 15,-19 8-15,28-18 15,-36 9 0,26-61 1,-26 61-32,0-18 15,0 10-15,0 8 16,0-9-16,-79-70 47,-1 44-16,10 44 0,17-9-15,-88-9 15,44 18 0,17-17 1,10 8-1,17 9 0,18 0-15,8 0 15,1 0-15,17 0 46</inkml:trace>
  <inkml:trace contextRef="#ctx1" brushRef="#br2" timeOffset="30032.98">21537 3784 0,'18'0'94,"8"0"-78,-17 0-16,79 0 31,-44-18-16,-26 18 1,-9 0 0,8 0-16,19-18 47,43 18-16,-26 0-16,9 0 17,-53 0-17,8 0 32,-8 0 0,35-9-31,0 9 15,-26 0-15,-9 0 30,8 0 17,-17-26-16</inkml:trace>
  <inkml:trace contextRef="#ctx1" brushRef="#br2" timeOffset="50536.85">7585 11492 0,'17'-18'15,"36"9"1,-9 9-1,-8 0-15,25 0 32,19 0-17,-10 0 17,-26 0-1,-17 0 0,-1 0-15,27 0 15,-26 0-15,8 0 30,0 0 1,-17 0-15,8 0-17,10 0 1,-19 0-16,-8 0 31,18 0-15,-1 0-1,27-17 17,-35 17-17,26 0 16,-36 0 1,28 0 77,-10 0-78,-8 0 94,-18-27-31,9 27-63,-9-9 1,17 9-17,-8-17 16,-9 8 48,0-9-48,0 9 16,0 1-16,0-10 0,18-53 0,35-149 1,8 8-17,-16 80-15,-45 53 32,0 52-1,0 18 16,0-8-16,0 8 31,-18-9 48,-35 18-79,18 0-15,8 0-16,1 0 15,-18 0 1,35 0 0,-18 0-16,-8 0 0,-53 0 31,35 0 0,-44 0 0,62 0 1,-1 0-17,-61 0 32,-35 27-16,62-1-15,17-26 15,44 0-31,-9 0 0,9 0 16,-44 18-1,1-9 17,-54 8 15,53-17-16,44 0-16,-9 0 32,10 0-31,-19 0 31,18 0-16,-8 0 32,17 9-48,0 35 16,0-9-15,0 45 31,0-1-16,0 1-15,0-10-1,0 1 17,8-10-17,-8-16 17,9-10-1,-9-9-31,0-17 15,0 9-15,0 17 16,0-9 15,0-17-15,18 44 62,-9-53-62,-9 18 15,0-9-15,0 8 30,9-17-30,8 0 62,-8 0-31,44 0-31</inkml:trace>
  <inkml:trace contextRef="#ctx1" brushRef="#br2" timeOffset="54745.06">11015 11192 0,'80'-9'0,"8"9"15,-9 0 1,-52 0-16,52 0 16,-26 0-1,-26 0 1,26 0-1,-36 0 1,10 0 0,-10 0-1,27 0 1,-8 0 0,-10 0-1,27 0 1,-9 0-1,9 0 1,0 0 0,26 0-1,-52 0-15,52 0 32,265-35 30,-203 35-31,-17 0-15,-18 0 15,-71 0 0,-18 0 1,-8 0 15,27-168 109,-19 9-141,-17 62 1,0 9 0,0 71-1,0 8-15,0 0 16,0-17 0,0 8-16,-17-26 15,8 35-15,9-35 16,-36-80 15,36 71-15,0 36-16,-8-45 47,-10 62-16,18-9 0,-9 9 32,-70 0-1,8 0-46,27 18-1,-70 44 1,52-62 0,-18 17-1,-61 1 1,80 0 15,34-18-31,-79 8 16,0-8 15,71 18-15,18-18-16,-45 18 15,0-18 1,-26 8 15,44-8-15,17 0-16,-8 18 0,-9-18 15,-97 35 1,26-35 31,98 0-32,8 0-15,-27 0 32,-43 0-1,26 0-15,-26 0 30,43 0-14,28 0 30,-10 0-46,9 0 31,9 18 62,0-9-62,0 0-31,0 8-1,0-8-15,0 132 47,0-97-16,0-26-31,0 61 32,0-8-17,0-9 32,0-27-16,0-17-31,0-10 0,0 10 16,0 44 15,0-53 16,0 17-16,0-8 16,0-10-31,0 10-1,0-9 17,0 17 15,0-17-16,0 9 47,0-9 16,18-9-47,-9 0-1</inkml:trace>
  <inkml:trace contextRef="#ctx1" brushRef="#br2" timeOffset="64000.6">3916 11880 0,'26'0'46,"54"0"-30,-19 0 0,-8 0-1,-9 0 1,-17 0 0,17 0-1,27 0 16,-63 0-15,10 0-16,8 0 16,1 0-1,26 0 1,-27 0 0,-17 0-1,18 0-15,34 0 31,-43 0 1,-9 0 15,8 0-16,-8 0 31,0 0-15,35 0 0,9 0-16,-44 0-31,0 0 16,8 0 0,-8 0 30</inkml:trace>
  <inkml:trace contextRef="#ctx1" brushRef="#br2" timeOffset="66486.74">5962 11642 0,'70'0'110,"-8"0"-95,35 0 1,-70 0-1,17 0-15,44 0 32,-62 0-17,248-71 32,-142 53-16,-61 18-15,-45 0-16,80 0 16,-62 0-1,44 0 32,45-17 0,-63 17-16,1 0-15,61-9 15,-70 9-15,17 0 31,-26 0-16,35 0 0,-17 0 0,-36 0-15,0 0 0,1 0 15,-19 0-15,10 0 15,26 0 0,-27 0-15,18 0 15,-26 0-15,-9 0 15,17 0-31,-8 0 0,70 0 62,-62 0-30,10 0-1,-1 0 0,-9 0-31,-8 0 63,-9 0-32,44 0 0,0 0 0,-27 0-15,-8 0 0,-1 0 46,-8 0-46,9 0 46</inkml:trace>
  <inkml:trace contextRef="#ctx1" brushRef="#br2" timeOffset="81479.28">6579 11130 0</inkml:trace>
  <inkml:trace contextRef="#ctx1" brushRef="#br2" timeOffset="91520.23">5186 4524 0,'9'0'719,"-1"0"-688,1-8 0,-9-10 1,18 18-17,-9 0-15,-9-9 16,17 9-1,-8 0 17,9-9 15,-18-8 156,0 8-172,0-18-15,0 10 15,0-10-16,0 18 17,0 1-17,0-10 1,0 9 0,0-8-1,0 8 1,-9 9 15,9-18-15,-9 18-1,9-26 17,-79 26 30,44 0-46,17 26-16,9-17 15,-9 0-15,-26 17 32,27-26-17,-36 18 16,44-9 16,9 17 0,0 27-31,0-9 15,0-17-15,0 25 15,0-25-15,0-1 15,18-17 0,-18 9-15,26-9-16,-17 17 31,17 18-15,1-17 15,26-10 0,26 10 16,-61-27-31,-1 0-16,-8 0 31,9 0 31,8 0-46,-17 0 46,18 0 1,-19 0-32,10 0-15,-9 0 46,8 0-46,-17-18 203</inkml:trace>
  <inkml:trace contextRef="#ctx1" brushRef="#br2" timeOffset="95589.22">6615 11210 0,'8'0'235,"10"0"-220,-9 0 17,8 0-1,-8-18 16,0 9 0,9-9 0,-9 18-32,8-8 16,-17-1 1,0-9-1,0 9 0,0-17-15,0-18-1,-44 8 17,18 28-17,-10-19 17,10 10-17,17 8 16,-17 9-15,26-9 15,-18 9-15,9 0 15,-8 0 32,8 0-48,9 9 1,-9 8-16,-26-8 0,35 9 16,0-9-16,0 8 15,-9 19 1,9 16-1,0 1 17,-18 0-1,18-35 0,0 0-15,0-10 15,0 10 16,0-9-16,0 0 16,0 8-16,0 10 16,0-1-16,44 1 32,0-18-16,-35-1-16,26 10 0,-17-18-31,17 0 32,-8 9-1,-18-9-31,17 0 31,1 0-15,-19 0 15,19 0 16</inkml:trace>
  <inkml:trace contextRef="#ctx1" brushRef="#br2" timeOffset="103648.53">9922 3554 0,'-115'9'328,"62"-9"-312,-17 0-1,34 0 17,-8 0 14,36 0 1,-1 0 0,-9 0 0,-17 27-16,17-27-31,-35 8 32,18-8-1,9 0-31,17 0 47,-9 27-32,9-27 32,-8 9 0,-19 8-16,36-8-31,-8-9 32,-10 18-1,9-18 16,-17 0 62,17 0 32,-18 0-126,10 0-15,-10 0 32,-35 0-1,54 0-16,-10 0 17,9 0 15,-158 0 46,123 0-61,17 0-32,9 0 62,-8 0-31,-18 0 1,-133 9 30,151-9-62,0 0 31,8 0-15,9 0 0,0 0 30,-17 0-14,-71 0-17,44 0 17,26 0-1,-34 0-16,43 0 17,-52 0 46,-10 0-31,63 0-47,8 0 15,-53 0 17,18 0-1,35 0 31,-9 0-62,10 0 63,-1 0 62,9 17-78</inkml:trace>
  <inkml:trace contextRef="#ctx1" brushRef="#br2" timeOffset="105817.01">8273 3801 0,'0'9'125,"0"9"-94,0-10-15,0 19-16,0-9 15,17 70 17,-17-53-32,0 27 31,9 44-16,26-53-15,-35 79 32,0-106-1,0 45 0,0 43 0,-53-8 1,45-53-17,-10 53 1,0-53 0,18 44-1,-26 44 1,26-114-1,0 78 1,-18-34 15,18-62-31,0 35 16,0-35-16,-17 44 31,-10 35 0,18-79-31,9 17 16,-17 27 0,8 44 15,9-88-31,0 97 47,0-89-47,0-8 15,0 35 17,-18 71-17,1-62 17,8 26-1,9-26 0,0-18-15,-9 18 31,9-44-16,0 9 16,0-9-32</inkml:trace>
  <inkml:trace contextRef="#ctx1" brushRef="#br2" timeOffset="107674.06">7973 6130 0,'0'44'172,"9"-44"-156,-9 8-1,17 10 1,-8-9 15,9 9 16,-9-10-16,8 1 16,-8-9-47,-9 18 31,9-18-15,8 0 46,-8 0-46,18-9 93,-27-26-93,44-45 15,-9 1 1,-8 61 14,-27 9-14</inkml:trace>
  <inkml:trace contextRef="#ctx1" brushRef="#br2" timeOffset="109540.07">8290 3836 0,'0'27'16,"0"-9"31,0-10-16,-26 19-16,8-10-15,18-8 16,0 18 0,-9-27-1,9 9 1,0 8 15,0 10 32,0-19-32,0 1 0,0 9 0,-8-9 1,-19 8-1,27-8-15,-18-9 15,18 18-31,-26-18 15,26 9 17</inkml:trace>
  <inkml:trace contextRef="#ctx1" brushRef="#br2" timeOffset="110705.98">8326 3898 0,'17'0'32,"-8"0"-1,17 0-16,-17 0-15,18 0 32,34 27-17,-43-10 17,-18 10-17,9-18 16,9 8-15,-18-8 15,8-9 1,-8 9-32,18-9 15,-18 17 1,9-17 15,-9 9 32,0 9-48</inkml:trace>
  <inkml:trace contextRef="#ctx1" brushRef="#br2" timeOffset="117715.02">9975 3510 0,'0'18'234,"0"-9"-218,0-1 0,0 10 15,0-9-16,9-9 1,8 0 0,-8 0-1,9 0-15,17 0 32,-26 0 30,-9-18 79,0 9-126,0 1 1,-9-10 0,-9 18-16,10-9 31,-10 9 0,9 0 16,-26 0 359,17 0-390,9 0 31,-8 0 0,17 18 109,0-9-141,0-1 17,9-8 108,-9-26-77,8-1-48,-8 19-15,0-10 16,0 9-16,0 0 16,0-8 15,0 26 110,0 8-126,0 54 16,0-62-15,0 44 15,0-27-15,0 0 15,0-17 16,18-9-31,-9 0 15,0 0 16,17-17 0,9-54-16,-35 45-15,0-10 15,0 27 0</inkml:trace>
  <inkml:trace contextRef="#ctx1" brushRef="#br2" timeOffset="131947.84">11245 2813 0,'0'27'110,"0"-1"-95,0 1 1,0 8 0,0 9 15,0-26-16,0-1 17,0 10-1,9-27 156,-1 0-155,10-18 30,26-26-46,-44 18-1,0 17 1,9 9-16,-9-18 31,0 9-15,0-8 31,0-10 0,0 18-16,0-8 31,0 8 1,0 0-32,0-8 0,0 8 16,0-9 16,-18 18 218,10 0-250,-1-9 16,-9 9-16,9-17 16,-8 17-15</inkml:trace>
  <inkml:trace contextRef="#ctx1" brushRef="#br2" timeOffset="136181.25">22066 3237 0,'0'9'203,"0"17"-187,0 0 15,0-17 0,0 0-15,9-9 15,9 18-31,43-9 31,-25 8 32,-19-17-32,-8 0 0,9 0 1,-9 0-17,-1 0 17,10 0-1,-9 0 16,17-9 62,-26 1-93,0-10-1,0 9 17,0-26-1,0-18-16,0 18 17,0-9-1,0 35 0,-26-35 0,8 35-31,-26-18 32,-26 19-1,26 8 31,17 0-46,9 0 15,10 0 16,-1 0 0,-44 26-16,53 9-15,-18 9 15,18-35-31,-9 26 47,-8-8-31,17 17 15,0-35 0,0 8 0,0 1 1,0 0-1,0-9-15,0 8-1,0-8 32,0 9-31,0 8 31,0-17-1,17-9-30,1 0 0,0 0-1,35 0 1,-36 0 15,10 0-15,17 0 46,-27 0-30,36 0 14,-44 0-30,0 0 31,9-27 15,-18 10-46,8-10 15,10-8-15,-18 17 0,0 10-1,0-36 1,0 35-1,0 0-15,0-9 32,0 9 15,0-8-1,-9-10-30,0 27 0,-43-8 46,43 8-62,-35 0 16,35 0 15,0 0 0,-9 0 16,10 0-31,-10 0 31</inkml:trace>
  <inkml:trace contextRef="#ctx1" brushRef="#br2" timeOffset="144577.34">6950 15214 0,'-9'0'78,"-9"0"-47,9 0 1,-35 26 14,44-8-30,-8 17 0,8-9-1,0-8 32,-27 17-31,27 9-16,-18 9 15,18-26 1,0-10 0,0-8-1,0 0-15,0 9 32,0 8-1,0-17 31,0 9-30,0-10-1,0 1 0,0 9 0,9-18-15,18 0 0,-18 0 15,-1 0 0,10 0-15,35-9 46,-35 9-46,26-9 15,-44 0-15,8-8 15,10 17 0,-9-9-15,-9-18 15,18 27 0,-18-26 16,8-9-16,1-9-15,-9 35 15,0 0 16,0-17-16,0-1 1,-9 9-1,-8 10-31,8-10 47,-9 18-32,18-9 17,-9 9-17,-17-9 1,8-8 31,10 17-16,8-27 0,-9 18-15,-9 9 15,18-17 0,-9 17-31,-8 0 47,17-9-15,-9 9-17</inkml:trace>
  <inkml:trace contextRef="#ctx1" brushRef="#br2" timeOffset="151820.95">6103 4798 0,'18'0'250,"-1"0"-234,1 0-1,-9 0-15,35 0 16,-18-9 0,10-9-1,-19 18 1,-8 0-16,18 0 15,-1 0 1,-17 0-16,8-9 16,10 9-1,-18 0-15,0 0 16,8 0 15,-8 0-15,9 0 31,105-35 0,-44 35-1,-26 0-14,-26 0-17,-9 0 17,8 0-17,-8 0 1,-10 0 31,10 0 0</inkml:trace>
  <inkml:trace contextRef="#ctx1" brushRef="#br2" timeOffset="163761.73">7461 2981 0,'0'18'62,"0"17"-46,0 62 0,-35 123 15,26-176-15,9 159-16,-62 62 31,62-159-16,-44 211 48,27-211-32,8 35-15,-9 44 15,1-26-15,-1 44 31,-9-88-16,27-27 0,0 0 0,-17 18-15,17-18 15,0-26-15,-18-9 15,18-9-15,-9 0-1,9 0 17,0-18-17,0-17 16,0 18-15,0-1 62,0-17-15,0 9-48,0-10 157,0 10-94,0 17-31,0 18-31,0 0-1,0 0 1,0 44 15,0-79-15,0-1 0</inkml:trace>
  <inkml:trace contextRef="#ctx1" brushRef="#br2" timeOffset="165233.5">7073 6138 0,'0'18'47,"0"8"-31,0-17-1,18 27 32,-9-19-31,-1-8 31,10-9-16,-9 18 0,9-18 32,-10 0 46,10 0-93,61-124-1,27-52 1,-97 158 0,-9-26-1,0 35 17,9 9-17,9 0 48</inkml:trace>
  <inkml:trace contextRef="#ctx1" brushRef="#br2" timeOffset="166838.75">7364 3078 0,'-17'0'62,"8"0"-15,-9 9-16,-8 8-15,-1 19 31,18-27 0,9-1-16,27 10 109,8-18-124,-26 0 0</inkml:trace>
  <inkml:trace contextRef="#ctx1" brushRef="#br2" timeOffset="168381.45">7558 2972 0,'0'9'437,"18"-9"-421,-18 9 0,9 8-1,0-8 32,-9 18-31,17-10 15,-17-8-15,9 0 15,-9 9-16,18-18-15,-18 8 16,26 10 31,-26-9 0</inkml:trace>
  <inkml:trace contextRef="#ctx1" brushRef="#br2" timeOffset="172119.79">3951 12903 0,'150'-35'94,"18"-18"-79,-124 35 1,97-17-1,-44 26 1,-44 9 0,-9 0-1,70 0 1,-87 0 15,-18 0-15,8 0-1,45 0 1,18 0 0,-28 0-1,-43 0 1,44 0 0,-35 0-1,-9 0 16,8 0-15,-8 0 0,0 0 15,9 0 0,-10 0 16</inkml:trace>
  <inkml:trace contextRef="#ctx1" brushRef="#br2" timeOffset="174257.75">6218 13167 0,'61'0'219,"-8"0"-204,71-8 1,-54 8-1,1 0 1,-27-18-16,0 18 0,115-18 31,-133 18-15,18-8 0,-8 8-16,25 0 31,-8 0-16,0 0 17,-17 0-1,16 0 0,1-18-15,0 18 15,-44 0-31,35 0 16,-26 0-16,61 0 31,1-18 0,-63 18-31,80 0 16,-53 0 15,18 0-15,-18 0-1,-35 0-15,17 0 32,-8 0-17,-9 0 16,17 0 48,-17 0-48,9 0 16,8 0 0</inkml:trace>
  <inkml:trace contextRef="#ctx1" brushRef="#br2" timeOffset="177598.1">9578 5336 0,'18'0'15,"-10"0"48,10 0-32,0 0-15,8 0-16,1 0 15,-1 0 1,0 0 0,36 0 15,26-36 0,45-43-15,-36 35 15,-97 35 0,9 9-15,-9-9 15,26-17 0,0-18-15,1-27 31,-27 54-47,0-36 31,0 44-31,0-26 31,0 8-15,-9-26 15,-26 18-15,-36-18 15,36 9 0,0 17-15,-18 1 15,0 8-15,26 1 15,-17 8 0,-9 9-15,36 0 0,-10 0 15,18 0 0,1 0 0,-10 0 94,-17 18-109,17-10 15,9 19 16,-8 70-16,17-80-15,0 36 15,0-17 0,0 17 1,0-27-17,0 53 17,0-61-32,0 17 31,0 36 16,0-53-47,17 43 62,1-52-15,-9 18-16,17 17 32,-8-36-32,-9-8 0,-1 18-15,-8-9 15,18-9-15,-9 0 15,9 9 16,-10-9 0,10 0 47</inkml:trace>
  <inkml:trace contextRef="#ctx1" brushRef="#br2" timeOffset="189824.42">6359 13044 0,'35'-27'171,"-8"27"-155,34 0 0,-8 0-1,0 0 17,-44 0-17,9 0 16,-10 0-15,1 0 0,9 0-16,8 0 31,-17 0-15,9 0 15,-9 0-16,-1 0 32,10 0 0,-9 0-31,17 0 15,18 0-15,-35 0 31,0 0-16,9 0 16,-18-8 46</inkml:trace>
  <inkml:trace contextRef="#ctx1" brushRef="#br2" timeOffset="191447.02">7541 13009 0,'8'0'31,"37"0"-15,-37 0-1,36-18 1,1 18 0,43-9 30,-44 9-30,-27 0 15,-8 0-15,35 0 15,-17 0 0,-18 0-15,-1 0 31,10 0 0,-9 0-16</inkml:trace>
  <inkml:trace contextRef="#ctx1" brushRef="#br2" timeOffset="198049.77">9402 2222 0,'8'0'141,"19"0"-126,8 0 1,44 0-1,-43 0 1,25 0 0,-34 0-16,17 0 15,-18 0-15,19 0 16,16 0 15,-34 0 0,-18 0-15,8 0 15,-8 0 32</inkml:trace>
  <inkml:trace contextRef="#ctx1" brushRef="#br2" timeOffset="204090.73">3669 14323 0,'70'0'79,"1"0"-48,-62 0-31,35 0 15,-18 0-15,1 0 0,35 0 16,-18 0 0,0 0-1,-18 0-15,-8 0 16,26 0 0,0 0-1,-35 0 1,0 0-1,8 0 1,-8 0 0,9 0 31,-9 0-16,8 0 0,10 0-15,-18 0-1,-1 0 17,10 0 14,-9 0 17,8 0 31,-8 0 234</inkml:trace>
  <inkml:trace contextRef="#ctx1" brushRef="#br2" timeOffset="210198.94">12577 1755 0,'-27'18'141,"27"8"-125,0 1-16,-18 8 15,18-26 1,0 8-16,-8 10 16,8-1-16,0 1 15,0-1-15,-18 9 0,18-8 16,0-1-1,0 18-15,0 18 16,0-27 0,0 36 15,0-9-15,0-18-1,0 18 16,0-45-15,0-8-16,0 0 16,0 44-1,0 17 17,0-61-32,0 35 15,0 44 16,0-35-15,0 71 15,0-80-15,0-35 0,0 79 46,0-70-46,0-10 31,0 10-1,0 0-30,0 52 15,0-43-15,0-18 15,0-1-15,0 10 31,0-9 0,0 8-1</inkml:trace>
  <inkml:trace contextRef="#ctx1" brushRef="#br2" timeOffset="211765.51">12303 3175 0,'18'0'16,"-9"18"-1,8-1-15,45 36 32,-44-35-17,-10 26 17,1-44-17,-9 9 1,18-9-1,-9 0 32,8 0-15,-8 0 61,0 0-61,9 0 108,8-27-124,9-34-1,-17 43 1,8-9 0,-17 10 15,9 8 16,-18-17-32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4-09-11T15:04:32.03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4815 11545 0,'9'0'500,"18"0"-453,-18 0-16,8 0 31,-17-9-30,27 9-17,-27-9-15,8 9 31,1 0 1,9 0 15,-18-18-1,0-8 1,0 17-15,0-9-1,0 10 16,0-19-16,0 18-15,0-8-1,0 8 32,0-9-16,0-17 1,0 26-1,0-8 0,-9 17 78,0 0-93,0 0 31,-8 8 62,17 1-77,0 18-1,0-1 16,-9-17-32,-17 35 1,-1-9 15,9-26 16,10 18-16,8-10 1,0-8-1,0 9 172,0-10-156,0 1-32,0 9 32,0-9-15</inkml:trace>
  <inkml:trace contextRef="#ctx0" brushRef="#br0" timeOffset="1865.25">4807 11589 0,'0'17'531,"17"-17"-484,-8 0 0,9 0-16,-9 0 1,-9 9-17,8-9 17,-8 18-17,18-18 16,-9 0 1,8 0 15,-17 9 31,27-9-63,-27 8 17,9-8-17,8 0 16,-17 18 1,9-18-1,0 0 110,9 0-110,-10 0 156,10 0-155,-9 0 14,-9 9-30,9 9 15</inkml:trace>
  <inkml:trace contextRef="#ctx0" brushRef="#br0" timeOffset="6583.06">1931 3757 0,'27'0'313,"-9"0"-267,-10 0 1,36-9-31,-17 9 0,-18 0-1,17 0 1,1-9-16,-1 9 15,1 0 1,-10 0 31,-8 0 0,-9-26 93,0 8-93,0 10 0,-18-10-16,10 18-15,-10 0 15,9-9-15,-9 9 15,1 0 32,-10 0-48,10 0 17,8 0-17,-9 0 48,9 0-16,1 0 15,-10 0 235,9 0-266,-8 18 16,-10-18-31,27 9-1,-9-9 1,9 17 0,0 10 15,0-19 94,-17-8-110,17 18-15,0-9 32,0 0-1,0 17 16,0-8-16,0-9 0,0-1 1,0 10-17,0 9 1,0-19 15,0 10-31,0 8 31,0-17 1,0 0-32,0 9 46,0-9-14,8-9 61,1 0-46,18 0-31,-10 0 15,-8 0 16,9 0-31,-9 0 15,17 0 0,-17 0-31,35 0 31,-35 0 1,0 0-1,8 0 0,-8 0 16,9 0-31,-18 17 124,9-17-124</inkml:trace>
  <inkml:trace contextRef="#ctx0" brushRef="#br0" timeOffset="12195.85">3466 3881 0,'18'0'109,"17"0"-93,44 0-1,-26 0 1,-26 0-16,-1 0 16,80 0-1,-80 0 1,80 0 0,-79 0-1,-18 0 1,35 0-1,-36 0 1,19 0 0,-1 0-1,-17 0-15,9 0 16,-9 0 0,-1 0-16,10 0 15,17 0 16,-17 0-15,-9 0 15,9 0-15,-10 0 15,1 0 16</inkml:trace>
  <inkml:trace contextRef="#ctx0" brushRef="#br0" timeOffset="38374.26">8572 5080 0,'0'9'47,"0"8"-31,45-17 0,122 27 46,-70-27-31,-70 0-15,34 0 15,-52 0-31,9 0 16,-9 0-16,17 0 47,-8 0 0,-9 0-16,43 0 0,10 0 0,-18 0-15,18 0 15,-27-9-15,18 9 15,0-9-15,-18 9 15,-17 0 0,-18-9-15,62-17 15,-27 26 32,-17 0-32,-9-18 16,52-35-16,-25 27-15,16 8 30,-43 10-14,9-1-1,-18-9 0,0 9 0,-27 9 266,1 0-281,0 0 0,-19 0-1,19 0 1,0 0-1,17 0 1,0 0 15,-9 0 16,18 18 94,9-9-110,9 0-15,-1-9-16,10 17 15,-1-17 1,1 0-16,-18 0 62,-1 0-15,10 0-47,-27 0 219,0 0-188,9 9 1,0 9-1,0-10 0,0 45 0,18-53-15,-9 9 15,8-9 32,-34 0 46,-1 0-93,9 0-16,1 0 47,8-9 218,0-8-15</inkml:trace>
  <inkml:trace contextRef="#ctx0" brushRef="#br0" timeOffset="44652.43">3986 14870 0,'27'0'218,"52"-9"-202,27 9 0,-79-18-1,52 18 1,-26 0 0,-9 0-1,-18 0 1,10 0-1,-28 0-15,10 0 63,-9 0-32</inkml:trace>
  <inkml:trace contextRef="#ctx0" brushRef="#br0" timeOffset="52578.43">9305 4648 0,'8'0'281,"19"0"-265,-18 0 15,-1 0-15,10 0 15,-9 0 16,17 0-16,-8 0 0,-9 0-15,8 0 15,-8 0 16,0 0-31,9 0-1,-9 0 17,8 0-1,-8 0 16,17 0-16,-8 0 16,-9 0-16,0 0 16,8 0 0,-8 0-16,9 0 0,-9 0 16</inkml:trace>
  <inkml:trace contextRef="#ctx0" brushRef="#br0" timeOffset="53726.88">9640 4463 0,'0'17'47,"0"19"-31,0-10-16,0 9 15,0 18 1,0-18 0,0-8-1,0-9 1,0 8-16,0 89 31,0-45-15,0-52-1,0 17 1,0-8 0,0-19 31</inkml:trace>
  <inkml:trace contextRef="#ctx0" brushRef="#br0" timeOffset="55116.77">9225 4542 0,'0'44'94,"0"-35"-78,0 9-16,0 26 31,0 9-15,0-36-16,0 10 15,0 8 32,0-26-31,0 8 31,0-8-32,0 18 32,9-27 0,-9 17 0,26-8 31</inkml:trace>
  <inkml:trace contextRef="#ctx0" brushRef="#br0" timeOffset="56756.42">9110 6403 0,'36'0'63,"96"-9"-48,-53 9 1,27 0 15,-53 0-31,18-18 31,-18 1-15,0 17-16,-27 0 16,195 0 15,-116 0 0,-78 0-31,17 9 31,0-9 1,-26 0 14,-10 0-30,10 0 31,-9 0-16</inkml:trace>
  <inkml:trace contextRef="#ctx0" brushRef="#br0" timeOffset="66085.94">3978 13688 0,'44'0'47,"132"-9"-31,-123 9-16,-9-35 15,18 26 1,52-9-1,98-17 17,-185 35-32,193 0 47,-149 0-16,-63 0-16,19 0 1,26 0 0,-18 0 15,44 0 0,-8 0-15,-45 0-1,186 0 17,-62 9-1,-44-9-15,-71 0-1,-8 0 1,43 0-1,-35 0 17,10 0-17,16 0 17,-25 0-17,52 0 16,-79 0-31,8 0 16,-8 0-16,18 0 31,-19 0-15,10 0 62</inkml:trace>
  <inkml:trace contextRef="#ctx0" brushRef="#br0" timeOffset="73360.96">5371 14728 0,'0'18'16,"62"9"15,-36-27-31,18 0 16,-8 0 15,-10 0-15,1 0-1,34 8 32,1 10-15,-36-18-32,-8 0 15,-9 0-15,88 0 31,-71 9-15,10-9 0,-10 0 15,-17 0-31,9 0 16,34 0 30,-34 0-30,0 0-16,8 0 31,-17 0 1,9 0-1,-9 0-16</inkml:trace>
  <inkml:trace contextRef="#ctx0" brushRef="#br0" timeOffset="74383.84">7276 14526 0,'26'0'0,"-17"0"31,27 0-15,34 0-1,89 0 1,-80 0 0,-8 0-1,8 0 1,-70 0 0,17 0-16,-8 0 0,79 0 31,-26 0-16,-45 0 17,1 0-17,-1 0 1,-17 0 31</inkml:trace>
  <inkml:trace contextRef="#ctx0" brushRef="#br0" timeOffset="76012.82">8670 14543 0,'26'0'0,"0"0"16,71 0 15,-70 0-15,52 9 15,-17 9-15,106-9 30,-151-9-46,18 0 32,-26 0-1,9 0 16,-9 0-32,8 0 48,45 0-1,-53 0-62,9 0 47,-10 0-15</inkml:trace>
  <inkml:trace contextRef="#ctx0" brushRef="#br0" timeOffset="78025.38">6703 1244 0,'0'8'31,"0"1"16,-36 88-31,1-9-16,-71 212 31,62-123 16,53-116-31,53 36 15,-18-79-31,53 17 31,53-52 0,-97 17 1,-36 0-17,-17-18 48,9 0-48,27-123 17,-36-44-17,0 115-15,0 25 16,0 19-16,-9-45 31,-18 1 0,18 52-15,-43-79 62,34 97-62,-9-9 15,-8 9-15,26 0 15,-17 0 16,8 0-16</inkml:trace>
  <inkml:trace contextRef="#ctx0" brushRef="#br0" timeOffset="80040.44">9190 1129 0,'-53'0'0,"-18"-18"15,-131 18 16,157 0-15,1 0 15,27 0 16,8 0-31,0 18 46,-9-9-46,10 17-16,-28 9 16,36-8-16,-17 61 31,17 18-16,0-36 1,0 10 15,0-63-31,0-8 16,44 106 46,-27-115-62,19 18 32,-27-10-17,43-8 17,28 0-1,167-185 16,-168 106-47,-52 26 0,8-18 15,18 27-15,26-17 32,-79 52-32,9-9 31,-9 9-16,9 9 17,-9-17-17,0-1 32,0 0 0,-35 10-31,-10 8-1,10-18 17,26 18-32,-61 0 78,61 0-63,-44 0 1,-9 9 15,18-9 0,44 9 16</inkml:trace>
  <inkml:trace contextRef="#ctx0" brushRef="#br0" timeOffset="83358.83">9410 5777 0,'-8'-18'0,"-1"18"15,9-9 1,-27 9 0,1 0-1,8 0-15,9 0 32,-61 0-17,34 0 1,10 0-1,0 0 1,-1 0 0,18 0-1,9 18-15,-26-18 16,26 26 0,-27 18-1,-8 9 16,35-35 1,0 0-1,0 8-15,0-17-16,0 44 31,0-18 0,0-8-15,0 17-1,0-35 1,0 17 0,0 0-1,0 27 16,9-53-31,-9 9 16,18 0 15,-10 17-15,45 19 15,-9-37-15,-26 1 15,0-9-15,70 62 15,-62-62-31,1 0 16,-1 0-16,27 9 31,79 8 31,-79-17-46,-26 0 0,-18 0 15,26 0-16,18 0 32,0 0-15,-44 0-32,61-8 31,18 8 0,-61 0 0,8-9-15,-17 9 0,17-44-1,18 35 1,-18 9 15,-17 0-15,17-18 15,-8 9-15,-19-8 15,10 8 0,-9-44 16,-9 0-16,0 9 0,-18 0-15,-26 9-16,-53-54 31,-44 28 1,35-19-1,27 19 0,17 43 0,27 9 1,8-35-17,-26 35 16,18 9-15,17 0 0,10 0-1,-10-17 1,-61 17 15,43 0-15,28 0-1,-10 0 1,9 0 31,-17 0 15,-1 8-30,1 1-17,-10 9 17,28 8 30,8-17-31,0 9 1,0-9-1,0-1 16,0 10-32</inkml:trace>
  <inkml:trace contextRef="#ctx0" brushRef="#br0" timeOffset="101021.46">5600 16519 0,'-8'0'188,"-10"9"-157,9-1-15,0 10-16,-35 17 31,35-26-16,-8 9 1,-10-9 0,18 8-1,-17 36 1,-1-26 0,27-1-1,0-8 1,0-1 15,0 36-15,0-9 15,0-26 16,0-9-16,0 9 0,0 8-15,18-17 0,-9-9-1,9 0 1,-10 0-1,19 0 17,-9 0-1,-10 0-15,1 0-1,18 0 1,-10 0 15,-8 0 0,9 0 16,-9 0-31,8-71 15,10-26 0,-19 62 1,-8 8-17,0 10 16,0 8-15,0-9 15,0 10 1,0-1-17,0-18 16,0 10 1,0 8-1,0-9 31,0 9-30,-17 9 46,8 0-63,0 0 17,-8-17 15,8 17-32,-9 0 32</inkml:trace>
  <inkml:trace contextRef="#ctx0" brushRef="#br0" timeOffset="112318.92">9728 4965 0,'9'0'250,"-1"0"-234,1 0 15,9 0 0,-9 0-15,8 0-1,-8 0-15,9 0 32,-1 0-1,36-26 0,62-1 0,-106 27-31,35 0 16,9 0 15,-44 0-31,8 0 47,-8 0-31,0 0 31,17 0-16,19-35-31,-28 35 0,-8 0 15,0 0-15,35 0 32,18 0-1,-54 0-15,19 0-1,-9 0 1,-10 0 31,28 0 15,-10 0-62,1 0 31,26 0-15,-27 0 15,80-35 1,-9 35-1,-18-18 0,-52 18-15,26 0-1,-1-9 17,28-8-1,-54 17-16,18 0 17,45 0-17,-36 0 1,8 0 15,-43 0-15,-9 0 15,8 0 16,-8 0 0,44 0-16,-44 0-15,9 0 31,8 0-1,-17 0-14,8 0 15,19 0-32,-27 0 1,8 0-16,-8 0 47</inkml:trace>
  <inkml:trace contextRef="#ctx0" brushRef="#br0" timeOffset="114492.13">11183 1737 0,'0'97'157,"0"-44"-142,0-26 1,0 79 0,0-71-1,0-17 1,0 52-1,0 18 1,0-44 0,0 1-16,0 7 15,0-7-15,0 16 0,0 19 32,0 34-17,0 36 1,0-70 15,0 70 0,0 17-15,0 62 15,0-79 0,0 0 1,0-88-1,0-36 0,0 36-15,0-18-1,0 36 17,-18-45-32,18 62 31,-17-35-15,17-36-16,0 45 31,0-18 0,0-45-31,0 10 16,0-9 31,0 0-1,-27 8-30,27 63 31,0-71 0,0 8-16,-9 18 0,9 45 1,0-71 14,0 8-30</inkml:trace>
  <inkml:trace contextRef="#ctx0" brushRef="#br0" timeOffset="115881.64">10857 4392 0,'26'0'0,"-17"18"0,17 8 16,-17-17-1,35 0 16,-44 8-15,27 19 15,-1 8-15,-17-35-16,18 26 47,-1-9-32,0 1 17,-17-10-1,-9-8-15,18-9 15,-18 9-16,9 9 17,0-18 15,44-124 78,-27 98-110,9-133 1,-17 71-1,-18 17 17,0 63 30,0-10-46</inkml:trace>
  <inkml:trace contextRef="#ctx0" brushRef="#br0" timeOffset="118432.76">6667 3281 0,'9'35'360,"18"-17"-345,-27-1 1,0 19 0,0-19-1,26-8 1,-26 9 15,0 8 0,0-17 16,0 0-16,0 8 16,9-17 94,9 0-79,-9 0-46,35 0 0,9 0-1,-45 0 1,19 0-16,-10 0 0,19 0 31,34 0-15,-26 0 15,-17 0-15,-1 0 15,10 0 0,-19 0 32,-8 0-48,9 0 32</inkml:trace>
  <inkml:trace contextRef="#ctx0" brushRef="#br0" timeOffset="121755.5">9040 2372 0,'0'45'110,"0"7"-95,0-25 1,0 17-1,0-35-15,0 0 16,0 17 0,0 9 15,0 18-15,0-26 15,0-10 31,0-8-30,26-9 139,-17 0-155,18 0 0,-10 0 15,-8 0 0,0 0 16,9 0 0,-10 0-16,10 0 110,-9 0 93,17 0-203,-8 0 141,-9 0-140,0 0-17</inkml:trace>
  <inkml:trace contextRef="#ctx0" brushRef="#br0" timeOffset="123698.33">8608 2831 0,'9'71'79,"-1"-63"-64,10 1-15,-9 18 31,35-1-31,-35 27 32,8-18-17,-17-17 1,0-9-16,9-9 31,0 17 0,-9-8-15,18-9 78,-9 0-63,8-70-15,-17 61 31,0-18 15,0 10-46,0 8 46,0 0-31,0-8-15,0 8 15,0-9 32,0 9-32,0-8 0,35-36-15,-35 44-16,0-18 31,0 10-15,0 8 15,0 0 16</inkml:trace>
  <inkml:trace contextRef="#ctx0" brushRef="#br0" timeOffset="126027.09">8908 3104 0,'0'18'47,"0"-9"0,0 9 0,0-10-16,0 45-16,0-26 1,0-18 0,0 8-1,0 10 48,17-27 124,36-27-171,-26 18 0,-10 9-1,-17-17 1,9 17-1,-9-9 17,18 9-17,-18-9 17,0-17-1,0 8 0,0 9 0,-9-17 32,-18 8-16,19 18-16,-10 0 31,-8 0 1</inkml:trace>
  <inkml:trace contextRef="#ctx0" brushRef="#br0" timeOffset="129005.59">6738 3713 0,'18'35'172,"-18"-17"-156,9-18 15,8 0 0,18 0 47,-8 0-31,-18 0-15,8 0-1,-8 0 31,9 0-30,8-44 77,18 17-93,-44 10-1,0-1 1,0-8-1,0 8 32,0 9 0,9 27 156,-9 26-187,0 0 15,9 0 0,-9-26-31,18 17 16,-18 9 15,8-44-15,-8 9 15,18-9-15,-18 9-1,9-9 1,9 0 15,-10 0 16,36 0 47,9-44-78,-53 35-1,0-9-15,0-8 16,0-1-1,9-26 17,26-44-1,-8-9 47,-27 89-62</inkml:trace>
  <inkml:trace contextRef="#ctx0" brushRef="#br0" timeOffset="154811.42">4895 1773 0,'150'-124'297,"0"27"-282,-124 80 1,1 17 0,-10-27 15,-8 27 0,79-53 0,-44 27-15,-17 8 0,61-44-1,-62 36 16,-17 17-31,62-17 16,61-54 31,-61 54-31,-36 26-16,44-18 31,9 9-16,-17 9 17,0 0-17,-18-17 17,-1 17-17,-16 0 16,-10 0-15,27 0 15,9 0-15,-18 0 15,88 0 32,-123 0-32,9 0 0,35-27 32,-18-8-48,-35 9 17,0-1-1,0 18 0,-27-8 32,10 17-32,8 0-16,-18 0 48,10 0-47,17 17 46,0 36 1,0-26-48,44-19 16,18-8 1,-36 0-17,-8 0 17,17 0-1,9 0-16,62 0 17,-71 0-1,1 0-15,-10 0 15,89-8 16,-18 8-32,44 0 1,-88 26 15,0-8-31,70-9 16,-79 8-1,9 1 17,-44-18-32,9 26 15,176 45 48,-106-45-48,-26 10 32,-36-10-15,-17-8-1,44 8 0,-36-8-15,-8-1-16,9 10 31,-9-18 0,17 35-15,36 0 15,-36-27 16,18 10-31,-35-18 15,0-9-16,17 0 17,-8 35-17,9-35 17,-1 9-17,0 0 32,-17-9 0,0 0-16,9 17-15,44 10 15,-18-18 0,-36-9 32,1 0-32,18 0-15,-27 17 93,0-8 16,17-9-109</inkml:trace>
  <inkml:trace contextRef="#ctx0" brushRef="#br0" timeOffset="161100.87">9349 6473 0,'-9'0'0,"26"-17"141,10 8-125,17-9-16,71 18 31,-62-17 0,-36 17-31,36 0 16,-35 0-1,35 0 17,0 0-1,-27 0-16,27 0 1,-27 0 31,-17 0 0,0-9-16,35 9-15,9 0 15,-44 0-31,0 0 47,17 0 15,-8 0-30,-18-18 374,0-8-359,0 17-47</inkml:trace>
  <inkml:trace contextRef="#ctx0" brushRef="#br0" timeOffset="165990.51">5283 14728 0,'0'9'0,"0"9"94,0-9-79,79 8-15,-8-17 16,-9 0 0,26 18-16,-18-18 0,89 0 31,-80 0-16,45-26 17,-89 17-32,9 9 0,0-18 15,124-35 1,-89 36 0,62-10 15,-35 27 0,-79 0-31,-1-18 0,9 18 16,80-17 31,0 8-32,-45 9 16,230-18 1,-229 18-17,114 0 17,-132 0-1,17-17 0,-43 17-31,70 0 31,-53 0-15,18 0 0,-45 0 30,-8 0-14,9 0-32,17 0 15,36 0 17,-36 0-17,80 0 16,-27-18-15,-27 18 15,-52 0-31,194 0 63,9 0-16,-106 0-32,-45 0 17,-43 0-32,17 0 31,-26 0 0,9 0 0,43 0 1,-25 0-1,-19 0-16,-8 0 1,9 0 31,-9 0 0</inkml:trace>
  <inkml:trace contextRef="#ctx0" brushRef="#br0" timeOffset="174658.96">2055 16669 0,'9'0'110,"79"0"-95,-26 0 1,114 0 15,-70 0 0,-44 0-15,-18 0 0,-9 17-16,-26-17 15,61 0 1,54 27 31,-115-10-47,61 10 31,-34-27-15,-19 18-1,36-10 16,-44-8-15,17 0-16,10 9 31,8-9-15,-18 0-16,62 0 31,-52 0-15,25 0 31,-61 18-16,18-18-15,-9 0 15,0 0 0</inkml:trace>
  <inkml:trace contextRef="#ctx0" brushRef="#br0" timeOffset="181747.63">8811 1676 0,'0'-9'343,"0"0"-327,0 0 15,0-8 16,0 8-16,0-9 16,0 9 0,26-70-31,-8 44-1,-18 26-15,0-9 16,0 9-16,0 1 16,0-10 15,0 9 16,0-9 15,17 18 63,-8-26-47,9 26-62,-18-9 15,9-8 16,-1 8-16,10 9-15,-9 0 187,35 0-140,-26-9-48,-1 9-15,10 0 16,-18 0 15,8 0-15,18 0 31,1-27-16,34 10-16,-8 17 17,-35 0 15,-1 0-1,27 0-30,-18 0 15,-8 0-15,-19 0 46,37 0 1,-37 0-32,19 0 0</inkml:trace>
  <inkml:trace contextRef="#ctx0" brushRef="#br1" timeOffset="191771.87">8846 1729 0,'0'-18'562,"0"0"-546,0-8 0,0 8 15,0 9 0,0-8 0,0-19 79,9 10-95,-9 0 1,0 17 0,0-9 31,9 9-1,-9 0-30,17 9 31,10-17 0,43-71-16,-43 79 0,-27-9 1,8 18-1,19 0-16,-9 0 32,17-17-15,-26 17-17,8-45 1,-8 37-1,35 8 1,-17 0 15,-19 0 16,45 0 16,-44 0-63,18 0 31,-1 0-15,9 0 30,-17 0-30,-9 0 15,9 0-15,-10 0 15,1 0 0,9 0-15,17 0 15,-17 0-31,-9 0 32,8 0-1,-8 0 16,17-27-16,1 10-15,8 17 15,-35-9-31,18 9 31,-18-18 16,0 9-16,9-52 0,-9 34 16,0 9-47,0 10 16,0-1 15,0-9 16,0 9 0,0 27 344,8-18-376,-8 9 16,18-9 1,17 17-17,-8-8 17,-1 0-17,10 9 16,-19-9-31,-8-9 16,17 17-16,10-8 31,-19-9 1,-8 0-1,9 0 16,-18 26-32,26-26 1,10 18 15,-10-9 16,-17-9 0,9 0-16,-18 18-15,8-10 31,10 1 0,-9 9-32,-9-9 48,0 8-48,0-8 48,0 35-32,0-35-31,9 44 47,8-27-16,-17-17-31,0 79 47,0-70 0,0-9-16,0 0-15,27 8 187,-27-8-172,9-9-15,-9 18 15,0 8 0,0-17 94,17-9-62</inkml:trace>
  <inkml:trace contextRef="#ctx0" brushRef="#br1" timeOffset="195529.53">9481 2249 0,'44'9'140,"-26"-9"-124,26 0 0,17 0-1,36 17 1,80-17 15,-62 0 0,-18 0 1,-80 0-17,45 0 1,-18 0-1,-9 0 17,-26 0 15</inkml:trace>
  <inkml:trace contextRef="#ctx0" brushRef="#br1" timeOffset="198465.36">4930 16977 0,'18'9'47,"43"9"-31,-8-18-1,9 18 1,53-18 15,220 0-15,-62 0 15,-88 0 31,-132 0-30,-44 0-1,9 0-31,-9 0 47,0 0-16,8 0-15,-8 0 46</inkml:trace>
  <inkml:trace contextRef="#ctx0" brushRef="#br0" timeOffset="-191961.08">2152 17489 0,'-27'0'0,"19"0"32,-36-9-17,35 9 1,-27 0 0,-8 0-1,36 0 1,-19 0-1,1 0 1,-10 0 0,-8 0-1,35 9 32,1-9-16,8 18-31,-18 17 32,-35 53 15,53-70-47,-9-1 31,0 27-16,9-8 1,-35 34 15,35-43-31,0 61 32,0-35-17,0-36-15,0 45 31,0-9 1,0-44-32,0 17 31,0 19 0,18-37-15,-1 19 15,-8-27-31,9 9 16,17 8 15,27 10 0,-18-27-15,0 0-1,-9 0 1,9 0-16,-17 0 16,-1 0-16,142 0 62,-80 0-15,-70 0-47,8 0 31,-17 0-31,18 9 16,8-9 15,9 0 0,-35 0-31,26 17 32,-17-17-32,35 27 31,-18-27-15,18 0 15,-18 0-16,80 0 17,-71 0-17,-18 0 1,36 0 15,0-18-15,-27 18 15,-26-18 16,8 18-16,-17-8-15,0-1-1,0-18 17,27-96-1,-27 70 0,0 44-31,18-53 16,-18 36-16,0-9 0,0-27 31,0 18-31,0-9 31,0 18-15,-18-18 15,-9 26 0,19 18-31,-36-26 16,8 9 0,-70-54 15,27 54 0,44 17-15,-9 0 15,-18-9-15,27 10 15,17 8-31,-35 0 31,-106 0 0,9 0 16,106 0-15,27 0-1,8 0 0,-9 0-31,9 0 16,-8 0 15,-10 0-15,-34 0 15,34 0 0,18 0-15,0 0 46,-17 0-31</inkml:trace>
  <inkml:trace contextRef="#ctx0" brushRef="#br0" timeOffset="-188108.13">2981 17727 0,'0'9'16,"0"9"15,0 8 0,0-17 16,0 8 0,0 19-31,0-10-1,0-17-15,0 35 16,0-35-16,-9 9 15,9-10 17,0 1-1</inkml:trace>
  <inkml:trace contextRef="#ctx0" brushRef="#br0" timeOffset="-183343.67">8740 5168 0,'0'18'266,"0"8"-250,0 1-1,0-10 1,0 1-1,0-9-15,0 8 47,0-8-15,0 18-17,0-10-15,0 1 16,0 26-1,0-9 32,0-8-15,0-18-1,0 8-16,0-8 32,0 9-15,0-9-17,0-1 16,0 10 1,0-9 15,0 9-1</inkml:trace>
  <inkml:trace contextRef="#ctx0" brushRef="#br0" timeOffset="-181959.11">8625 5556 0,'18'0'63,"35"18"-47,-27 0-1,1-10 1,-1-8-1,-17 0 1,-9 18 0,18-9 15,-9-9 0,8 0 16,-8 0-16,-9-18 188,0-8-203,0 17-1,0 0 17,0-9-17,0 10 16</inkml:trace>
  <inkml:trace contextRef="#ctx0" brushRef="#br0" timeOffset="-180407.58">8705 5230 0,'-18'0'15,"9"0"48,-8 0-1,8 0-31,0 0 16,9 9 31,0 17 63,0-8-110,0-9 16</inkml:trace>
  <inkml:trace contextRef="#ctx0" brushRef="#br0" timeOffset="-179091.34">8784 5177 0,'9'0'62,"17"0"-30,-8 26-1,-9 1-16,0-9 32,-9-10-15,17 1 14,-17 9 1,0-9-15,9 8 46</inkml:trace>
  <inkml:trace contextRef="#ctx0" brushRef="#br0" timeOffset="-114031">1605 9534 0,'-70'132'312,"25"-35"-296,28-44-16,-27 44 15,-9 9 1,44-71 0,-26 71-1,26-80 1,9 27 0,0 0-1,0-17 1,0 52-1,0 26 1,0-61-16,35 62 16,-35-71-1,0-17-15,18 78 16,-1-43 15,72 132-15,-72-70-1,1-36-15,-18 35 16,0 98 0,-97 440 62,79-599-78,-61 79 47,52-79-16,27-36-15,-26-26-16,26 18 31,-9-18 0,-8 0 78,8 0-77,-35 0-17,17 0 1,-70 0 0,80 0-1,-19 0 1,-17 0 15,44 0-31,-8 0 63,52-35 30,115 35-61,-44 26-17,9 45 16,-89-18 1,18 8-1,-26-25-15,-18 43 15,0-26 0,-27 247-15,-8-186-1,-9 133 17,-9-79-1,35-71-16,18 9-15,0 123 32,0-79-17,0-27 1,0-52 0,9 35-1,26 26 1,-17-35-1,-18 732 32,0-582-15,27-97-32,-10 123 15,18 54 16,-17-186-15,0 35 31,17 54-16,-35-89-15,0-80 15,0-34 0,9-9 735,17-10-750,-17-8-1,9 0 1,-18 18-1,9-18 17,-9 9-17,17 0 17,-8-9-1,-9 17-16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2777-7197-723D-EA99-791C9227D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8F30D-D956-E4F9-B5BF-AA450AA22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6DB8-9582-5177-3F0C-6BCC9DFD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9DA-10EB-4FC1-9E40-B6F9DDDB7086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AFF2-2CE0-A689-0836-9C9E0A9E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A86FA-5D23-8C4A-318B-E196E5AB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251C-8956-4288-988F-8F0F1BE1BF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31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44E3-F7C2-1BF8-6201-64C4E879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CA304-8D56-C13F-F5E4-C8EDC1ECC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4AEB-0DFC-A3A5-6352-5818D292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9DA-10EB-4FC1-9E40-B6F9DDDB7086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F3DC-8D79-1643-07F6-CBC89962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00004-E0FB-4437-5FE2-3670D977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251C-8956-4288-988F-8F0F1BE1BF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9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467E3-03FB-4027-2412-5EB67CC8C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9777A-ABC8-B4B1-0047-436A46BA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9A03-0F2A-9B72-52D3-F181EAFA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9DA-10EB-4FC1-9E40-B6F9DDDB7086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756DF-EE7B-619B-A4B4-F26343C1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5328-5DF9-3B37-55B4-40D1A4C0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251C-8956-4288-988F-8F0F1BE1BF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92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6919-86E9-CAC4-84F9-6614EFFA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EB10-7358-BDA3-7304-96107E26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465F8-89EA-40DB-A49F-123A672B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9DA-10EB-4FC1-9E40-B6F9DDDB7086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021C-6940-1A94-EB52-AC2D576E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30B92-BD51-6119-D6DA-097E1E3D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251C-8956-4288-988F-8F0F1BE1BF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89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489-CD62-4B2E-431F-E45BB18D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C0A00-ED17-808D-FBD6-27C8BA7CC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7BB5C-1AF2-4FBB-FCBA-C88802CC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9DA-10EB-4FC1-9E40-B6F9DDDB7086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999EB-5CE6-F4D1-8C1D-2C06CE2D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B2D3-D6A6-40A6-58C8-1BBCC7C9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251C-8956-4288-988F-8F0F1BE1BF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60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5A07-D1DE-8028-22DE-D7625794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840A-50E5-2987-0AF3-0D54C3FE8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C1D-EE3A-15D9-54D1-7291D274A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92EC-FDD5-60DC-4794-512709E5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9DA-10EB-4FC1-9E40-B6F9DDDB7086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D865-B28D-A238-B542-0140F28B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89095-EA69-F150-8BA5-6BE3D956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251C-8956-4288-988F-8F0F1BE1BF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30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92DB-23AB-A28D-22E4-69E47FC7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75546-3549-C749-5381-37DE45C3C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00A57-7301-3774-DD57-A6520508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AD4E7-8E9E-10BD-A4C8-AF579341B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4C7B6-CCDE-98CD-DF82-7FD80C830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B2ADA-1927-034D-4D0E-F02D26FA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9DA-10EB-4FC1-9E40-B6F9DDDB7086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EC2DB-8E63-77A4-6C44-68E394C5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F5950-B55B-EEBB-E411-5901512A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251C-8956-4288-988F-8F0F1BE1BF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1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4FDC-A43A-7AE0-E161-38BED212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341ED-D711-0AA9-B49D-9C7B89C5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9DA-10EB-4FC1-9E40-B6F9DDDB7086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1E7F3-6BF6-F762-05B7-62B69A51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BE65C-7282-9416-7A12-674E1718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251C-8956-4288-988F-8F0F1BE1BF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88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F6772-D016-6248-8D1D-2EDDDC38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9DA-10EB-4FC1-9E40-B6F9DDDB7086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D8474-F6EE-9EA2-70D8-26B383E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AD010-F5E9-6AF5-150E-1C9F126A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251C-8956-4288-988F-8F0F1BE1BF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58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E9E3-2CE8-8707-EF4C-30720534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E49B-B73F-5FB6-B9A0-DA76C19E9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FA85E-C0B7-5E09-DBD3-665C320A8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872E9-1A87-C9A3-D5E8-617203F3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9DA-10EB-4FC1-9E40-B6F9DDDB7086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02146-3F7B-6ED4-F97A-C27D34CD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03187-7612-AD79-8B30-64F15B43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251C-8956-4288-988F-8F0F1BE1BF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59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5AF9-03F3-EBF4-4056-4768447B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E420B-F945-E147-B775-48A94A62B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F358B-21FD-132B-D4DA-6FA00A45F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01647-0DF7-A006-5031-82FF635C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9DA-10EB-4FC1-9E40-B6F9DDDB7086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556DB-0492-B597-3108-0A47B7EE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40DDC-8C5A-2B84-6572-5FAD29C6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251C-8956-4288-988F-8F0F1BE1BF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5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F13FE-4C6A-2DE5-DEF7-1D08CC45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F5E5B-AB64-E332-DA08-47CC19C4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BFB68-C8E3-6F84-FA4F-966D75D1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5C9DA-10EB-4FC1-9E40-B6F9DDDB7086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30689-D91C-B06A-5E7A-FC3EA74C8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21FD-8E20-E19C-ABBF-F40BBC6A2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8251C-8956-4288-988F-8F0F1BE1BF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44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with math equations and formulas&#10;&#10;Description automatically generated">
            <a:extLst>
              <a:ext uri="{FF2B5EF4-FFF2-40B4-BE49-F238E27FC236}">
                <a16:creationId xmlns:a16="http://schemas.microsoft.com/office/drawing/2014/main" id="{1C4C864E-B13F-4F80-5E9C-6AFFA7DE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" r="9241" b="52752"/>
          <a:stretch/>
        </p:blipFill>
        <p:spPr>
          <a:xfrm rot="16200000">
            <a:off x="-362201" y="1252410"/>
            <a:ext cx="6428517" cy="42623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E0405D-1659-289B-07EB-965DD394D45E}"/>
                  </a:ext>
                </a:extLst>
              </p14:cNvPr>
              <p14:cNvContentPartPr/>
              <p14:nvPr/>
            </p14:nvContentPartPr>
            <p14:xfrm>
              <a:off x="1320840" y="277920"/>
              <a:ext cx="6788520" cy="5351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E0405D-1659-289B-07EB-965DD394D4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268560"/>
                <a:ext cx="6807240" cy="53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28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with math equations and formulas&#10;&#10;Description automatically generated">
            <a:extLst>
              <a:ext uri="{FF2B5EF4-FFF2-40B4-BE49-F238E27FC236}">
                <a16:creationId xmlns:a16="http://schemas.microsoft.com/office/drawing/2014/main" id="{1C4C864E-B13F-4F80-5E9C-6AFFA7DE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7" t="47354" r="9453" b="10071"/>
          <a:stretch/>
        </p:blipFill>
        <p:spPr>
          <a:xfrm rot="16200000">
            <a:off x="-768374" y="1087686"/>
            <a:ext cx="6607075" cy="46348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D01848-8EDC-D335-6C4E-233DEF33562A}"/>
                  </a:ext>
                </a:extLst>
              </p14:cNvPr>
              <p14:cNvContentPartPr/>
              <p14:nvPr/>
            </p14:nvContentPartPr>
            <p14:xfrm>
              <a:off x="336600" y="358920"/>
              <a:ext cx="3848400" cy="624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D01848-8EDC-D335-6C4E-233DEF3356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240" y="349560"/>
                <a:ext cx="3867120" cy="62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310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Yang, Hao</dc:creator>
  <cp:lastModifiedBy>Yang, Hao</cp:lastModifiedBy>
  <cp:revision>1</cp:revision>
  <dcterms:created xsi:type="dcterms:W3CDTF">2024-09-11T14:45:07Z</dcterms:created>
  <dcterms:modified xsi:type="dcterms:W3CDTF">2024-09-11T15:10:07Z</dcterms:modified>
</cp:coreProperties>
</file>