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145705489" r:id="rId6"/>
    <p:sldId id="497" r:id="rId7"/>
    <p:sldId id="498" r:id="rId8"/>
    <p:sldId id="491" r:id="rId9"/>
    <p:sldId id="2145705531" r:id="rId10"/>
    <p:sldId id="2145705532" r:id="rId11"/>
    <p:sldId id="34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579E61-F0F0-4433-9588-817C8C810C46}">
          <p14:sldIdLst>
            <p14:sldId id="257"/>
            <p14:sldId id="2145705489"/>
            <p14:sldId id="497"/>
            <p14:sldId id="498"/>
            <p14:sldId id="491"/>
            <p14:sldId id="2145705531"/>
            <p14:sldId id="2145705532"/>
            <p14:sldId id="340"/>
          </p14:sldIdLst>
        </p14:section>
        <p14:section name="Backup" id="{29E9C700-A044-4D34-A727-4B96D6155B4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4058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orient="horz" pos="4195" userDrawn="1">
          <p15:clr>
            <a:srgbClr val="A4A3A4"/>
          </p15:clr>
        </p15:guide>
        <p15:guide id="5" pos="7315" userDrawn="1">
          <p15:clr>
            <a:srgbClr val="A4A3A4"/>
          </p15:clr>
        </p15:guide>
        <p15:guide id="6" pos="3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itzsch, Martin" initials="PM" lastIdx="1" clrIdx="0">
    <p:extLst>
      <p:ext uri="{19B8F6BF-5375-455C-9EA6-DF929625EA0E}">
        <p15:presenceInfo xmlns:p15="http://schemas.microsoft.com/office/powerpoint/2012/main" userId="S::Martin.Poitzsch@aramcoamericas.com::e8fdc67a-9abb-4fff-92ac-b8c07c8e4ce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8DF"/>
    <a:srgbClr val="84BD00"/>
    <a:srgbClr val="FFFFFF"/>
    <a:srgbClr val="000000"/>
    <a:srgbClr val="EA0A1E"/>
    <a:srgbClr val="0000CD"/>
    <a:srgbClr val="8DE0FF"/>
    <a:srgbClr val="5E6A7B"/>
    <a:srgbClr val="996633"/>
    <a:srgbClr val="E17F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689D4-43EA-404A-AD79-FF1C6463DFC5}" v="17" dt="2025-01-07T16:21:18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22" autoAdjust="0"/>
  </p:normalViewPr>
  <p:slideViewPr>
    <p:cSldViewPr snapToGrid="0">
      <p:cViewPr varScale="1">
        <p:scale>
          <a:sx n="159" d="100"/>
          <a:sy n="159" d="100"/>
        </p:scale>
        <p:origin x="2562" y="114"/>
      </p:cViewPr>
      <p:guideLst>
        <p:guide orient="horz" pos="4058"/>
        <p:guide orient="horz" pos="1320"/>
        <p:guide orient="horz" pos="845"/>
        <p:guide orient="horz" pos="4195"/>
        <p:guide pos="7315"/>
        <p:guide pos="3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Jinghui" userId="db008e23-cf85-46b7-bc9b-fead09591f21" providerId="ADAL" clId="{C5A689D4-43EA-404A-AD79-FF1C6463DFC5}"/>
    <pc:docChg chg="undo custSel addSld modSld modSection">
      <pc:chgData name="Wang, Jinghui" userId="db008e23-cf85-46b7-bc9b-fead09591f21" providerId="ADAL" clId="{C5A689D4-43EA-404A-AD79-FF1C6463DFC5}" dt="2025-01-07T16:30:33.679" v="289" actId="14734"/>
      <pc:docMkLst>
        <pc:docMk/>
      </pc:docMkLst>
      <pc:sldChg chg="modSp mod">
        <pc:chgData name="Wang, Jinghui" userId="db008e23-cf85-46b7-bc9b-fead09591f21" providerId="ADAL" clId="{C5A689D4-43EA-404A-AD79-FF1C6463DFC5}" dt="2025-01-07T16:24:30.840" v="281" actId="1036"/>
        <pc:sldMkLst>
          <pc:docMk/>
          <pc:sldMk cId="3978813224" sldId="491"/>
        </pc:sldMkLst>
        <pc:spChg chg="mod">
          <ac:chgData name="Wang, Jinghui" userId="db008e23-cf85-46b7-bc9b-fead09591f21" providerId="ADAL" clId="{C5A689D4-43EA-404A-AD79-FF1C6463DFC5}" dt="2025-01-07T16:24:30.840" v="281" actId="1036"/>
          <ac:spMkLst>
            <pc:docMk/>
            <pc:sldMk cId="3978813224" sldId="491"/>
            <ac:spMk id="3" creationId="{00000000-0000-0000-0000-000000000000}"/>
          </ac:spMkLst>
        </pc:spChg>
      </pc:sldChg>
      <pc:sldChg chg="addSp delSp modSp new mod">
        <pc:chgData name="Wang, Jinghui" userId="db008e23-cf85-46b7-bc9b-fead09591f21" providerId="ADAL" clId="{C5A689D4-43EA-404A-AD79-FF1C6463DFC5}" dt="2025-01-07T16:30:33.679" v="289" actId="14734"/>
        <pc:sldMkLst>
          <pc:docMk/>
          <pc:sldMk cId="1627456151" sldId="2145705532"/>
        </pc:sldMkLst>
        <pc:spChg chg="mod">
          <ac:chgData name="Wang, Jinghui" userId="db008e23-cf85-46b7-bc9b-fead09591f21" providerId="ADAL" clId="{C5A689D4-43EA-404A-AD79-FF1C6463DFC5}" dt="2025-01-07T15:46:53.677" v="17" actId="20577"/>
          <ac:spMkLst>
            <pc:docMk/>
            <pc:sldMk cId="1627456151" sldId="2145705532"/>
            <ac:spMk id="2" creationId="{DE9849E2-9818-22AA-3237-DF4BFF1B93A8}"/>
          </ac:spMkLst>
        </pc:spChg>
        <pc:graphicFrameChg chg="add mod modGraphic">
          <ac:chgData name="Wang, Jinghui" userId="db008e23-cf85-46b7-bc9b-fead09591f21" providerId="ADAL" clId="{C5A689D4-43EA-404A-AD79-FF1C6463DFC5}" dt="2025-01-07T16:30:33.679" v="289" actId="14734"/>
          <ac:graphicFrameMkLst>
            <pc:docMk/>
            <pc:sldMk cId="1627456151" sldId="2145705532"/>
            <ac:graphicFrameMk id="6" creationId="{026AC23C-12D3-D8B6-1FAF-651D9E8231D0}"/>
          </ac:graphicFrameMkLst>
        </pc:graphicFrameChg>
        <pc:picChg chg="add del mod">
          <ac:chgData name="Wang, Jinghui" userId="db008e23-cf85-46b7-bc9b-fead09591f21" providerId="ADAL" clId="{C5A689D4-43EA-404A-AD79-FF1C6463DFC5}" dt="2025-01-07T15:47:03.420" v="18" actId="478"/>
          <ac:picMkLst>
            <pc:docMk/>
            <pc:sldMk cId="1627456151" sldId="2145705532"/>
            <ac:picMk id="3" creationId="{4A610AED-09C6-7AC3-2241-A955CD035806}"/>
          </ac:picMkLst>
        </pc:picChg>
        <pc:picChg chg="add del mod">
          <ac:chgData name="Wang, Jinghui" userId="db008e23-cf85-46b7-bc9b-fead09591f21" providerId="ADAL" clId="{C5A689D4-43EA-404A-AD79-FF1C6463DFC5}" dt="2025-01-07T15:47:24.580" v="20" actId="478"/>
          <ac:picMkLst>
            <pc:docMk/>
            <pc:sldMk cId="1627456151" sldId="2145705532"/>
            <ac:picMk id="4" creationId="{A0E53B52-402C-63C1-7F52-0EF09FFDAF82}"/>
          </ac:picMkLst>
        </pc:picChg>
        <pc:picChg chg="add del mod">
          <ac:chgData name="Wang, Jinghui" userId="db008e23-cf85-46b7-bc9b-fead09591f21" providerId="ADAL" clId="{C5A689D4-43EA-404A-AD79-FF1C6463DFC5}" dt="2025-01-07T15:47:42.803" v="24" actId="478"/>
          <ac:picMkLst>
            <pc:docMk/>
            <pc:sldMk cId="1627456151" sldId="2145705532"/>
            <ac:picMk id="5" creationId="{A82762B1-81BB-8405-214D-52A4351AD0C6}"/>
          </ac:picMkLst>
        </pc:picChg>
      </pc:sldChg>
    </pc:docChg>
  </pc:docChgLst>
  <pc:docChgLst>
    <pc:chgData name="He, Xin" userId="6d96eb1a-b50d-4b7d-b58b-c22f8f566a24" providerId="ADAL" clId="{5F981F54-F742-440A-B117-9BA5B4057D3F}"/>
    <pc:docChg chg="undo custSel addSld delSld modSld sldOrd modSection">
      <pc:chgData name="He, Xin" userId="6d96eb1a-b50d-4b7d-b58b-c22f8f566a24" providerId="ADAL" clId="{5F981F54-F742-440A-B117-9BA5B4057D3F}" dt="2024-12-31T12:57:44.358" v="1599" actId="47"/>
      <pc:docMkLst>
        <pc:docMk/>
      </pc:docMkLst>
      <pc:sldChg chg="modSp mod">
        <pc:chgData name="He, Xin" userId="6d96eb1a-b50d-4b7d-b58b-c22f8f566a24" providerId="ADAL" clId="{5F981F54-F742-440A-B117-9BA5B4057D3F}" dt="2024-12-19T16:23:21.829" v="456" actId="20577"/>
        <pc:sldMkLst>
          <pc:docMk/>
          <pc:sldMk cId="391410911" sldId="257"/>
        </pc:sldMkLst>
        <pc:spChg chg="mod">
          <ac:chgData name="He, Xin" userId="6d96eb1a-b50d-4b7d-b58b-c22f8f566a24" providerId="ADAL" clId="{5F981F54-F742-440A-B117-9BA5B4057D3F}" dt="2024-12-19T16:23:09.151" v="433" actId="20577"/>
          <ac:spMkLst>
            <pc:docMk/>
            <pc:sldMk cId="391410911" sldId="257"/>
            <ac:spMk id="2" creationId="{88A73C5E-C40F-4BFB-B55E-AFDB4CFBFBF4}"/>
          </ac:spMkLst>
        </pc:spChg>
        <pc:spChg chg="mod">
          <ac:chgData name="He, Xin" userId="6d96eb1a-b50d-4b7d-b58b-c22f8f566a24" providerId="ADAL" clId="{5F981F54-F742-440A-B117-9BA5B4057D3F}" dt="2024-12-19T16:23:21.829" v="456" actId="20577"/>
          <ac:spMkLst>
            <pc:docMk/>
            <pc:sldMk cId="391410911" sldId="257"/>
            <ac:spMk id="3" creationId="{EBCBE22B-29F7-437C-9DAE-F2AE5CA8268A}"/>
          </ac:spMkLst>
        </pc:spChg>
      </pc:sldChg>
      <pc:sldChg chg="del">
        <pc:chgData name="He, Xin" userId="6d96eb1a-b50d-4b7d-b58b-c22f8f566a24" providerId="ADAL" clId="{5F981F54-F742-440A-B117-9BA5B4057D3F}" dt="2024-12-19T16:22:57.342" v="411" actId="47"/>
        <pc:sldMkLst>
          <pc:docMk/>
          <pc:sldMk cId="0" sldId="267"/>
        </pc:sldMkLst>
      </pc:sldChg>
      <pc:sldChg chg="modSp mod">
        <pc:chgData name="He, Xin" userId="6d96eb1a-b50d-4b7d-b58b-c22f8f566a24" providerId="ADAL" clId="{5F981F54-F742-440A-B117-9BA5B4057D3F}" dt="2024-12-19T16:32:14.770" v="512" actId="20577"/>
        <pc:sldMkLst>
          <pc:docMk/>
          <pc:sldMk cId="3251380097" sldId="340"/>
        </pc:sldMkLst>
        <pc:spChg chg="mod">
          <ac:chgData name="He, Xin" userId="6d96eb1a-b50d-4b7d-b58b-c22f8f566a24" providerId="ADAL" clId="{5F981F54-F742-440A-B117-9BA5B4057D3F}" dt="2024-12-19T16:32:14.770" v="512" actId="20577"/>
          <ac:spMkLst>
            <pc:docMk/>
            <pc:sldMk cId="3251380097" sldId="340"/>
            <ac:spMk id="5" creationId="{00000000-0000-0000-0000-000000000000}"/>
          </ac:spMkLst>
        </pc:spChg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3096124862" sldId="352"/>
        </pc:sldMkLst>
      </pc:sldChg>
      <pc:sldChg chg="del">
        <pc:chgData name="He, Xin" userId="6d96eb1a-b50d-4b7d-b58b-c22f8f566a24" providerId="ADAL" clId="{5F981F54-F742-440A-B117-9BA5B4057D3F}" dt="2024-12-19T16:22:57.342" v="411" actId="47"/>
        <pc:sldMkLst>
          <pc:docMk/>
          <pc:sldMk cId="3029874223" sldId="357"/>
        </pc:sldMkLst>
      </pc:sldChg>
      <pc:sldChg chg="del">
        <pc:chgData name="He, Xin" userId="6d96eb1a-b50d-4b7d-b58b-c22f8f566a24" providerId="ADAL" clId="{5F981F54-F742-440A-B117-9BA5B4057D3F}" dt="2024-12-19T16:22:57.342" v="411" actId="47"/>
        <pc:sldMkLst>
          <pc:docMk/>
          <pc:sldMk cId="3804592737" sldId="361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3457522857" sldId="416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663996455" sldId="417"/>
        </pc:sldMkLst>
      </pc:sldChg>
      <pc:sldChg chg="add del">
        <pc:chgData name="He, Xin" userId="6d96eb1a-b50d-4b7d-b58b-c22f8f566a24" providerId="ADAL" clId="{5F981F54-F742-440A-B117-9BA5B4057D3F}" dt="2024-12-19T13:51:53.617" v="119" actId="47"/>
        <pc:sldMkLst>
          <pc:docMk/>
          <pc:sldMk cId="3845511654" sldId="429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0" sldId="486"/>
        </pc:sldMkLst>
      </pc:sldChg>
      <pc:sldChg chg="modSp add mod modClrScheme chgLayout">
        <pc:chgData name="He, Xin" userId="6d96eb1a-b50d-4b7d-b58b-c22f8f566a24" providerId="ADAL" clId="{5F981F54-F742-440A-B117-9BA5B4057D3F}" dt="2024-12-19T17:25:19.224" v="533" actId="14100"/>
        <pc:sldMkLst>
          <pc:docMk/>
          <pc:sldMk cId="3978813224" sldId="491"/>
        </pc:sldMkLst>
        <pc:spChg chg="mod ord">
          <ac:chgData name="He, Xin" userId="6d96eb1a-b50d-4b7d-b58b-c22f8f566a24" providerId="ADAL" clId="{5F981F54-F742-440A-B117-9BA5B4057D3F}" dt="2024-12-19T17:21:33.524" v="521" actId="700"/>
          <ac:spMkLst>
            <pc:docMk/>
            <pc:sldMk cId="3978813224" sldId="491"/>
            <ac:spMk id="2" creationId="{00000000-0000-0000-0000-000000000000}"/>
          </ac:spMkLst>
        </pc:spChg>
        <pc:spChg chg="mod ord">
          <ac:chgData name="He, Xin" userId="6d96eb1a-b50d-4b7d-b58b-c22f8f566a24" providerId="ADAL" clId="{5F981F54-F742-440A-B117-9BA5B4057D3F}" dt="2024-12-19T17:25:19.224" v="533" actId="14100"/>
          <ac:spMkLst>
            <pc:docMk/>
            <pc:sldMk cId="3978813224" sldId="491"/>
            <ac:spMk id="3" creationId="{00000000-0000-0000-0000-000000000000}"/>
          </ac:spMkLst>
        </pc:spChg>
        <pc:picChg chg="mod">
          <ac:chgData name="He, Xin" userId="6d96eb1a-b50d-4b7d-b58b-c22f8f566a24" providerId="ADAL" clId="{5F981F54-F742-440A-B117-9BA5B4057D3F}" dt="2024-12-19T17:21:39.660" v="522" actId="14100"/>
          <ac:picMkLst>
            <pc:docMk/>
            <pc:sldMk cId="3978813224" sldId="491"/>
            <ac:picMk id="6" creationId="{00000000-0000-0000-0000-000000000000}"/>
          </ac:picMkLst>
        </pc:picChg>
      </pc:sldChg>
      <pc:sldChg chg="addSp delSp modSp add mod ord modClrScheme chgLayout">
        <pc:chgData name="He, Xin" userId="6d96eb1a-b50d-4b7d-b58b-c22f8f566a24" providerId="ADAL" clId="{5F981F54-F742-440A-B117-9BA5B4057D3F}" dt="2024-12-19T17:25:05.999" v="532" actId="700"/>
        <pc:sldMkLst>
          <pc:docMk/>
          <pc:sldMk cId="2078520482" sldId="497"/>
        </pc:sldMkLst>
        <pc:spChg chg="mod ord">
          <ac:chgData name="He, Xin" userId="6d96eb1a-b50d-4b7d-b58b-c22f8f566a24" providerId="ADAL" clId="{5F981F54-F742-440A-B117-9BA5B4057D3F}" dt="2024-12-19T17:25:05.999" v="532" actId="700"/>
          <ac:spMkLst>
            <pc:docMk/>
            <pc:sldMk cId="2078520482" sldId="497"/>
            <ac:spMk id="2" creationId="{00000000-0000-0000-0000-000000000000}"/>
          </ac:spMkLst>
        </pc:spChg>
        <pc:spChg chg="mod ord">
          <ac:chgData name="He, Xin" userId="6d96eb1a-b50d-4b7d-b58b-c22f8f566a24" providerId="ADAL" clId="{5F981F54-F742-440A-B117-9BA5B4057D3F}" dt="2024-12-19T17:25:05.999" v="532" actId="700"/>
          <ac:spMkLst>
            <pc:docMk/>
            <pc:sldMk cId="2078520482" sldId="497"/>
            <ac:spMk id="3" creationId="{00000000-0000-0000-0000-000000000000}"/>
          </ac:spMkLst>
        </pc:spChg>
        <pc:spChg chg="add del mod ord">
          <ac:chgData name="He, Xin" userId="6d96eb1a-b50d-4b7d-b58b-c22f8f566a24" providerId="ADAL" clId="{5F981F54-F742-440A-B117-9BA5B4057D3F}" dt="2024-12-19T17:22:21.090" v="527" actId="478"/>
          <ac:spMkLst>
            <pc:docMk/>
            <pc:sldMk cId="2078520482" sldId="497"/>
            <ac:spMk id="4" creationId="{3754A4F0-03C6-D691-BE54-B9B75A23CD2D}"/>
          </ac:spMkLst>
        </pc:spChg>
        <pc:picChg chg="mod">
          <ac:chgData name="He, Xin" userId="6d96eb1a-b50d-4b7d-b58b-c22f8f566a24" providerId="ADAL" clId="{5F981F54-F742-440A-B117-9BA5B4057D3F}" dt="2024-12-19T17:22:23.482" v="528" actId="1076"/>
          <ac:picMkLst>
            <pc:docMk/>
            <pc:sldMk cId="2078520482" sldId="497"/>
            <ac:picMk id="5" creationId="{00000000-0000-0000-0000-000000000000}"/>
          </ac:picMkLst>
        </pc:picChg>
      </pc:sldChg>
      <pc:sldChg chg="modSp add mod ord modClrScheme chgLayout">
        <pc:chgData name="He, Xin" userId="6d96eb1a-b50d-4b7d-b58b-c22f8f566a24" providerId="ADAL" clId="{5F981F54-F742-440A-B117-9BA5B4057D3F}" dt="2024-12-19T17:21:19.984" v="520" actId="700"/>
        <pc:sldMkLst>
          <pc:docMk/>
          <pc:sldMk cId="1539847415" sldId="498"/>
        </pc:sldMkLst>
        <pc:spChg chg="mod ord">
          <ac:chgData name="He, Xin" userId="6d96eb1a-b50d-4b7d-b58b-c22f8f566a24" providerId="ADAL" clId="{5F981F54-F742-440A-B117-9BA5B4057D3F}" dt="2024-12-19T17:21:19.984" v="520" actId="700"/>
          <ac:spMkLst>
            <pc:docMk/>
            <pc:sldMk cId="1539847415" sldId="498"/>
            <ac:spMk id="2" creationId="{00000000-0000-0000-0000-000000000000}"/>
          </ac:spMkLst>
        </pc:spChg>
        <pc:spChg chg="mod">
          <ac:chgData name="He, Xin" userId="6d96eb1a-b50d-4b7d-b58b-c22f8f566a24" providerId="ADAL" clId="{5F981F54-F742-440A-B117-9BA5B4057D3F}" dt="2024-12-19T16:31:19.482" v="489" actId="1076"/>
          <ac:spMkLst>
            <pc:docMk/>
            <pc:sldMk cId="1539847415" sldId="498"/>
            <ac:spMk id="3" creationId="{6489D710-EE3E-4FAE-7D29-CC8A4AA3D39E}"/>
          </ac:spMkLst>
        </pc:spChg>
        <pc:picChg chg="mod">
          <ac:chgData name="He, Xin" userId="6d96eb1a-b50d-4b7d-b58b-c22f8f566a24" providerId="ADAL" clId="{5F981F54-F742-440A-B117-9BA5B4057D3F}" dt="2024-12-19T16:28:32.289" v="487" actId="14100"/>
          <ac:picMkLst>
            <pc:docMk/>
            <pc:sldMk cId="1539847415" sldId="498"/>
            <ac:picMk id="47" creationId="{00000000-0000-0000-0000-000000000000}"/>
          </ac:picMkLst>
        </pc:picChg>
      </pc:sldChg>
      <pc:sldChg chg="del">
        <pc:chgData name="He, Xin" userId="6d96eb1a-b50d-4b7d-b58b-c22f8f566a24" providerId="ADAL" clId="{5F981F54-F742-440A-B117-9BA5B4057D3F}" dt="2024-12-19T16:22:57.342" v="411" actId="47"/>
        <pc:sldMkLst>
          <pc:docMk/>
          <pc:sldMk cId="3277026346" sldId="5067"/>
        </pc:sldMkLst>
      </pc:sldChg>
      <pc:sldChg chg="del">
        <pc:chgData name="He, Xin" userId="6d96eb1a-b50d-4b7d-b58b-c22f8f566a24" providerId="ADAL" clId="{5F981F54-F742-440A-B117-9BA5B4057D3F}" dt="2024-12-19T16:46:49.083" v="515" actId="47"/>
        <pc:sldMkLst>
          <pc:docMk/>
          <pc:sldMk cId="3300871156" sldId="2134804655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1985025186" sldId="2134804727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2777845096" sldId="2145705051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0" sldId="2145705061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4124389867" sldId="2145705068"/>
        </pc:sldMkLst>
      </pc:sldChg>
      <pc:sldChg chg="addSp delSp modSp mod">
        <pc:chgData name="He, Xin" userId="6d96eb1a-b50d-4b7d-b58b-c22f8f566a24" providerId="ADAL" clId="{5F981F54-F742-440A-B117-9BA5B4057D3F}" dt="2024-12-19T17:21:01.094" v="517" actId="14100"/>
        <pc:sldMkLst>
          <pc:docMk/>
          <pc:sldMk cId="2644245348" sldId="2145705489"/>
        </pc:sldMkLst>
        <pc:spChg chg="add del mod">
          <ac:chgData name="He, Xin" userId="6d96eb1a-b50d-4b7d-b58b-c22f8f566a24" providerId="ADAL" clId="{5F981F54-F742-440A-B117-9BA5B4057D3F}" dt="2024-12-19T16:16:33.794" v="231" actId="478"/>
          <ac:spMkLst>
            <pc:docMk/>
            <pc:sldMk cId="2644245348" sldId="2145705489"/>
            <ac:spMk id="3" creationId="{B2488423-EF6F-7D6E-73E0-6CE948145F90}"/>
          </ac:spMkLst>
        </pc:spChg>
        <pc:spChg chg="mod">
          <ac:chgData name="He, Xin" userId="6d96eb1a-b50d-4b7d-b58b-c22f8f566a24" providerId="ADAL" clId="{5F981F54-F742-440A-B117-9BA5B4057D3F}" dt="2024-12-19T17:21:01.094" v="517" actId="14100"/>
          <ac:spMkLst>
            <pc:docMk/>
            <pc:sldMk cId="2644245348" sldId="2145705489"/>
            <ac:spMk id="4" creationId="{00000000-0000-0000-0000-000000000000}"/>
          </ac:spMkLst>
        </pc:spChg>
        <pc:spChg chg="mod">
          <ac:chgData name="He, Xin" userId="6d96eb1a-b50d-4b7d-b58b-c22f8f566a24" providerId="ADAL" clId="{5F981F54-F742-440A-B117-9BA5B4057D3F}" dt="2024-12-19T13:58:19.887" v="164" actId="1076"/>
          <ac:spMkLst>
            <pc:docMk/>
            <pc:sldMk cId="2644245348" sldId="2145705489"/>
            <ac:spMk id="10" creationId="{6A0F6620-575B-4DDF-E381-F3F386EFC406}"/>
          </ac:spMkLst>
        </pc:spChg>
        <pc:spChg chg="del">
          <ac:chgData name="He, Xin" userId="6d96eb1a-b50d-4b7d-b58b-c22f8f566a24" providerId="ADAL" clId="{5F981F54-F742-440A-B117-9BA5B4057D3F}" dt="2024-12-19T13:50:02.874" v="5" actId="478"/>
          <ac:spMkLst>
            <pc:docMk/>
            <pc:sldMk cId="2644245348" sldId="2145705489"/>
            <ac:spMk id="12" creationId="{25F0CB23-FEF6-1331-59A6-5E36351C1D49}"/>
          </ac:spMkLst>
        </pc:spChg>
        <pc:picChg chg="add mod">
          <ac:chgData name="He, Xin" userId="6d96eb1a-b50d-4b7d-b58b-c22f8f566a24" providerId="ADAL" clId="{5F981F54-F742-440A-B117-9BA5B4057D3F}" dt="2024-12-19T16:16:44.999" v="235" actId="14100"/>
          <ac:picMkLst>
            <pc:docMk/>
            <pc:sldMk cId="2644245348" sldId="2145705489"/>
            <ac:picMk id="2" creationId="{5B98A1B0-978E-7C90-8083-2FBEE164F393}"/>
          </ac:picMkLst>
        </pc:picChg>
        <pc:picChg chg="del">
          <ac:chgData name="He, Xin" userId="6d96eb1a-b50d-4b7d-b58b-c22f8f566a24" providerId="ADAL" clId="{5F981F54-F742-440A-B117-9BA5B4057D3F}" dt="2024-12-19T13:49:39.677" v="1" actId="478"/>
          <ac:picMkLst>
            <pc:docMk/>
            <pc:sldMk cId="2644245348" sldId="2145705489"/>
            <ac:picMk id="9" creationId="{49711737-2051-47DF-C6BF-3594424494B7}"/>
          </ac:picMkLst>
        </pc:picChg>
      </pc:sldChg>
      <pc:sldChg chg="del">
        <pc:chgData name="He, Xin" userId="6d96eb1a-b50d-4b7d-b58b-c22f8f566a24" providerId="ADAL" clId="{5F981F54-F742-440A-B117-9BA5B4057D3F}" dt="2024-12-19T16:22:50.939" v="409" actId="47"/>
        <pc:sldMkLst>
          <pc:docMk/>
          <pc:sldMk cId="2224476168" sldId="2145705493"/>
        </pc:sldMkLst>
      </pc:sldChg>
      <pc:sldChg chg="del">
        <pc:chgData name="He, Xin" userId="6d96eb1a-b50d-4b7d-b58b-c22f8f566a24" providerId="ADAL" clId="{5F981F54-F742-440A-B117-9BA5B4057D3F}" dt="2024-12-19T16:22:52.409" v="410" actId="47"/>
        <pc:sldMkLst>
          <pc:docMk/>
          <pc:sldMk cId="1775230492" sldId="2145705496"/>
        </pc:sldMkLst>
      </pc:sldChg>
      <pc:sldChg chg="del">
        <pc:chgData name="He, Xin" userId="6d96eb1a-b50d-4b7d-b58b-c22f8f566a24" providerId="ADAL" clId="{5F981F54-F742-440A-B117-9BA5B4057D3F}" dt="2024-12-19T16:22:57.342" v="411" actId="47"/>
        <pc:sldMkLst>
          <pc:docMk/>
          <pc:sldMk cId="1114492957" sldId="2145705515"/>
        </pc:sldMkLst>
      </pc:sldChg>
      <pc:sldChg chg="addSp delSp modSp del mod ord">
        <pc:chgData name="He, Xin" userId="6d96eb1a-b50d-4b7d-b58b-c22f8f566a24" providerId="ADAL" clId="{5F981F54-F742-440A-B117-9BA5B4057D3F}" dt="2024-12-31T12:57:44.358" v="1599" actId="47"/>
        <pc:sldMkLst>
          <pc:docMk/>
          <pc:sldMk cId="2603310309" sldId="2145705530"/>
        </pc:sldMkLst>
        <pc:spChg chg="mod">
          <ac:chgData name="He, Xin" userId="6d96eb1a-b50d-4b7d-b58b-c22f8f566a24" providerId="ADAL" clId="{5F981F54-F742-440A-B117-9BA5B4057D3F}" dt="2024-12-19T16:16:06.306" v="216" actId="20577"/>
          <ac:spMkLst>
            <pc:docMk/>
            <pc:sldMk cId="2603310309" sldId="2145705530"/>
            <ac:spMk id="2" creationId="{46F527C2-A559-4ADF-94E8-6D612A05B7F5}"/>
          </ac:spMkLst>
        </pc:spChg>
        <pc:spChg chg="mod">
          <ac:chgData name="He, Xin" userId="6d96eb1a-b50d-4b7d-b58b-c22f8f566a24" providerId="ADAL" clId="{5F981F54-F742-440A-B117-9BA5B4057D3F}" dt="2024-12-19T16:22:43.636" v="408" actId="20577"/>
          <ac:spMkLst>
            <pc:docMk/>
            <pc:sldMk cId="2603310309" sldId="2145705530"/>
            <ac:spMk id="3" creationId="{923D9E2F-1793-3CEA-5B64-18D03BC32923}"/>
          </ac:spMkLst>
        </pc:spChg>
        <pc:spChg chg="del">
          <ac:chgData name="He, Xin" userId="6d96eb1a-b50d-4b7d-b58b-c22f8f566a24" providerId="ADAL" clId="{5F981F54-F742-440A-B117-9BA5B4057D3F}" dt="2024-12-19T13:52:24.927" v="126" actId="478"/>
          <ac:spMkLst>
            <pc:docMk/>
            <pc:sldMk cId="2603310309" sldId="2145705530"/>
            <ac:spMk id="5" creationId="{D817320A-95B5-238C-A880-598B98F30CDD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52" creationId="{4799B916-026F-8920-A9FA-33EA5596F614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53" creationId="{DE247669-25F6-7D40-F597-251F10D43823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54" creationId="{80E0E447-580C-FC91-C5B5-9684F94CF321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55" creationId="{36F27A78-3192-EBA3-AD14-B20A9D94C8E7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56" creationId="{7BF42612-4D4B-E0C4-BD51-8710870B4D7B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57" creationId="{05D6934E-7ED3-F085-DB5A-1CBF0119060D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58" creationId="{50C85EA0-2605-FD53-1B58-763CD0358EFE}"/>
          </ac:spMkLst>
        </pc:spChg>
        <pc:spChg chg="del mod topLvl">
          <ac:chgData name="He, Xin" userId="6d96eb1a-b50d-4b7d-b58b-c22f8f566a24" providerId="ADAL" clId="{5F981F54-F742-440A-B117-9BA5B4057D3F}" dt="2024-12-19T16:19:41.043" v="250" actId="478"/>
          <ac:spMkLst>
            <pc:docMk/>
            <pc:sldMk cId="2603310309" sldId="2145705530"/>
            <ac:spMk id="59" creationId="{3868683E-5575-6121-EFF1-01EF945891EA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60" creationId="{18D797FF-050F-3E35-7C22-3DB06DE67F0F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61" creationId="{F2106AB8-ABA7-BC3D-9AEA-18DF9EC43BAE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62" creationId="{63883903-6556-2E47-4F1D-678368E3D22F}"/>
          </ac:spMkLst>
        </pc:spChg>
        <pc:spChg chg="del mod topLvl">
          <ac:chgData name="He, Xin" userId="6d96eb1a-b50d-4b7d-b58b-c22f8f566a24" providerId="ADAL" clId="{5F981F54-F742-440A-B117-9BA5B4057D3F}" dt="2024-12-19T16:19:46.505" v="252" actId="478"/>
          <ac:spMkLst>
            <pc:docMk/>
            <pc:sldMk cId="2603310309" sldId="2145705530"/>
            <ac:spMk id="63" creationId="{1D987F59-49E9-B94F-ABF7-78AD6353E1DA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64" creationId="{E1E3DA51-1FE5-B73F-6833-CB82667C0082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65" creationId="{B4ACD5D0-B6D0-5622-CCE0-643D7739470D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66" creationId="{04BA62AA-4891-2B87-716E-B06B7F0EE8B1}"/>
          </ac:spMkLst>
        </pc:spChg>
        <pc:spChg chg="del mod topLvl">
          <ac:chgData name="He, Xin" userId="6d96eb1a-b50d-4b7d-b58b-c22f8f566a24" providerId="ADAL" clId="{5F981F54-F742-440A-B117-9BA5B4057D3F}" dt="2024-12-19T16:19:51.590" v="254" actId="478"/>
          <ac:spMkLst>
            <pc:docMk/>
            <pc:sldMk cId="2603310309" sldId="2145705530"/>
            <ac:spMk id="67" creationId="{ADBA7F5E-5C13-CB9A-414C-9B10469F813E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68" creationId="{B03220A2-C2BE-D6A3-BEAB-7C7BBE8D9CD2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69" creationId="{8EE7BEC9-68A9-10A2-548B-271CE9127EF5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70" creationId="{08848641-D439-C9DA-B677-2C0515230AE1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71" creationId="{00732A2D-5E68-87AF-6759-F1C95D0AFF67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72" creationId="{D5F240A0-C1FC-F0A3-CA10-6EB72064329C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73" creationId="{F394AD6C-E761-4F25-4C52-3F20A5725F97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74" creationId="{70EE643C-480F-E1D4-F07F-C85F03B7BC5F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75" creationId="{7EC338F6-05D7-5E4F-BC48-10E1DB5D75C0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76" creationId="{E07278DB-F9C6-7D32-5F42-3B77016585CA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77" creationId="{A837BD96-E2F7-D0E8-2E06-C7D32A6DCA29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78" creationId="{C40AF081-82FF-A00F-72C8-CB266B8AA878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79" creationId="{86F208C3-7617-8F2A-1184-6B9DFD2ADD8C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80" creationId="{32C4E599-6588-F820-F3E4-A9A35D1F7141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81" creationId="{DE2F12AC-9107-D4B1-EC6F-E8406CBFCE74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82" creationId="{9B14F87D-6303-8D7F-6117-356A6D31D343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83" creationId="{DE482166-A52D-FB84-C5B9-E1499D8D00CB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84" creationId="{C41CAF23-37FB-D2F7-FC5B-62806C7AD4DD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85" creationId="{3587422E-0833-5EE8-06CE-72AC3E3A8B62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86" creationId="{943A34DA-35B7-A5A4-FF88-57F1754C1D93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87" creationId="{FDC6828D-EF25-EA58-27D9-5544377B122F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88" creationId="{2A3C4998-8D31-BEAE-E9DB-CC83361D85A0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89" creationId="{A82761B3-6964-F9F9-6436-B7FC0AD81C67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90" creationId="{16603D2D-B122-294D-1205-E3A55229AD2C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91" creationId="{0768E040-2A37-0352-F490-D22E43283FB0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92" creationId="{AB4B2E46-75CD-B2D7-70A9-B59B9DEF8114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93" creationId="{D2987E28-3561-9DD1-5F27-462D649C4A06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94" creationId="{D21CC9CD-F089-5725-981D-C20BA79DFDF8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95" creationId="{BF735ED1-4DC4-C5EB-44AD-62E1D40B2798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96" creationId="{7C59C90A-862F-20E5-756C-00C0432B9846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97" creationId="{DCA9CB1C-1D9C-8636-927E-78E81B76EE95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98" creationId="{83B2736B-66F0-7B93-01B1-885173382B9F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99" creationId="{0D0F9FCA-857D-47E8-F724-7A995B7E1424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100" creationId="{1493DDEF-F335-7068-2D09-C6AEDB6667CA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101" creationId="{13453BC5-01E5-3E93-CCE0-2C68C8B0CB39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102" creationId="{46C74D02-9671-19D8-F214-2FDBF1DBAAC2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103" creationId="{C9148FCC-95BA-5287-F45F-E926B2939293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104" creationId="{30E8ADE7-3B90-2FA1-3C7C-43417FBA89DE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105" creationId="{643A5055-00E9-1990-AAF8-93DA1EBE1BC8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106" creationId="{90CC8BA3-46A7-A389-CE4B-316A48213B3E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107" creationId="{71A63FE7-F96B-4558-B840-945F80FE236F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108" creationId="{A8A71F21-3E5F-BC8E-515A-AD701DC64711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109" creationId="{CBA67A37-7A2D-2BCA-E213-C6A4477CF1C8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110" creationId="{003F6C1D-FC00-EFD9-6C1F-50BF563DE3FC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111" creationId="{7EB24569-8354-AF92-9145-49823AD8CC79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112" creationId="{E48213BB-30C9-E6FC-FD17-C25F9C668A3A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113" creationId="{F9BA4A67-FBFE-E426-B111-6B09163839A7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114" creationId="{D13C24D4-8858-A15F-3340-ABECA2A1BC69}"/>
          </ac:spMkLst>
        </pc:spChg>
        <pc:spChg chg="mod topLvl">
          <ac:chgData name="He, Xin" userId="6d96eb1a-b50d-4b7d-b58b-c22f8f566a24" providerId="ADAL" clId="{5F981F54-F742-440A-B117-9BA5B4057D3F}" dt="2024-12-19T16:19:30.831" v="248" actId="165"/>
          <ac:spMkLst>
            <pc:docMk/>
            <pc:sldMk cId="2603310309" sldId="2145705530"/>
            <ac:spMk id="115" creationId="{876E5522-4067-D92D-9D44-C895F7E6AF85}"/>
          </ac:spMkLst>
        </pc:spChg>
        <pc:grpChg chg="add mod">
          <ac:chgData name="He, Xin" userId="6d96eb1a-b50d-4b7d-b58b-c22f8f566a24" providerId="ADAL" clId="{5F981F54-F742-440A-B117-9BA5B4057D3F}" dt="2024-12-19T13:52:12.519" v="122"/>
          <ac:grpSpMkLst>
            <pc:docMk/>
            <pc:sldMk cId="2603310309" sldId="2145705530"/>
            <ac:grpSpMk id="7" creationId="{86BB502C-6ABD-865C-E848-D57429D880D4}"/>
          </ac:grpSpMkLst>
        </pc:grpChg>
        <pc:grpChg chg="mod">
          <ac:chgData name="He, Xin" userId="6d96eb1a-b50d-4b7d-b58b-c22f8f566a24" providerId="ADAL" clId="{5F981F54-F742-440A-B117-9BA5B4057D3F}" dt="2024-12-19T13:52:12.519" v="122"/>
          <ac:grpSpMkLst>
            <pc:docMk/>
            <pc:sldMk cId="2603310309" sldId="2145705530"/>
            <ac:grpSpMk id="8" creationId="{249E1B2E-E6BE-1384-0250-BD2365E028DC}"/>
          </ac:grpSpMkLst>
        </pc:grpChg>
        <pc:grpChg chg="mod">
          <ac:chgData name="He, Xin" userId="6d96eb1a-b50d-4b7d-b58b-c22f8f566a24" providerId="ADAL" clId="{5F981F54-F742-440A-B117-9BA5B4057D3F}" dt="2024-12-19T13:52:12.519" v="122"/>
          <ac:grpSpMkLst>
            <pc:docMk/>
            <pc:sldMk cId="2603310309" sldId="2145705530"/>
            <ac:grpSpMk id="11" creationId="{A97B4305-9F6C-2AD8-69E2-8C88F9FED32A}"/>
          </ac:grpSpMkLst>
        </pc:grpChg>
        <pc:grpChg chg="mod">
          <ac:chgData name="He, Xin" userId="6d96eb1a-b50d-4b7d-b58b-c22f8f566a24" providerId="ADAL" clId="{5F981F54-F742-440A-B117-9BA5B4057D3F}" dt="2024-12-19T13:52:12.519" v="122"/>
          <ac:grpSpMkLst>
            <pc:docMk/>
            <pc:sldMk cId="2603310309" sldId="2145705530"/>
            <ac:grpSpMk id="13" creationId="{CA548280-69E3-848E-B895-D2D5D270DE18}"/>
          </ac:grpSpMkLst>
        </pc:grpChg>
        <pc:grpChg chg="mod">
          <ac:chgData name="He, Xin" userId="6d96eb1a-b50d-4b7d-b58b-c22f8f566a24" providerId="ADAL" clId="{5F981F54-F742-440A-B117-9BA5B4057D3F}" dt="2024-12-19T13:52:12.519" v="122"/>
          <ac:grpSpMkLst>
            <pc:docMk/>
            <pc:sldMk cId="2603310309" sldId="2145705530"/>
            <ac:grpSpMk id="16" creationId="{53786141-121D-88E6-DAD5-0F11EED97A13}"/>
          </ac:grpSpMkLst>
        </pc:grpChg>
        <pc:grpChg chg="add del mod">
          <ac:chgData name="He, Xin" userId="6d96eb1a-b50d-4b7d-b58b-c22f8f566a24" providerId="ADAL" clId="{5F981F54-F742-440A-B117-9BA5B4057D3F}" dt="2024-12-19T16:14:47.865" v="193" actId="165"/>
          <ac:grpSpMkLst>
            <pc:docMk/>
            <pc:sldMk cId="2603310309" sldId="2145705530"/>
            <ac:grpSpMk id="27" creationId="{04F5DB22-84DB-7C8E-B444-738BD9708BFE}"/>
          </ac:grpSpMkLst>
        </pc:grpChg>
        <pc:grpChg chg="del mod topLvl">
          <ac:chgData name="He, Xin" userId="6d96eb1a-b50d-4b7d-b58b-c22f8f566a24" providerId="ADAL" clId="{5F981F54-F742-440A-B117-9BA5B4057D3F}" dt="2024-12-19T16:15:02.981" v="194" actId="165"/>
          <ac:grpSpMkLst>
            <pc:docMk/>
            <pc:sldMk cId="2603310309" sldId="2145705530"/>
            <ac:grpSpMk id="28" creationId="{10AFBDC3-137E-56C8-A559-B25284F945DF}"/>
          </ac:grpSpMkLst>
        </pc:grpChg>
        <pc:grpChg chg="del mod topLvl">
          <ac:chgData name="He, Xin" userId="6d96eb1a-b50d-4b7d-b58b-c22f8f566a24" providerId="ADAL" clId="{5F981F54-F742-440A-B117-9BA5B4057D3F}" dt="2024-12-19T16:18:55.563" v="244" actId="165"/>
          <ac:grpSpMkLst>
            <pc:docMk/>
            <pc:sldMk cId="2603310309" sldId="2145705530"/>
            <ac:grpSpMk id="31" creationId="{D2FA9480-358F-46D1-F232-0B3D5D6F1FDB}"/>
          </ac:grpSpMkLst>
        </pc:grpChg>
        <pc:grpChg chg="del mod topLvl">
          <ac:chgData name="He, Xin" userId="6d96eb1a-b50d-4b7d-b58b-c22f8f566a24" providerId="ADAL" clId="{5F981F54-F742-440A-B117-9BA5B4057D3F}" dt="2024-12-19T16:19:00.336" v="245" actId="165"/>
          <ac:grpSpMkLst>
            <pc:docMk/>
            <pc:sldMk cId="2603310309" sldId="2145705530"/>
            <ac:grpSpMk id="33" creationId="{4A882591-BF4D-1740-6B7E-48AC0D1FC9D7}"/>
          </ac:grpSpMkLst>
        </pc:grpChg>
        <pc:grpChg chg="del mod topLvl">
          <ac:chgData name="He, Xin" userId="6d96eb1a-b50d-4b7d-b58b-c22f8f566a24" providerId="ADAL" clId="{5F981F54-F742-440A-B117-9BA5B4057D3F}" dt="2024-12-19T16:19:05.564" v="246" actId="165"/>
          <ac:grpSpMkLst>
            <pc:docMk/>
            <pc:sldMk cId="2603310309" sldId="2145705530"/>
            <ac:grpSpMk id="36" creationId="{8F55D0F2-DDA7-5ED6-4B2B-4E040AF18271}"/>
          </ac:grpSpMkLst>
        </pc:grpChg>
        <pc:grpChg chg="del mod">
          <ac:chgData name="He, Xin" userId="6d96eb1a-b50d-4b7d-b58b-c22f8f566a24" providerId="ADAL" clId="{5F981F54-F742-440A-B117-9BA5B4057D3F}" dt="2024-12-19T16:19:30.831" v="248" actId="165"/>
          <ac:grpSpMkLst>
            <pc:docMk/>
            <pc:sldMk cId="2603310309" sldId="2145705530"/>
            <ac:grpSpMk id="51" creationId="{C3EEDF0E-BE67-A1CC-A6DA-06A9B981BEA9}"/>
          </ac:grpSpMkLst>
        </pc:grpChg>
        <pc:graphicFrameChg chg="mod">
          <ac:chgData name="He, Xin" userId="6d96eb1a-b50d-4b7d-b58b-c22f8f566a24" providerId="ADAL" clId="{5F981F54-F742-440A-B117-9BA5B4057D3F}" dt="2024-12-19T13:52:12.519" v="122"/>
          <ac:graphicFrameMkLst>
            <pc:docMk/>
            <pc:sldMk cId="2603310309" sldId="2145705530"/>
            <ac:graphicFrameMk id="18" creationId="{87D45473-8891-FDFE-440C-804582C6A378}"/>
          </ac:graphicFrameMkLst>
        </pc:graphicFrameChg>
        <pc:graphicFrameChg chg="del mod topLvl modGraphic">
          <ac:chgData name="He, Xin" userId="6d96eb1a-b50d-4b7d-b58b-c22f8f566a24" providerId="ADAL" clId="{5F981F54-F742-440A-B117-9BA5B4057D3F}" dt="2024-12-19T16:19:25.927" v="247" actId="18245"/>
          <ac:graphicFrameMkLst>
            <pc:docMk/>
            <pc:sldMk cId="2603310309" sldId="2145705530"/>
            <ac:graphicFrameMk id="38" creationId="{1EB1BBFD-DDEF-CECA-12E9-A636566B697D}"/>
          </ac:graphicFrameMkLst>
        </pc:graphicFrameChg>
        <pc:picChg chg="del">
          <ac:chgData name="He, Xin" userId="6d96eb1a-b50d-4b7d-b58b-c22f8f566a24" providerId="ADAL" clId="{5F981F54-F742-440A-B117-9BA5B4057D3F}" dt="2024-12-19T13:52:10.751" v="121" actId="478"/>
          <ac:picMkLst>
            <pc:docMk/>
            <pc:sldMk cId="2603310309" sldId="2145705530"/>
            <ac:picMk id="4" creationId="{67408229-3D3A-D6D1-258A-7389FE6E89EA}"/>
          </ac:picMkLst>
        </pc:picChg>
        <pc:picChg chg="del">
          <ac:chgData name="He, Xin" userId="6d96eb1a-b50d-4b7d-b58b-c22f8f566a24" providerId="ADAL" clId="{5F981F54-F742-440A-B117-9BA5B4057D3F}" dt="2024-12-19T13:52:09.970" v="120" actId="478"/>
          <ac:picMkLst>
            <pc:docMk/>
            <pc:sldMk cId="2603310309" sldId="2145705530"/>
            <ac:picMk id="6" creationId="{5DEADCEF-CC78-8E3B-364C-9A263C64098C}"/>
          </ac:picMkLst>
        </pc:picChg>
        <pc:picChg chg="mod">
          <ac:chgData name="He, Xin" userId="6d96eb1a-b50d-4b7d-b58b-c22f8f566a24" providerId="ADAL" clId="{5F981F54-F742-440A-B117-9BA5B4057D3F}" dt="2024-12-19T13:52:12.519" v="122"/>
          <ac:picMkLst>
            <pc:docMk/>
            <pc:sldMk cId="2603310309" sldId="2145705530"/>
            <ac:picMk id="9" creationId="{4038D8D4-2FC7-8FA4-EF66-6D3285D0271E}"/>
          </ac:picMkLst>
        </pc:picChg>
        <pc:picChg chg="mod">
          <ac:chgData name="He, Xin" userId="6d96eb1a-b50d-4b7d-b58b-c22f8f566a24" providerId="ADAL" clId="{5F981F54-F742-440A-B117-9BA5B4057D3F}" dt="2024-12-19T13:52:12.519" v="122"/>
          <ac:picMkLst>
            <pc:docMk/>
            <pc:sldMk cId="2603310309" sldId="2145705530"/>
            <ac:picMk id="10" creationId="{CCD9C6C1-C064-2271-21E6-FD25A4CB55AF}"/>
          </ac:picMkLst>
        </pc:picChg>
        <pc:picChg chg="mod">
          <ac:chgData name="He, Xin" userId="6d96eb1a-b50d-4b7d-b58b-c22f8f566a24" providerId="ADAL" clId="{5F981F54-F742-440A-B117-9BA5B4057D3F}" dt="2024-12-19T13:52:12.519" v="122"/>
          <ac:picMkLst>
            <pc:docMk/>
            <pc:sldMk cId="2603310309" sldId="2145705530"/>
            <ac:picMk id="12" creationId="{DD76AA07-87F7-30CC-4B13-AA444841AAC0}"/>
          </ac:picMkLst>
        </pc:picChg>
        <pc:picChg chg="mod">
          <ac:chgData name="He, Xin" userId="6d96eb1a-b50d-4b7d-b58b-c22f8f566a24" providerId="ADAL" clId="{5F981F54-F742-440A-B117-9BA5B4057D3F}" dt="2024-12-19T13:52:12.519" v="122"/>
          <ac:picMkLst>
            <pc:docMk/>
            <pc:sldMk cId="2603310309" sldId="2145705530"/>
            <ac:picMk id="14" creationId="{D9D480B0-0967-BEF1-652D-8DB01082469D}"/>
          </ac:picMkLst>
        </pc:picChg>
        <pc:picChg chg="mod">
          <ac:chgData name="He, Xin" userId="6d96eb1a-b50d-4b7d-b58b-c22f8f566a24" providerId="ADAL" clId="{5F981F54-F742-440A-B117-9BA5B4057D3F}" dt="2024-12-19T13:52:12.519" v="122"/>
          <ac:picMkLst>
            <pc:docMk/>
            <pc:sldMk cId="2603310309" sldId="2145705530"/>
            <ac:picMk id="15" creationId="{56FE94A3-D698-5DB3-5D63-DEF606CD7E89}"/>
          </ac:picMkLst>
        </pc:picChg>
        <pc:picChg chg="mod">
          <ac:chgData name="He, Xin" userId="6d96eb1a-b50d-4b7d-b58b-c22f8f566a24" providerId="ADAL" clId="{5F981F54-F742-440A-B117-9BA5B4057D3F}" dt="2024-12-19T13:52:12.519" v="122"/>
          <ac:picMkLst>
            <pc:docMk/>
            <pc:sldMk cId="2603310309" sldId="2145705530"/>
            <ac:picMk id="17" creationId="{47B5D370-5073-53AF-3B67-2930C5051155}"/>
          </ac:picMkLst>
        </pc:picChg>
        <pc:picChg chg="mod">
          <ac:chgData name="He, Xin" userId="6d96eb1a-b50d-4b7d-b58b-c22f8f566a24" providerId="ADAL" clId="{5F981F54-F742-440A-B117-9BA5B4057D3F}" dt="2024-12-19T13:52:12.519" v="122"/>
          <ac:picMkLst>
            <pc:docMk/>
            <pc:sldMk cId="2603310309" sldId="2145705530"/>
            <ac:picMk id="19" creationId="{71481B5E-75CB-1ABD-0687-9FAC3006F3DE}"/>
          </ac:picMkLst>
        </pc:picChg>
        <pc:picChg chg="mod">
          <ac:chgData name="He, Xin" userId="6d96eb1a-b50d-4b7d-b58b-c22f8f566a24" providerId="ADAL" clId="{5F981F54-F742-440A-B117-9BA5B4057D3F}" dt="2024-12-19T13:52:12.519" v="122"/>
          <ac:picMkLst>
            <pc:docMk/>
            <pc:sldMk cId="2603310309" sldId="2145705530"/>
            <ac:picMk id="20" creationId="{48B9FD20-A2D4-54DF-7C2E-C7D184C7C9B3}"/>
          </ac:picMkLst>
        </pc:picChg>
        <pc:picChg chg="mod">
          <ac:chgData name="He, Xin" userId="6d96eb1a-b50d-4b7d-b58b-c22f8f566a24" providerId="ADAL" clId="{5F981F54-F742-440A-B117-9BA5B4057D3F}" dt="2024-12-19T13:52:12.519" v="122"/>
          <ac:picMkLst>
            <pc:docMk/>
            <pc:sldMk cId="2603310309" sldId="2145705530"/>
            <ac:picMk id="21" creationId="{C7A73989-65AF-76F7-2528-B3EE2D818588}"/>
          </ac:picMkLst>
        </pc:picChg>
        <pc:picChg chg="mod">
          <ac:chgData name="He, Xin" userId="6d96eb1a-b50d-4b7d-b58b-c22f8f566a24" providerId="ADAL" clId="{5F981F54-F742-440A-B117-9BA5B4057D3F}" dt="2024-12-19T13:52:12.519" v="122"/>
          <ac:picMkLst>
            <pc:docMk/>
            <pc:sldMk cId="2603310309" sldId="2145705530"/>
            <ac:picMk id="22" creationId="{B9B529E5-5F62-85D1-C535-6D42D487E967}"/>
          </ac:picMkLst>
        </pc:picChg>
        <pc:picChg chg="mod">
          <ac:chgData name="He, Xin" userId="6d96eb1a-b50d-4b7d-b58b-c22f8f566a24" providerId="ADAL" clId="{5F981F54-F742-440A-B117-9BA5B4057D3F}" dt="2024-12-19T13:52:12.519" v="122"/>
          <ac:picMkLst>
            <pc:docMk/>
            <pc:sldMk cId="2603310309" sldId="2145705530"/>
            <ac:picMk id="23" creationId="{9A364336-38F2-BA4D-3FFB-30FF9CAB0661}"/>
          </ac:picMkLst>
        </pc:picChg>
        <pc:picChg chg="mod">
          <ac:chgData name="He, Xin" userId="6d96eb1a-b50d-4b7d-b58b-c22f8f566a24" providerId="ADAL" clId="{5F981F54-F742-440A-B117-9BA5B4057D3F}" dt="2024-12-19T13:52:12.519" v="122"/>
          <ac:picMkLst>
            <pc:docMk/>
            <pc:sldMk cId="2603310309" sldId="2145705530"/>
            <ac:picMk id="24" creationId="{0A2ECD52-730D-4FD2-E8FE-62680E45E7A2}"/>
          </ac:picMkLst>
        </pc:picChg>
        <pc:picChg chg="mod">
          <ac:chgData name="He, Xin" userId="6d96eb1a-b50d-4b7d-b58b-c22f8f566a24" providerId="ADAL" clId="{5F981F54-F742-440A-B117-9BA5B4057D3F}" dt="2024-12-19T13:52:12.519" v="122"/>
          <ac:picMkLst>
            <pc:docMk/>
            <pc:sldMk cId="2603310309" sldId="2145705530"/>
            <ac:picMk id="25" creationId="{D35E2C30-9D2E-B1D1-5603-2503D081FFA6}"/>
          </ac:picMkLst>
        </pc:picChg>
        <pc:picChg chg="mod">
          <ac:chgData name="He, Xin" userId="6d96eb1a-b50d-4b7d-b58b-c22f8f566a24" providerId="ADAL" clId="{5F981F54-F742-440A-B117-9BA5B4057D3F}" dt="2024-12-19T13:52:12.519" v="122"/>
          <ac:picMkLst>
            <pc:docMk/>
            <pc:sldMk cId="2603310309" sldId="2145705530"/>
            <ac:picMk id="26" creationId="{53AA1007-2D96-ECE0-C77C-5A7A03BDA23F}"/>
          </ac:picMkLst>
        </pc:picChg>
        <pc:picChg chg="mod topLvl">
          <ac:chgData name="He, Xin" userId="6d96eb1a-b50d-4b7d-b58b-c22f8f566a24" providerId="ADAL" clId="{5F981F54-F742-440A-B117-9BA5B4057D3F}" dt="2024-12-19T16:14:47.865" v="193" actId="165"/>
          <ac:picMkLst>
            <pc:docMk/>
            <pc:sldMk cId="2603310309" sldId="2145705530"/>
            <ac:picMk id="29" creationId="{1BB054A9-2583-C14E-175B-AA60873074FE}"/>
          </ac:picMkLst>
        </pc:picChg>
        <pc:picChg chg="mod topLvl">
          <ac:chgData name="He, Xin" userId="6d96eb1a-b50d-4b7d-b58b-c22f8f566a24" providerId="ADAL" clId="{5F981F54-F742-440A-B117-9BA5B4057D3F}" dt="2024-12-19T16:14:47.865" v="193" actId="165"/>
          <ac:picMkLst>
            <pc:docMk/>
            <pc:sldMk cId="2603310309" sldId="2145705530"/>
            <ac:picMk id="30" creationId="{0B433B27-27E3-63FC-3F0A-CCEB45D08F18}"/>
          </ac:picMkLst>
        </pc:picChg>
        <pc:picChg chg="mod topLvl">
          <ac:chgData name="He, Xin" userId="6d96eb1a-b50d-4b7d-b58b-c22f8f566a24" providerId="ADAL" clId="{5F981F54-F742-440A-B117-9BA5B4057D3F}" dt="2024-12-19T16:15:02.981" v="194" actId="165"/>
          <ac:picMkLst>
            <pc:docMk/>
            <pc:sldMk cId="2603310309" sldId="2145705530"/>
            <ac:picMk id="32" creationId="{87756FF1-D811-7CF9-D6F2-018A7B0B255E}"/>
          </ac:picMkLst>
        </pc:picChg>
        <pc:picChg chg="mod topLvl">
          <ac:chgData name="He, Xin" userId="6d96eb1a-b50d-4b7d-b58b-c22f8f566a24" providerId="ADAL" clId="{5F981F54-F742-440A-B117-9BA5B4057D3F}" dt="2024-12-19T16:18:55.563" v="244" actId="165"/>
          <ac:picMkLst>
            <pc:docMk/>
            <pc:sldMk cId="2603310309" sldId="2145705530"/>
            <ac:picMk id="34" creationId="{655404F5-E8D9-9C7A-1AD5-F4093023C39F}"/>
          </ac:picMkLst>
        </pc:picChg>
        <pc:picChg chg="mod topLvl">
          <ac:chgData name="He, Xin" userId="6d96eb1a-b50d-4b7d-b58b-c22f8f566a24" providerId="ADAL" clId="{5F981F54-F742-440A-B117-9BA5B4057D3F}" dt="2024-12-19T16:18:55.563" v="244" actId="165"/>
          <ac:picMkLst>
            <pc:docMk/>
            <pc:sldMk cId="2603310309" sldId="2145705530"/>
            <ac:picMk id="35" creationId="{F6B4A5AE-6CF6-1D5C-CE69-698721526797}"/>
          </ac:picMkLst>
        </pc:picChg>
        <pc:picChg chg="mod topLvl">
          <ac:chgData name="He, Xin" userId="6d96eb1a-b50d-4b7d-b58b-c22f8f566a24" providerId="ADAL" clId="{5F981F54-F742-440A-B117-9BA5B4057D3F}" dt="2024-12-19T16:21:09.485" v="275" actId="1076"/>
          <ac:picMkLst>
            <pc:docMk/>
            <pc:sldMk cId="2603310309" sldId="2145705530"/>
            <ac:picMk id="37" creationId="{51002157-13E6-7B32-0421-7FA3CDB81C28}"/>
          </ac:picMkLst>
        </pc:picChg>
        <pc:picChg chg="add del mod topLvl">
          <ac:chgData name="He, Xin" userId="6d96eb1a-b50d-4b7d-b58b-c22f8f566a24" providerId="ADAL" clId="{5F981F54-F742-440A-B117-9BA5B4057D3F}" dt="2024-12-19T16:19:05.564" v="246" actId="165"/>
          <ac:picMkLst>
            <pc:docMk/>
            <pc:sldMk cId="2603310309" sldId="2145705530"/>
            <ac:picMk id="39" creationId="{CC9F5875-FEA7-CF4D-125B-9CFBB0B18A53}"/>
          </ac:picMkLst>
        </pc:picChg>
        <pc:picChg chg="mod topLvl">
          <ac:chgData name="He, Xin" userId="6d96eb1a-b50d-4b7d-b58b-c22f8f566a24" providerId="ADAL" clId="{5F981F54-F742-440A-B117-9BA5B4057D3F}" dt="2024-12-19T16:19:05.564" v="246" actId="165"/>
          <ac:picMkLst>
            <pc:docMk/>
            <pc:sldMk cId="2603310309" sldId="2145705530"/>
            <ac:picMk id="40" creationId="{67AE6772-E0EB-EEEB-49C0-3E545A110C0B}"/>
          </ac:picMkLst>
        </pc:picChg>
        <pc:picChg chg="mod topLvl">
          <ac:chgData name="He, Xin" userId="6d96eb1a-b50d-4b7d-b58b-c22f8f566a24" providerId="ADAL" clId="{5F981F54-F742-440A-B117-9BA5B4057D3F}" dt="2024-12-19T16:19:05.564" v="246" actId="165"/>
          <ac:picMkLst>
            <pc:docMk/>
            <pc:sldMk cId="2603310309" sldId="2145705530"/>
            <ac:picMk id="41" creationId="{2217059E-ED35-81CA-77DB-FBAF6D6992DE}"/>
          </ac:picMkLst>
        </pc:picChg>
        <pc:picChg chg="mod topLvl">
          <ac:chgData name="He, Xin" userId="6d96eb1a-b50d-4b7d-b58b-c22f8f566a24" providerId="ADAL" clId="{5F981F54-F742-440A-B117-9BA5B4057D3F}" dt="2024-12-19T16:19:05.564" v="246" actId="165"/>
          <ac:picMkLst>
            <pc:docMk/>
            <pc:sldMk cId="2603310309" sldId="2145705530"/>
            <ac:picMk id="42" creationId="{42BA35C7-CB4A-3E13-0EF5-4BC1B640E790}"/>
          </ac:picMkLst>
        </pc:picChg>
        <pc:picChg chg="mod topLvl">
          <ac:chgData name="He, Xin" userId="6d96eb1a-b50d-4b7d-b58b-c22f8f566a24" providerId="ADAL" clId="{5F981F54-F742-440A-B117-9BA5B4057D3F}" dt="2024-12-19T16:19:05.564" v="246" actId="165"/>
          <ac:picMkLst>
            <pc:docMk/>
            <pc:sldMk cId="2603310309" sldId="2145705530"/>
            <ac:picMk id="43" creationId="{AA840AE5-35C1-B1FE-E693-1CA0D1532C36}"/>
          </ac:picMkLst>
        </pc:picChg>
        <pc:picChg chg="mod topLvl">
          <ac:chgData name="He, Xin" userId="6d96eb1a-b50d-4b7d-b58b-c22f8f566a24" providerId="ADAL" clId="{5F981F54-F742-440A-B117-9BA5B4057D3F}" dt="2024-12-19T16:19:05.564" v="246" actId="165"/>
          <ac:picMkLst>
            <pc:docMk/>
            <pc:sldMk cId="2603310309" sldId="2145705530"/>
            <ac:picMk id="44" creationId="{61608F51-1716-AA83-B8CD-A7018D4AB7F8}"/>
          </ac:picMkLst>
        </pc:picChg>
        <pc:picChg chg="del mod">
          <ac:chgData name="He, Xin" userId="6d96eb1a-b50d-4b7d-b58b-c22f8f566a24" providerId="ADAL" clId="{5F981F54-F742-440A-B117-9BA5B4057D3F}" dt="2024-12-19T16:14:15.450" v="192" actId="478"/>
          <ac:picMkLst>
            <pc:docMk/>
            <pc:sldMk cId="2603310309" sldId="2145705530"/>
            <ac:picMk id="45" creationId="{ECD67EDB-DD4D-5F05-C1CB-093C48D400D0}"/>
          </ac:picMkLst>
        </pc:picChg>
        <pc:picChg chg="mod topLvl">
          <ac:chgData name="He, Xin" userId="6d96eb1a-b50d-4b7d-b58b-c22f8f566a24" providerId="ADAL" clId="{5F981F54-F742-440A-B117-9BA5B4057D3F}" dt="2024-12-19T16:21:12.381" v="277" actId="14100"/>
          <ac:picMkLst>
            <pc:docMk/>
            <pc:sldMk cId="2603310309" sldId="2145705530"/>
            <ac:picMk id="46" creationId="{CC8499E2-8172-18AE-A23E-A3C80CEAAF31}"/>
          </ac:picMkLst>
        </pc:picChg>
        <pc:cxnChg chg="add del mod">
          <ac:chgData name="He, Xin" userId="6d96eb1a-b50d-4b7d-b58b-c22f8f566a24" providerId="ADAL" clId="{5F981F54-F742-440A-B117-9BA5B4057D3F}" dt="2024-12-19T16:20:13.758" v="259" actId="14100"/>
          <ac:cxnSpMkLst>
            <pc:docMk/>
            <pc:sldMk cId="2603310309" sldId="2145705530"/>
            <ac:cxnSpMk id="48" creationId="{77FD6156-D614-0ED6-357A-CBA5D125F271}"/>
          </ac:cxnSpMkLst>
        </pc:cxnChg>
        <pc:cxnChg chg="add mod">
          <ac:chgData name="He, Xin" userId="6d96eb1a-b50d-4b7d-b58b-c22f8f566a24" providerId="ADAL" clId="{5F981F54-F742-440A-B117-9BA5B4057D3F}" dt="2024-12-19T16:20:56.987" v="271" actId="14100"/>
          <ac:cxnSpMkLst>
            <pc:docMk/>
            <pc:sldMk cId="2603310309" sldId="2145705530"/>
            <ac:cxnSpMk id="118" creationId="{4B21F04E-3143-7FDD-ED56-E4EE136DF982}"/>
          </ac:cxnSpMkLst>
        </pc:cxnChg>
        <pc:cxnChg chg="add mod">
          <ac:chgData name="He, Xin" userId="6d96eb1a-b50d-4b7d-b58b-c22f8f566a24" providerId="ADAL" clId="{5F981F54-F742-440A-B117-9BA5B4057D3F}" dt="2024-12-19T16:20:48.742" v="269" actId="14100"/>
          <ac:cxnSpMkLst>
            <pc:docMk/>
            <pc:sldMk cId="2603310309" sldId="2145705530"/>
            <ac:cxnSpMk id="122" creationId="{4E3F1AD6-B1BD-C79C-C564-C06F9AC564FD}"/>
          </ac:cxnSpMkLst>
        </pc:cxnChg>
      </pc:sldChg>
      <pc:sldChg chg="del">
        <pc:chgData name="He, Xin" userId="6d96eb1a-b50d-4b7d-b58b-c22f8f566a24" providerId="ADAL" clId="{5F981F54-F742-440A-B117-9BA5B4057D3F}" dt="2024-12-19T16:22:57.342" v="411" actId="47"/>
        <pc:sldMkLst>
          <pc:docMk/>
          <pc:sldMk cId="559476230" sldId="2145705531"/>
        </pc:sldMkLst>
      </pc:sldChg>
      <pc:sldChg chg="addSp modSp new mod">
        <pc:chgData name="He, Xin" userId="6d96eb1a-b50d-4b7d-b58b-c22f8f566a24" providerId="ADAL" clId="{5F981F54-F742-440A-B117-9BA5B4057D3F}" dt="2024-12-19T17:57:27.275" v="1388" actId="20577"/>
        <pc:sldMkLst>
          <pc:docMk/>
          <pc:sldMk cId="1475035446" sldId="2145705531"/>
        </pc:sldMkLst>
        <pc:spChg chg="mod">
          <ac:chgData name="He, Xin" userId="6d96eb1a-b50d-4b7d-b58b-c22f8f566a24" providerId="ADAL" clId="{5F981F54-F742-440A-B117-9BA5B4057D3F}" dt="2024-12-19T17:57:27.275" v="1388" actId="20577"/>
          <ac:spMkLst>
            <pc:docMk/>
            <pc:sldMk cId="1475035446" sldId="2145705531"/>
            <ac:spMk id="2" creationId="{7FE26564-64FF-B41C-8FAC-7169CC65334A}"/>
          </ac:spMkLst>
        </pc:spChg>
        <pc:spChg chg="add mod">
          <ac:chgData name="He, Xin" userId="6d96eb1a-b50d-4b7d-b58b-c22f8f566a24" providerId="ADAL" clId="{5F981F54-F742-440A-B117-9BA5B4057D3F}" dt="2024-12-19T17:39:29.925" v="904" actId="1076"/>
          <ac:spMkLst>
            <pc:docMk/>
            <pc:sldMk cId="1475035446" sldId="2145705531"/>
            <ac:spMk id="4" creationId="{E2929F7F-2674-D3BF-9A86-7B37613CD2CC}"/>
          </ac:spMkLst>
        </pc:spChg>
        <pc:spChg chg="add mod">
          <ac:chgData name="He, Xin" userId="6d96eb1a-b50d-4b7d-b58b-c22f8f566a24" providerId="ADAL" clId="{5F981F54-F742-440A-B117-9BA5B4057D3F}" dt="2024-12-19T17:46:37.499" v="1079" actId="1076"/>
          <ac:spMkLst>
            <pc:docMk/>
            <pc:sldMk cId="1475035446" sldId="2145705531"/>
            <ac:spMk id="5" creationId="{F3C6E51B-1587-DCB7-DD1C-90EDBBFCE75C}"/>
          </ac:spMkLst>
        </pc:spChg>
        <pc:graphicFrameChg chg="add mod modGraphic">
          <ac:chgData name="He, Xin" userId="6d96eb1a-b50d-4b7d-b58b-c22f8f566a24" providerId="ADAL" clId="{5F981F54-F742-440A-B117-9BA5B4057D3F}" dt="2024-12-19T17:55:58.004" v="1333" actId="1076"/>
          <ac:graphicFrameMkLst>
            <pc:docMk/>
            <pc:sldMk cId="1475035446" sldId="2145705531"/>
            <ac:graphicFrameMk id="3" creationId="{A7C9E1A3-38BA-63CE-206A-9A8BC9AE6590}"/>
          </ac:graphicFrameMkLst>
        </pc:graphicFrameChg>
        <pc:graphicFrameChg chg="add mod modGraphic">
          <ac:chgData name="He, Xin" userId="6d96eb1a-b50d-4b7d-b58b-c22f8f566a24" providerId="ADAL" clId="{5F981F54-F742-440A-B117-9BA5B4057D3F}" dt="2024-12-19T17:57:02.268" v="1379" actId="14734"/>
          <ac:graphicFrameMkLst>
            <pc:docMk/>
            <pc:sldMk cId="1475035446" sldId="2145705531"/>
            <ac:graphicFrameMk id="6" creationId="{6740D964-6A91-0E44-7F68-7124E0C72A60}"/>
          </ac:graphicFrameMkLst>
        </pc:graphicFrameChg>
      </pc:sldChg>
      <pc:sldChg chg="delSp modSp add del mod">
        <pc:chgData name="He, Xin" userId="6d96eb1a-b50d-4b7d-b58b-c22f8f566a24" providerId="ADAL" clId="{5F981F54-F742-440A-B117-9BA5B4057D3F}" dt="2024-12-31T12:02:02.140" v="1598" actId="47"/>
        <pc:sldMkLst>
          <pc:docMk/>
          <pc:sldMk cId="3672736988" sldId="2145705532"/>
        </pc:sldMkLst>
        <pc:spChg chg="mod">
          <ac:chgData name="He, Xin" userId="6d96eb1a-b50d-4b7d-b58b-c22f8f566a24" providerId="ADAL" clId="{5F981F54-F742-440A-B117-9BA5B4057D3F}" dt="2024-12-31T12:02:00.737" v="1597" actId="1076"/>
          <ac:spMkLst>
            <pc:docMk/>
            <pc:sldMk cId="3672736988" sldId="2145705532"/>
            <ac:spMk id="4" creationId="{9EF4F94F-5233-B440-B26D-2B2911EB50A7}"/>
          </ac:spMkLst>
        </pc:spChg>
        <pc:spChg chg="del">
          <ac:chgData name="He, Xin" userId="6d96eb1a-b50d-4b7d-b58b-c22f8f566a24" providerId="ADAL" clId="{5F981F54-F742-440A-B117-9BA5B4057D3F}" dt="2024-12-31T12:01:46.952" v="1591" actId="478"/>
          <ac:spMkLst>
            <pc:docMk/>
            <pc:sldMk cId="3672736988" sldId="2145705532"/>
            <ac:spMk id="5" creationId="{6FCF11B0-65EF-5684-7FC4-52479F4BF963}"/>
          </ac:spMkLst>
        </pc:spChg>
        <pc:graphicFrameChg chg="del">
          <ac:chgData name="He, Xin" userId="6d96eb1a-b50d-4b7d-b58b-c22f8f566a24" providerId="ADAL" clId="{5F981F54-F742-440A-B117-9BA5B4057D3F}" dt="2024-12-31T11:59:06.858" v="1390" actId="478"/>
          <ac:graphicFrameMkLst>
            <pc:docMk/>
            <pc:sldMk cId="3672736988" sldId="2145705532"/>
            <ac:graphicFrameMk id="3" creationId="{E1C9C482-9D20-220D-7A3C-76D9B26A1893}"/>
          </ac:graphicFrameMkLst>
        </pc:graphicFrameChg>
        <pc:graphicFrameChg chg="del">
          <ac:chgData name="He, Xin" userId="6d96eb1a-b50d-4b7d-b58b-c22f8f566a24" providerId="ADAL" clId="{5F981F54-F742-440A-B117-9BA5B4057D3F}" dt="2024-12-31T12:01:45.257" v="1590" actId="478"/>
          <ac:graphicFrameMkLst>
            <pc:docMk/>
            <pc:sldMk cId="3672736988" sldId="2145705532"/>
            <ac:graphicFrameMk id="6" creationId="{A4E03857-9088-9F71-33AC-BD4D75E8D503}"/>
          </ac:graphicFrameMkLst>
        </pc:graphicFrameChg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3150929663" sldId="2147377303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1033878365" sldId="2147474106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2225416666" sldId="2147474114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3056373085" sldId="2147474123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625457794" sldId="2147474149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1344545485" sldId="2147481143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4043322776" sldId="2147481144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2542255058" sldId="2147481145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3631502434" sldId="2147481146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2745716911" sldId="2147481147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85993889" sldId="2147481148"/>
        </pc:sldMkLst>
      </pc:sldChg>
      <pc:sldChg chg="del">
        <pc:chgData name="He, Xin" userId="6d96eb1a-b50d-4b7d-b58b-c22f8f566a24" providerId="ADAL" clId="{5F981F54-F742-440A-B117-9BA5B4057D3F}" dt="2024-12-19T16:22:57.342" v="411" actId="47"/>
        <pc:sldMkLst>
          <pc:docMk/>
          <pc:sldMk cId="2205668900" sldId="2147481149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653560494" sldId="2147481151"/>
        </pc:sldMkLst>
      </pc:sldChg>
      <pc:sldChg chg="del">
        <pc:chgData name="He, Xin" userId="6d96eb1a-b50d-4b7d-b58b-c22f8f566a24" providerId="ADAL" clId="{5F981F54-F742-440A-B117-9BA5B4057D3F}" dt="2024-12-19T16:22:57.342" v="411" actId="47"/>
        <pc:sldMkLst>
          <pc:docMk/>
          <pc:sldMk cId="2792976840" sldId="2147481152"/>
        </pc:sldMkLst>
      </pc:sldChg>
      <pc:sldChg chg="del">
        <pc:chgData name="He, Xin" userId="6d96eb1a-b50d-4b7d-b58b-c22f8f566a24" providerId="ADAL" clId="{5F981F54-F742-440A-B117-9BA5B4057D3F}" dt="2024-12-19T16:22:57.342" v="411" actId="47"/>
        <pc:sldMkLst>
          <pc:docMk/>
          <pc:sldMk cId="717307258" sldId="2147481153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4114648649" sldId="2147481154"/>
        </pc:sldMkLst>
      </pc:sldChg>
      <pc:sldChg chg="del">
        <pc:chgData name="He, Xin" userId="6d96eb1a-b50d-4b7d-b58b-c22f8f566a24" providerId="ADAL" clId="{5F981F54-F742-440A-B117-9BA5B4057D3F}" dt="2024-12-19T13:49:36.012" v="0" actId="47"/>
        <pc:sldMkLst>
          <pc:docMk/>
          <pc:sldMk cId="0" sldId="2147481155"/>
        </pc:sldMkLst>
      </pc:sldChg>
      <pc:sldMasterChg chg="delSldLayout">
        <pc:chgData name="He, Xin" userId="6d96eb1a-b50d-4b7d-b58b-c22f8f566a24" providerId="ADAL" clId="{5F981F54-F742-440A-B117-9BA5B4057D3F}" dt="2024-12-19T16:22:57.342" v="411" actId="47"/>
        <pc:sldMasterMkLst>
          <pc:docMk/>
          <pc:sldMasterMk cId="3626814463" sldId="2147483648"/>
        </pc:sldMasterMkLst>
        <pc:sldLayoutChg chg="del">
          <pc:chgData name="He, Xin" userId="6d96eb1a-b50d-4b7d-b58b-c22f8f566a24" providerId="ADAL" clId="{5F981F54-F742-440A-B117-9BA5B4057D3F}" dt="2024-12-19T16:22:57.342" v="411" actId="47"/>
          <pc:sldLayoutMkLst>
            <pc:docMk/>
            <pc:sldMasterMk cId="3626814463" sldId="2147483648"/>
            <pc:sldLayoutMk cId="1530083344" sldId="2147483792"/>
          </pc:sldLayoutMkLst>
        </pc:sldLayoutChg>
        <pc:sldLayoutChg chg="del">
          <pc:chgData name="He, Xin" userId="6d96eb1a-b50d-4b7d-b58b-c22f8f566a24" providerId="ADAL" clId="{5F981F54-F742-440A-B117-9BA5B4057D3F}" dt="2024-12-19T16:22:57.342" v="411" actId="47"/>
          <pc:sldLayoutMkLst>
            <pc:docMk/>
            <pc:sldMasterMk cId="3626814463" sldId="2147483648"/>
            <pc:sldLayoutMk cId="1386937888" sldId="2147483805"/>
          </pc:sldLayoutMkLst>
        </pc:sldLayoutChg>
        <pc:sldLayoutChg chg="del">
          <pc:chgData name="He, Xin" userId="6d96eb1a-b50d-4b7d-b58b-c22f8f566a24" providerId="ADAL" clId="{5F981F54-F742-440A-B117-9BA5B4057D3F}" dt="2024-12-19T16:22:57.342" v="411" actId="47"/>
          <pc:sldLayoutMkLst>
            <pc:docMk/>
            <pc:sldMasterMk cId="3626814463" sldId="2147483648"/>
            <pc:sldLayoutMk cId="914639875" sldId="2147483809"/>
          </pc:sldLayoutMkLst>
        </pc:sldLayoutChg>
        <pc:sldLayoutChg chg="del">
          <pc:chgData name="He, Xin" userId="6d96eb1a-b50d-4b7d-b58b-c22f8f566a24" providerId="ADAL" clId="{5F981F54-F742-440A-B117-9BA5B4057D3F}" dt="2024-12-19T13:49:36.012" v="0" actId="47"/>
          <pc:sldLayoutMkLst>
            <pc:docMk/>
            <pc:sldMasterMk cId="3626814463" sldId="2147483648"/>
            <pc:sldLayoutMk cId="3158531198" sldId="2147483810"/>
          </pc:sldLayoutMkLst>
        </pc:sldLayoutChg>
        <pc:sldLayoutChg chg="del">
          <pc:chgData name="He, Xin" userId="6d96eb1a-b50d-4b7d-b58b-c22f8f566a24" providerId="ADAL" clId="{5F981F54-F742-440A-B117-9BA5B4057D3F}" dt="2024-12-19T13:49:36.012" v="0" actId="47"/>
          <pc:sldLayoutMkLst>
            <pc:docMk/>
            <pc:sldMasterMk cId="3626814463" sldId="2147483648"/>
            <pc:sldLayoutMk cId="3529363182" sldId="2147483811"/>
          </pc:sldLayoutMkLst>
        </pc:sldLayoutChg>
        <pc:sldLayoutChg chg="del">
          <pc:chgData name="He, Xin" userId="6d96eb1a-b50d-4b7d-b58b-c22f8f566a24" providerId="ADAL" clId="{5F981F54-F742-440A-B117-9BA5B4057D3F}" dt="2024-12-19T13:49:36.012" v="0" actId="47"/>
          <pc:sldLayoutMkLst>
            <pc:docMk/>
            <pc:sldMasterMk cId="3626814463" sldId="2147483648"/>
            <pc:sldLayoutMk cId="1576615911" sldId="2147483812"/>
          </pc:sldLayoutMkLst>
        </pc:sldLayoutChg>
        <pc:sldLayoutChg chg="del">
          <pc:chgData name="He, Xin" userId="6d96eb1a-b50d-4b7d-b58b-c22f8f566a24" providerId="ADAL" clId="{5F981F54-F742-440A-B117-9BA5B4057D3F}" dt="2024-12-19T16:22:57.342" v="411" actId="47"/>
          <pc:sldLayoutMkLst>
            <pc:docMk/>
            <pc:sldMasterMk cId="3626814463" sldId="2147483648"/>
            <pc:sldLayoutMk cId="2205562925" sldId="2147483813"/>
          </pc:sldLayoutMkLst>
        </pc:sldLayoutChg>
        <pc:sldLayoutChg chg="del">
          <pc:chgData name="He, Xin" userId="6d96eb1a-b50d-4b7d-b58b-c22f8f566a24" providerId="ADAL" clId="{5F981F54-F742-440A-B117-9BA5B4057D3F}" dt="2024-12-19T16:22:57.342" v="411" actId="47"/>
          <pc:sldLayoutMkLst>
            <pc:docMk/>
            <pc:sldMasterMk cId="3626814463" sldId="2147483648"/>
            <pc:sldLayoutMk cId="1852415407" sldId="2147483815"/>
          </pc:sldLayoutMkLst>
        </pc:sldLayoutChg>
        <pc:sldLayoutChg chg="del">
          <pc:chgData name="He, Xin" userId="6d96eb1a-b50d-4b7d-b58b-c22f8f566a24" providerId="ADAL" clId="{5F981F54-F742-440A-B117-9BA5B4057D3F}" dt="2024-12-19T16:22:57.342" v="411" actId="47"/>
          <pc:sldLayoutMkLst>
            <pc:docMk/>
            <pc:sldMasterMk cId="3626814463" sldId="2147483648"/>
            <pc:sldLayoutMk cId="2277724469" sldId="2147483816"/>
          </pc:sldLayoutMkLst>
        </pc:sldLayoutChg>
        <pc:sldLayoutChg chg="del">
          <pc:chgData name="He, Xin" userId="6d96eb1a-b50d-4b7d-b58b-c22f8f566a24" providerId="ADAL" clId="{5F981F54-F742-440A-B117-9BA5B4057D3F}" dt="2024-12-19T13:51:53.617" v="119" actId="47"/>
          <pc:sldLayoutMkLst>
            <pc:docMk/>
            <pc:sldMasterMk cId="3626814463" sldId="2147483648"/>
            <pc:sldLayoutMk cId="369364962" sldId="214748381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8A4C0-236B-7A45-BAB3-8C2069618240}" type="doc">
      <dgm:prSet loTypeId="urn:microsoft.com/office/officeart/2005/8/layout/ven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A498B3-4646-CC4D-B647-6598236961C0}">
      <dgm:prSet phldrT="[Text]" custT="1"/>
      <dgm:spPr>
        <a:solidFill>
          <a:schemeClr val="tx2"/>
        </a:solidFill>
        <a:ln>
          <a:noFill/>
        </a:ln>
      </dgm:spPr>
      <dgm:t>
        <a:bodyPr vert="vert270"/>
        <a:lstStyle/>
        <a:p>
          <a:pPr rtl="0"/>
          <a:r>
            <a:rPr lang="en-US" sz="1400"/>
            <a:t>2010</a:t>
          </a:r>
        </a:p>
      </dgm:t>
    </dgm:pt>
    <dgm:pt modelId="{72E6C5E9-6BF8-AB4C-BE56-B43090624B29}" type="parTrans" cxnId="{0F65400E-995C-E14A-A099-774D17412888}">
      <dgm:prSet/>
      <dgm:spPr/>
      <dgm:t>
        <a:bodyPr/>
        <a:lstStyle/>
        <a:p>
          <a:endParaRPr lang="en-US"/>
        </a:p>
      </dgm:t>
    </dgm:pt>
    <dgm:pt modelId="{6B44AE12-69AC-8144-88D8-FF8419550EE7}" type="sibTrans" cxnId="{0F65400E-995C-E14A-A099-774D17412888}">
      <dgm:prSet/>
      <dgm:spPr/>
      <dgm:t>
        <a:bodyPr/>
        <a:lstStyle/>
        <a:p>
          <a:endParaRPr lang="en-US"/>
        </a:p>
      </dgm:t>
    </dgm:pt>
    <dgm:pt modelId="{557F4988-6AEF-9F4A-9E5C-F99EBB58EAFA}">
      <dgm:prSet phldrT="[Text]" custT="1"/>
      <dgm:spPr>
        <a:solidFill>
          <a:srgbClr val="194791"/>
        </a:solidFill>
        <a:ln>
          <a:noFill/>
        </a:ln>
      </dgm:spPr>
      <dgm:t>
        <a:bodyPr vert="vert270"/>
        <a:lstStyle/>
        <a:p>
          <a:pPr rtl="0"/>
          <a:r>
            <a:rPr lang="en-US" sz="1400"/>
            <a:t>2009</a:t>
          </a:r>
          <a:endParaRPr lang="en-US" sz="1900"/>
        </a:p>
      </dgm:t>
    </dgm:pt>
    <dgm:pt modelId="{1A626A49-376A-5149-8805-252890C9F29F}" type="parTrans" cxnId="{FFFDBE18-5DEF-5944-8B7C-3B944999EA14}">
      <dgm:prSet/>
      <dgm:spPr/>
      <dgm:t>
        <a:bodyPr/>
        <a:lstStyle/>
        <a:p>
          <a:endParaRPr lang="en-US"/>
        </a:p>
      </dgm:t>
    </dgm:pt>
    <dgm:pt modelId="{F5DB28B0-88DD-264A-B26A-BBA5C69E4B40}" type="sibTrans" cxnId="{FFFDBE18-5DEF-5944-8B7C-3B944999EA14}">
      <dgm:prSet/>
      <dgm:spPr/>
      <dgm:t>
        <a:bodyPr/>
        <a:lstStyle/>
        <a:p>
          <a:endParaRPr lang="en-US"/>
        </a:p>
      </dgm:t>
    </dgm:pt>
    <dgm:pt modelId="{DC082499-E4A9-D84E-81E4-4C31D3A9BE0E}">
      <dgm:prSet phldrT="[Text]" custT="1"/>
      <dgm:spPr>
        <a:solidFill>
          <a:schemeClr val="accent2"/>
        </a:solidFill>
        <a:ln w="25400" cap="flat" cmpd="sng" algn="ctr">
          <a:noFill/>
          <a:prstDash val="solid"/>
        </a:ln>
        <a:effectLst/>
      </dgm:spPr>
      <dgm:t>
        <a:bodyPr spcFirstLastPara="0" vert="vert270" wrap="square" lIns="503999" tIns="99568" rIns="540000" bIns="99568" numCol="1" spcCol="1270" anchor="ctr" anchorCtr="0"/>
        <a:lstStyle/>
        <a:p>
          <a:pPr rtl="0"/>
          <a:r>
            <a:rPr lang="en-US" sz="1400" kern="1200">
              <a:solidFill>
                <a:prstClr val="white"/>
              </a:solidFill>
              <a:latin typeface="Trebuchet MS"/>
              <a:ea typeface="+mn-ea"/>
              <a:cs typeface="+mn-cs"/>
            </a:rPr>
            <a:t>2008</a:t>
          </a:r>
        </a:p>
      </dgm:t>
    </dgm:pt>
    <dgm:pt modelId="{EBB88E6F-8EB0-3046-8301-50CAF2A761AD}" type="parTrans" cxnId="{2E2FDCB4-0E4F-774E-9CB6-DDEBD6B4C990}">
      <dgm:prSet/>
      <dgm:spPr/>
      <dgm:t>
        <a:bodyPr/>
        <a:lstStyle/>
        <a:p>
          <a:endParaRPr lang="en-US"/>
        </a:p>
      </dgm:t>
    </dgm:pt>
    <dgm:pt modelId="{F2E68B76-DA36-D34D-95AC-8AE6DA19E5BF}" type="sibTrans" cxnId="{2E2FDCB4-0E4F-774E-9CB6-DDEBD6B4C990}">
      <dgm:prSet/>
      <dgm:spPr/>
      <dgm:t>
        <a:bodyPr/>
        <a:lstStyle/>
        <a:p>
          <a:endParaRPr lang="en-US"/>
        </a:p>
      </dgm:t>
    </dgm:pt>
    <dgm:pt modelId="{3D605146-9703-9849-9D18-820963C0CDDA}">
      <dgm:prSet phldrT="[Text]" custT="1"/>
      <dgm:spPr>
        <a:ln>
          <a:noFill/>
        </a:ln>
      </dgm:spPr>
      <dgm:t>
        <a:bodyPr vert="vert270" lIns="503999" rIns="540000"/>
        <a:lstStyle/>
        <a:p>
          <a:pPr rtl="0"/>
          <a:r>
            <a:rPr lang="en-US" sz="1400"/>
            <a:t>2007</a:t>
          </a:r>
          <a:endParaRPr lang="en-US" sz="2800"/>
        </a:p>
      </dgm:t>
    </dgm:pt>
    <dgm:pt modelId="{E4D9096D-0D63-EA45-A5C5-EC9E7B3EAAD3}" type="parTrans" cxnId="{C96C6E5F-EF4E-FB48-AB90-2B9097DC7EDE}">
      <dgm:prSet/>
      <dgm:spPr/>
      <dgm:t>
        <a:bodyPr/>
        <a:lstStyle/>
        <a:p>
          <a:endParaRPr lang="en-US"/>
        </a:p>
      </dgm:t>
    </dgm:pt>
    <dgm:pt modelId="{CD0FD3E3-CCBB-8240-8678-7C0F5FFD9AD3}" type="sibTrans" cxnId="{C96C6E5F-EF4E-FB48-AB90-2B9097DC7EDE}">
      <dgm:prSet/>
      <dgm:spPr/>
      <dgm:t>
        <a:bodyPr/>
        <a:lstStyle/>
        <a:p>
          <a:endParaRPr lang="en-US"/>
        </a:p>
      </dgm:t>
    </dgm:pt>
    <dgm:pt modelId="{1E4CA016-43BF-1342-82FF-A4DB0C771338}" type="pres">
      <dgm:prSet presAssocID="{E368A4C0-236B-7A45-BAB3-8C2069618240}" presName="Name0" presStyleCnt="0">
        <dgm:presLayoutVars>
          <dgm:chMax val="7"/>
          <dgm:resizeHandles val="exact"/>
        </dgm:presLayoutVars>
      </dgm:prSet>
      <dgm:spPr/>
    </dgm:pt>
    <dgm:pt modelId="{102662D6-2F4D-3F40-AEFF-09D949E0E35D}" type="pres">
      <dgm:prSet presAssocID="{E368A4C0-236B-7A45-BAB3-8C2069618240}" presName="comp1" presStyleCnt="0"/>
      <dgm:spPr/>
    </dgm:pt>
    <dgm:pt modelId="{B7DC03DE-6D38-4C47-9889-E94F1DDF0418}" type="pres">
      <dgm:prSet presAssocID="{E368A4C0-236B-7A45-BAB3-8C2069618240}" presName="circle1" presStyleLbl="node1" presStyleIdx="0" presStyleCnt="4" custAng="5400000" custLinFactNeighborX="23296"/>
      <dgm:spPr/>
    </dgm:pt>
    <dgm:pt modelId="{360D9D75-13D9-994B-9BAE-6EB38A3D1677}" type="pres">
      <dgm:prSet presAssocID="{E368A4C0-236B-7A45-BAB3-8C2069618240}" presName="c1text" presStyleLbl="node1" presStyleIdx="0" presStyleCnt="4">
        <dgm:presLayoutVars>
          <dgm:bulletEnabled val="1"/>
        </dgm:presLayoutVars>
      </dgm:prSet>
      <dgm:spPr/>
    </dgm:pt>
    <dgm:pt modelId="{E8D841BC-A2AD-CA44-810B-31ED8E4FF4C8}" type="pres">
      <dgm:prSet presAssocID="{E368A4C0-236B-7A45-BAB3-8C2069618240}" presName="comp2" presStyleCnt="0"/>
      <dgm:spPr/>
    </dgm:pt>
    <dgm:pt modelId="{DE70FD05-C398-3C44-B28E-F37020B7346F}" type="pres">
      <dgm:prSet presAssocID="{E368A4C0-236B-7A45-BAB3-8C2069618240}" presName="circle2" presStyleLbl="node1" presStyleIdx="1" presStyleCnt="4" custAng="5400000" custLinFactNeighborX="16209" custLinFactNeighborY="-12500"/>
      <dgm:spPr/>
    </dgm:pt>
    <dgm:pt modelId="{759E4CAD-865E-B645-BDDB-AB4D7538AFED}" type="pres">
      <dgm:prSet presAssocID="{E368A4C0-236B-7A45-BAB3-8C2069618240}" presName="c2text" presStyleLbl="node1" presStyleIdx="1" presStyleCnt="4">
        <dgm:presLayoutVars>
          <dgm:bulletEnabled val="1"/>
        </dgm:presLayoutVars>
      </dgm:prSet>
      <dgm:spPr/>
    </dgm:pt>
    <dgm:pt modelId="{C1057712-DDCF-474B-BCCE-87823B606312}" type="pres">
      <dgm:prSet presAssocID="{E368A4C0-236B-7A45-BAB3-8C2069618240}" presName="comp3" presStyleCnt="0"/>
      <dgm:spPr/>
    </dgm:pt>
    <dgm:pt modelId="{0B171910-E47F-1049-8769-CC39A2D97BFC}" type="pres">
      <dgm:prSet presAssocID="{E368A4C0-236B-7A45-BAB3-8C2069618240}" presName="circle3" presStyleLbl="node1" presStyleIdx="2" presStyleCnt="4" custAng="5400000" custLinFactNeighborX="5238" custLinFactNeighborY="-33531"/>
      <dgm:spPr>
        <a:xfrm>
          <a:off x="2438399" y="2167466"/>
          <a:ext cx="3251200" cy="3251200"/>
        </a:xfrm>
        <a:prstGeom prst="ellipse">
          <a:avLst/>
        </a:prstGeom>
      </dgm:spPr>
    </dgm:pt>
    <dgm:pt modelId="{357B6DAC-BD9D-AE44-B944-5928F6F692F8}" type="pres">
      <dgm:prSet presAssocID="{E368A4C0-236B-7A45-BAB3-8C2069618240}" presName="c3text" presStyleLbl="node1" presStyleIdx="2" presStyleCnt="4">
        <dgm:presLayoutVars>
          <dgm:bulletEnabled val="1"/>
        </dgm:presLayoutVars>
      </dgm:prSet>
      <dgm:spPr/>
    </dgm:pt>
    <dgm:pt modelId="{7E2BA5FE-15E8-024C-834E-1F041189A4FA}" type="pres">
      <dgm:prSet presAssocID="{E368A4C0-236B-7A45-BAB3-8C2069618240}" presName="comp4" presStyleCnt="0"/>
      <dgm:spPr/>
    </dgm:pt>
    <dgm:pt modelId="{FA36A4DE-60C3-6D4E-84F7-DFD6AE0A1A1D}" type="pres">
      <dgm:prSet presAssocID="{E368A4C0-236B-7A45-BAB3-8C2069618240}" presName="circle4" presStyleLbl="node1" presStyleIdx="3" presStyleCnt="4" custAng="5400000" custLinFactNeighborX="-17597" custLinFactNeighborY="-75000"/>
      <dgm:spPr/>
    </dgm:pt>
    <dgm:pt modelId="{1303C11F-E8C7-9443-A321-764296D96B7F}" type="pres">
      <dgm:prSet presAssocID="{E368A4C0-236B-7A45-BAB3-8C2069618240}" presName="c4text" presStyleLbl="node1" presStyleIdx="3" presStyleCnt="4">
        <dgm:presLayoutVars>
          <dgm:bulletEnabled val="1"/>
        </dgm:presLayoutVars>
      </dgm:prSet>
      <dgm:spPr/>
    </dgm:pt>
  </dgm:ptLst>
  <dgm:cxnLst>
    <dgm:cxn modelId="{9A6F6205-25C4-3545-A915-35A82700BFC4}" type="presOf" srcId="{557F4988-6AEF-9F4A-9E5C-F99EBB58EAFA}" destId="{DE70FD05-C398-3C44-B28E-F37020B7346F}" srcOrd="0" destOrd="0" presId="urn:microsoft.com/office/officeart/2005/8/layout/venn2"/>
    <dgm:cxn modelId="{0F65400E-995C-E14A-A099-774D17412888}" srcId="{E368A4C0-236B-7A45-BAB3-8C2069618240}" destId="{BBA498B3-4646-CC4D-B647-6598236961C0}" srcOrd="0" destOrd="0" parTransId="{72E6C5E9-6BF8-AB4C-BE56-B43090624B29}" sibTransId="{6B44AE12-69AC-8144-88D8-FF8419550EE7}"/>
    <dgm:cxn modelId="{FFFDBE18-5DEF-5944-8B7C-3B944999EA14}" srcId="{E368A4C0-236B-7A45-BAB3-8C2069618240}" destId="{557F4988-6AEF-9F4A-9E5C-F99EBB58EAFA}" srcOrd="1" destOrd="0" parTransId="{1A626A49-376A-5149-8805-252890C9F29F}" sibTransId="{F5DB28B0-88DD-264A-B26A-BBA5C69E4B40}"/>
    <dgm:cxn modelId="{24665223-4DE4-2D40-98A1-6C0FA3408917}" type="presOf" srcId="{557F4988-6AEF-9F4A-9E5C-F99EBB58EAFA}" destId="{759E4CAD-865E-B645-BDDB-AB4D7538AFED}" srcOrd="1" destOrd="0" presId="urn:microsoft.com/office/officeart/2005/8/layout/venn2"/>
    <dgm:cxn modelId="{BBCB1A29-7B5F-6C4D-8E87-7E2D5613D40B}" type="presOf" srcId="{3D605146-9703-9849-9D18-820963C0CDDA}" destId="{FA36A4DE-60C3-6D4E-84F7-DFD6AE0A1A1D}" srcOrd="0" destOrd="0" presId="urn:microsoft.com/office/officeart/2005/8/layout/venn2"/>
    <dgm:cxn modelId="{C96C6E5F-EF4E-FB48-AB90-2B9097DC7EDE}" srcId="{E368A4C0-236B-7A45-BAB3-8C2069618240}" destId="{3D605146-9703-9849-9D18-820963C0CDDA}" srcOrd="3" destOrd="0" parTransId="{E4D9096D-0D63-EA45-A5C5-EC9E7B3EAAD3}" sibTransId="{CD0FD3E3-CCBB-8240-8678-7C0F5FFD9AD3}"/>
    <dgm:cxn modelId="{D370AD94-D989-1345-907E-C8D9A2AE2051}" type="presOf" srcId="{3D605146-9703-9849-9D18-820963C0CDDA}" destId="{1303C11F-E8C7-9443-A321-764296D96B7F}" srcOrd="1" destOrd="0" presId="urn:microsoft.com/office/officeart/2005/8/layout/venn2"/>
    <dgm:cxn modelId="{64A248A7-9781-E549-93D1-F85D11673E95}" type="presOf" srcId="{E368A4C0-236B-7A45-BAB3-8C2069618240}" destId="{1E4CA016-43BF-1342-82FF-A4DB0C771338}" srcOrd="0" destOrd="0" presId="urn:microsoft.com/office/officeart/2005/8/layout/venn2"/>
    <dgm:cxn modelId="{2E2FDCB4-0E4F-774E-9CB6-DDEBD6B4C990}" srcId="{E368A4C0-236B-7A45-BAB3-8C2069618240}" destId="{DC082499-E4A9-D84E-81E4-4C31D3A9BE0E}" srcOrd="2" destOrd="0" parTransId="{EBB88E6F-8EB0-3046-8301-50CAF2A761AD}" sibTransId="{F2E68B76-DA36-D34D-95AC-8AE6DA19E5BF}"/>
    <dgm:cxn modelId="{1D4478B6-E9C6-5443-87DB-F49DBFB3B1C4}" type="presOf" srcId="{DC082499-E4A9-D84E-81E4-4C31D3A9BE0E}" destId="{357B6DAC-BD9D-AE44-B944-5928F6F692F8}" srcOrd="1" destOrd="0" presId="urn:microsoft.com/office/officeart/2005/8/layout/venn2"/>
    <dgm:cxn modelId="{75A741D6-13BA-A846-979F-7DEE2D2879B8}" type="presOf" srcId="{DC082499-E4A9-D84E-81E4-4C31D3A9BE0E}" destId="{0B171910-E47F-1049-8769-CC39A2D97BFC}" srcOrd="0" destOrd="0" presId="urn:microsoft.com/office/officeart/2005/8/layout/venn2"/>
    <dgm:cxn modelId="{10FF51DF-0893-C546-A1C6-B7D242661214}" type="presOf" srcId="{BBA498B3-4646-CC4D-B647-6598236961C0}" destId="{B7DC03DE-6D38-4C47-9889-E94F1DDF0418}" srcOrd="0" destOrd="0" presId="urn:microsoft.com/office/officeart/2005/8/layout/venn2"/>
    <dgm:cxn modelId="{F7298FE6-DE1B-4B4F-B872-B5E508DDB152}" type="presOf" srcId="{BBA498B3-4646-CC4D-B647-6598236961C0}" destId="{360D9D75-13D9-994B-9BAE-6EB38A3D1677}" srcOrd="1" destOrd="0" presId="urn:microsoft.com/office/officeart/2005/8/layout/venn2"/>
    <dgm:cxn modelId="{31E5D6A8-2AE4-4F4A-84BD-7DD2175FC53D}" type="presParOf" srcId="{1E4CA016-43BF-1342-82FF-A4DB0C771338}" destId="{102662D6-2F4D-3F40-AEFF-09D949E0E35D}" srcOrd="0" destOrd="0" presId="urn:microsoft.com/office/officeart/2005/8/layout/venn2"/>
    <dgm:cxn modelId="{73BF151D-6BC2-9C4D-90A7-DD61FF0B370C}" type="presParOf" srcId="{102662D6-2F4D-3F40-AEFF-09D949E0E35D}" destId="{B7DC03DE-6D38-4C47-9889-E94F1DDF0418}" srcOrd="0" destOrd="0" presId="urn:microsoft.com/office/officeart/2005/8/layout/venn2"/>
    <dgm:cxn modelId="{BC867C3D-FD32-8C49-828E-FC6A6795E64E}" type="presParOf" srcId="{102662D6-2F4D-3F40-AEFF-09D949E0E35D}" destId="{360D9D75-13D9-994B-9BAE-6EB38A3D1677}" srcOrd="1" destOrd="0" presId="urn:microsoft.com/office/officeart/2005/8/layout/venn2"/>
    <dgm:cxn modelId="{AEF362EC-4A87-C645-AEBE-B5CFCD89091D}" type="presParOf" srcId="{1E4CA016-43BF-1342-82FF-A4DB0C771338}" destId="{E8D841BC-A2AD-CA44-810B-31ED8E4FF4C8}" srcOrd="1" destOrd="0" presId="urn:microsoft.com/office/officeart/2005/8/layout/venn2"/>
    <dgm:cxn modelId="{2A84B59A-5C2A-DD4C-A6D2-67EB1065A756}" type="presParOf" srcId="{E8D841BC-A2AD-CA44-810B-31ED8E4FF4C8}" destId="{DE70FD05-C398-3C44-B28E-F37020B7346F}" srcOrd="0" destOrd="0" presId="urn:microsoft.com/office/officeart/2005/8/layout/venn2"/>
    <dgm:cxn modelId="{D1E90F3D-24E3-104A-8E3D-FB0D06686CCC}" type="presParOf" srcId="{E8D841BC-A2AD-CA44-810B-31ED8E4FF4C8}" destId="{759E4CAD-865E-B645-BDDB-AB4D7538AFED}" srcOrd="1" destOrd="0" presId="urn:microsoft.com/office/officeart/2005/8/layout/venn2"/>
    <dgm:cxn modelId="{114B9227-D633-4E41-B4FC-5707EA8641EB}" type="presParOf" srcId="{1E4CA016-43BF-1342-82FF-A4DB0C771338}" destId="{C1057712-DDCF-474B-BCCE-87823B606312}" srcOrd="2" destOrd="0" presId="urn:microsoft.com/office/officeart/2005/8/layout/venn2"/>
    <dgm:cxn modelId="{9F60C06C-3450-5D4E-B2A7-E9B7D46CEF11}" type="presParOf" srcId="{C1057712-DDCF-474B-BCCE-87823B606312}" destId="{0B171910-E47F-1049-8769-CC39A2D97BFC}" srcOrd="0" destOrd="0" presId="urn:microsoft.com/office/officeart/2005/8/layout/venn2"/>
    <dgm:cxn modelId="{65C69A52-3829-AD4A-9107-511D20860A1A}" type="presParOf" srcId="{C1057712-DDCF-474B-BCCE-87823B606312}" destId="{357B6DAC-BD9D-AE44-B944-5928F6F692F8}" srcOrd="1" destOrd="0" presId="urn:microsoft.com/office/officeart/2005/8/layout/venn2"/>
    <dgm:cxn modelId="{9E69024A-C507-AF4E-80E8-D3E17E2A3917}" type="presParOf" srcId="{1E4CA016-43BF-1342-82FF-A4DB0C771338}" destId="{7E2BA5FE-15E8-024C-834E-1F041189A4FA}" srcOrd="3" destOrd="0" presId="urn:microsoft.com/office/officeart/2005/8/layout/venn2"/>
    <dgm:cxn modelId="{06DC6E27-8C87-A746-802A-FEA20493E425}" type="presParOf" srcId="{7E2BA5FE-15E8-024C-834E-1F041189A4FA}" destId="{FA36A4DE-60C3-6D4E-84F7-DFD6AE0A1A1D}" srcOrd="0" destOrd="0" presId="urn:microsoft.com/office/officeart/2005/8/layout/venn2"/>
    <dgm:cxn modelId="{897933BE-3E99-B84B-B213-6B18EA9CC86B}" type="presParOf" srcId="{7E2BA5FE-15E8-024C-834E-1F041189A4FA}" destId="{1303C11F-E8C7-9443-A321-764296D96B7F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C03DE-6D38-4C47-9889-E94F1DDF0418}">
      <dsp:nvSpPr>
        <dsp:cNvPr id="0" name=""/>
        <dsp:cNvSpPr/>
      </dsp:nvSpPr>
      <dsp:spPr>
        <a:xfrm rot="5400000">
          <a:off x="2292595" y="0"/>
          <a:ext cx="4746968" cy="4746968"/>
        </a:xfrm>
        <a:prstGeom prst="ellipse">
          <a:avLst/>
        </a:prstGeom>
        <a:solidFill>
          <a:schemeClr val="tx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2010</a:t>
          </a:r>
        </a:p>
      </dsp:txBody>
      <dsp:txXfrm>
        <a:off x="5782567" y="2017462"/>
        <a:ext cx="1327252" cy="712045"/>
      </dsp:txXfrm>
    </dsp:sp>
    <dsp:sp modelId="{DE70FD05-C398-3C44-B28E-F37020B7346F}">
      <dsp:nvSpPr>
        <dsp:cNvPr id="0" name=""/>
        <dsp:cNvSpPr/>
      </dsp:nvSpPr>
      <dsp:spPr>
        <a:xfrm rot="5400000">
          <a:off x="2276987" y="474696"/>
          <a:ext cx="3797574" cy="3797574"/>
        </a:xfrm>
        <a:prstGeom prst="ellipse">
          <a:avLst/>
        </a:prstGeom>
        <a:solidFill>
          <a:srgbClr val="194791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2009</a:t>
          </a:r>
          <a:endParaRPr lang="en-US" sz="1900" kern="1200"/>
        </a:p>
      </dsp:txBody>
      <dsp:txXfrm>
        <a:off x="4841299" y="2031702"/>
        <a:ext cx="1327252" cy="683563"/>
      </dsp:txXfrm>
    </dsp:sp>
    <dsp:sp modelId="{0B171910-E47F-1049-8769-CC39A2D97BFC}">
      <dsp:nvSpPr>
        <dsp:cNvPr id="0" name=""/>
        <dsp:cNvSpPr/>
      </dsp:nvSpPr>
      <dsp:spPr>
        <a:xfrm rot="5400000">
          <a:off x="2285323" y="943763"/>
          <a:ext cx="2848180" cy="2848180"/>
        </a:xfrm>
        <a:prstGeom prst="ellipse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503999" tIns="99568" rIns="540000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solidFill>
                <a:prstClr val="white"/>
              </a:solidFill>
              <a:latin typeface="Trebuchet MS"/>
              <a:ea typeface="+mn-ea"/>
              <a:cs typeface="+mn-cs"/>
            </a:rPr>
            <a:t>2008</a:t>
          </a:r>
        </a:p>
      </dsp:txBody>
      <dsp:txXfrm>
        <a:off x="3935843" y="2047433"/>
        <a:ext cx="1327252" cy="640840"/>
      </dsp:txXfrm>
    </dsp:sp>
    <dsp:sp modelId="{FA36A4DE-60C3-6D4E-84F7-DFD6AE0A1A1D}">
      <dsp:nvSpPr>
        <dsp:cNvPr id="0" name=""/>
        <dsp:cNvSpPr/>
      </dsp:nvSpPr>
      <dsp:spPr>
        <a:xfrm rot="5400000">
          <a:off x="2276702" y="1424090"/>
          <a:ext cx="1898787" cy="1898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270" wrap="square" lIns="503999" tIns="99568" rIns="540000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2007</a:t>
          </a:r>
          <a:endParaRPr lang="en-US" sz="2800" kern="1200"/>
        </a:p>
      </dsp:txBody>
      <dsp:txXfrm>
        <a:off x="2554773" y="1898787"/>
        <a:ext cx="1342645" cy="94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3F2FB-37B6-AC47-A337-5DCB979887EC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C23E8-98CB-724A-A9AF-180CFD5A8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864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87951-D65D-904A-8BFA-D8E288E9897E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3F2B8-5EF1-B94F-80BF-73F41E3E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4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Hydrogen is a key element that enables clean-energy pathways across various sectors. This slide is divided into two parts: production and end-use.</a:t>
            </a:r>
          </a:p>
          <a:p>
            <a:endParaRPr lang="en-US" altLang="zh-CN" dirty="0"/>
          </a:p>
          <a:p>
            <a:r>
              <a:rPr lang="en-US" altLang="zh-CN" dirty="0"/>
              <a:t>On the left side, we have the production of hydrogen. Hydrogen can be produced through various methods, including electrolysis</a:t>
            </a:r>
            <a:r>
              <a:rPr lang="en-US" altLang="zh-CN" baseline="0" dirty="0"/>
              <a:t> </a:t>
            </a:r>
            <a:r>
              <a:rPr lang="en-US" altLang="zh-CN" dirty="0"/>
              <a:t>using green electricity, and steam methane reforming or methane pyrolysis with CCS. </a:t>
            </a:r>
          </a:p>
          <a:p>
            <a:endParaRPr lang="en-US" altLang="zh-CN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On the right side, we see the end-use applications of hydrogen. For example, in transportation, synthetic</a:t>
            </a:r>
            <a:r>
              <a:rPr lang="en-US" altLang="zh-CN" baseline="0" dirty="0"/>
              <a:t> and e-fuels, ammonia for fertilizer, metal production, commercial and residential heat</a:t>
            </a:r>
            <a:r>
              <a:rPr lang="en-US" altLang="zh-CN" dirty="0"/>
              <a:t>. On top of those, hydrogen’s ability to store energy makes it a valuable solution for balancing the intermittent renewable energy sources like wind and solar.</a:t>
            </a:r>
            <a:r>
              <a:rPr lang="en-US" altLang="zh-CN" baseline="0" dirty="0"/>
              <a:t> And it does not require a ton of critical minerals</a:t>
            </a:r>
            <a:r>
              <a:rPr lang="en-US" altLang="zh-CN" dirty="0"/>
              <a:t>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F2B8-5EF1-B94F-80BF-73F41E3E8B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7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06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8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26E52-79DF-1742-BB7A-53D58EC4FE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0724" y="1778387"/>
            <a:ext cx="10974916" cy="1776301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Project title (50pt)</a:t>
            </a:r>
            <a:br>
              <a:rPr lang="en-US"/>
            </a:br>
            <a:r>
              <a:rPr lang="en-US"/>
              <a:t>lorem </a:t>
            </a:r>
            <a:r>
              <a:rPr lang="en-US" err="1"/>
              <a:t>ipsom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20725" y="3641577"/>
            <a:ext cx="5484283" cy="685277"/>
          </a:xfrm>
        </p:spPr>
        <p:txBody>
          <a:bodyPr/>
          <a:lstStyle>
            <a:lvl1pPr marL="0" indent="0" algn="l">
              <a:buNone/>
              <a:defRPr sz="1200" b="1" cap="none">
                <a:solidFill>
                  <a:srgbClr val="5556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descriptor (12pt)</a:t>
            </a:r>
          </a:p>
          <a:p>
            <a:r>
              <a:rPr lang="en-US"/>
              <a:t>01/01/2021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540BA9B-B868-47BA-94F2-FD44920E4F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48519"/>
            <a:ext cx="12192000" cy="215187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B6E3D9-2966-482F-99F3-EF3D06E63F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0005" y="257785"/>
            <a:ext cx="2307470" cy="7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option2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8E43246-44C6-4F92-B9B4-138E8FD582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181" y="-6056"/>
            <a:ext cx="2047875" cy="3343275"/>
          </a:xfrm>
          <a:prstGeom prst="rect">
            <a:avLst/>
          </a:prstGeom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EA1F0762-7707-46B1-AC69-F2455FB8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01/01/2021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37C858A-716B-4FCA-B0AD-0E76B60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Copyright note text (8pt)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0CD3948-5073-4DA2-984F-406BC24B0A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081" y="431654"/>
            <a:ext cx="4728422" cy="644856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>
              <a:defRPr sz="3600" b="1">
                <a:solidFill>
                  <a:schemeClr val="bg2"/>
                </a:solidFill>
              </a:defRPr>
            </a:lvl2pPr>
            <a:lvl3pPr>
              <a:defRPr sz="3600" b="1">
                <a:solidFill>
                  <a:schemeClr val="bg2"/>
                </a:solidFill>
              </a:defRPr>
            </a:lvl3pPr>
            <a:lvl4pPr>
              <a:defRPr sz="3600" b="1">
                <a:solidFill>
                  <a:schemeClr val="bg2"/>
                </a:solidFill>
              </a:defRPr>
            </a:lvl4pPr>
            <a:lvl5pPr>
              <a:defRPr sz="36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Section header (36pt)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44C196-3670-415F-9386-325616796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081" y="2054812"/>
            <a:ext cx="4167188" cy="3598404"/>
          </a:xfrm>
        </p:spPr>
        <p:txBody>
          <a:bodyPr/>
          <a:lstStyle>
            <a:lvl1pPr marL="342900" indent="-342900">
              <a:spcBef>
                <a:spcPts val="1200"/>
              </a:spcBef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73087" indent="-342900">
              <a:buFont typeface="+mj-lt"/>
              <a:buAutoNum type="arabicPeriod"/>
              <a:defRPr/>
            </a:lvl2pPr>
            <a:lvl3pPr marL="796925" indent="-342900">
              <a:buFont typeface="+mj-lt"/>
              <a:buAutoNum type="arabicPeriod"/>
              <a:defRPr/>
            </a:lvl3pPr>
            <a:lvl4pPr marL="1027112" indent="-342900">
              <a:buFont typeface="+mj-lt"/>
              <a:buAutoNum type="arabicPeriod"/>
              <a:defRPr/>
            </a:lvl4pPr>
            <a:lvl5pPr marL="1257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lvl="0"/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BDCE6C9-A9A4-4497-A7C5-E87FC1336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0269" y="2054812"/>
            <a:ext cx="4167188" cy="3598404"/>
          </a:xfrm>
        </p:spPr>
        <p:txBody>
          <a:bodyPr/>
          <a:lstStyle>
            <a:lvl1pPr marL="342900" indent="-342900">
              <a:spcBef>
                <a:spcPts val="1200"/>
              </a:spcBef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73087" indent="-342900">
              <a:buFont typeface="+mj-lt"/>
              <a:buAutoNum type="arabicPeriod"/>
              <a:defRPr/>
            </a:lvl2pPr>
            <a:lvl3pPr marL="796925" indent="-342900">
              <a:buFont typeface="+mj-lt"/>
              <a:buAutoNum type="arabicPeriod"/>
              <a:defRPr/>
            </a:lvl3pPr>
            <a:lvl4pPr marL="1027112" indent="-342900">
              <a:buFont typeface="+mj-lt"/>
              <a:buAutoNum type="arabicPeriod"/>
              <a:defRPr/>
            </a:lvl4pPr>
            <a:lvl5pPr marL="1257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71881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header-purp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9BB7AF4-46E4-7140-9B6B-4FABFD122D1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" y="3022379"/>
            <a:ext cx="3389744" cy="3107611"/>
          </a:xfrm>
        </p:spPr>
        <p:txBody>
          <a:bodyPr vert="horz" lIns="0" tIns="45720" rIns="0" bIns="45720" rtlCol="0" anchor="t">
            <a:noAutofit/>
          </a:bodyPr>
          <a:lstStyle>
            <a:lvl1pPr marL="0" indent="0" algn="r">
              <a:buNone/>
              <a:defRPr lang="en-US" sz="245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#</a:t>
            </a:r>
          </a:p>
        </p:txBody>
      </p:sp>
      <p:pic>
        <p:nvPicPr>
          <p:cNvPr id="15" name="Graphic 14" hidden="1">
            <a:extLst>
              <a:ext uri="{FF2B5EF4-FFF2-40B4-BE49-F238E27FC236}">
                <a16:creationId xmlns:a16="http://schemas.microsoft.com/office/drawing/2014/main" id="{760E03D4-482F-472B-9F49-669BCAD3DB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556" y="998333"/>
            <a:ext cx="4590599" cy="468172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FC8A16F-089F-4D53-A70E-F2AB32C46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401" y="2176272"/>
            <a:ext cx="4590599" cy="46817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FD6B7BA-4651-428C-A807-D78C3C870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70" y="254924"/>
            <a:ext cx="11017663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Section title (38pt)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6CC97EB-53B9-452C-9A35-0F712FB320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4370" y="965615"/>
            <a:ext cx="11017663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 (30pt)</a:t>
            </a:r>
          </a:p>
        </p:txBody>
      </p:sp>
    </p:spTree>
    <p:extLst>
      <p:ext uri="{BB962C8B-B14F-4D97-AF65-F5344CB8AC3E}">
        <p14:creationId xmlns:p14="http://schemas.microsoft.com/office/powerpoint/2010/main" val="2259856467"/>
      </p:ext>
    </p:extLst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-header-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9BB7AF4-46E4-7140-9B6B-4FABFD122D1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" y="3022379"/>
            <a:ext cx="3389744" cy="3107611"/>
          </a:xfrm>
        </p:spPr>
        <p:txBody>
          <a:bodyPr vert="horz" lIns="0" tIns="45720" rIns="0" bIns="45720" rtlCol="0" anchor="t">
            <a:noAutofit/>
          </a:bodyPr>
          <a:lstStyle>
            <a:lvl1pPr marL="0" indent="0" algn="r">
              <a:buNone/>
              <a:defRPr lang="en-US" sz="245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#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712075DF-2EE1-EE41-8C7D-1B54C7FBD26A}"/>
              </a:ext>
            </a:extLst>
          </p:cNvPr>
          <p:cNvSpPr txBox="1">
            <a:spLocks/>
          </p:cNvSpPr>
          <p:nvPr userDrawn="1"/>
        </p:nvSpPr>
        <p:spPr>
          <a:xfrm>
            <a:off x="593081" y="6450495"/>
            <a:ext cx="723985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01/01/2021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7BF2ACB0-AC04-A241-8543-0C6EA5395229}"/>
              </a:ext>
            </a:extLst>
          </p:cNvPr>
          <p:cNvSpPr txBox="1">
            <a:spLocks/>
          </p:cNvSpPr>
          <p:nvPr userDrawn="1"/>
        </p:nvSpPr>
        <p:spPr>
          <a:xfrm>
            <a:off x="1946453" y="6450495"/>
            <a:ext cx="1146454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en-US"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Copyright note text (8pt)</a:t>
            </a:r>
          </a:p>
        </p:txBody>
      </p:sp>
      <p:pic>
        <p:nvPicPr>
          <p:cNvPr id="15" name="Graphic 14" hidden="1">
            <a:extLst>
              <a:ext uri="{FF2B5EF4-FFF2-40B4-BE49-F238E27FC236}">
                <a16:creationId xmlns:a16="http://schemas.microsoft.com/office/drawing/2014/main" id="{760E03D4-482F-472B-9F49-669BCAD3DB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556" y="998333"/>
            <a:ext cx="4590599" cy="468172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FC8A16F-089F-4D53-A70E-F2AB32C46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401" y="2176272"/>
            <a:ext cx="4590599" cy="46817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FD6B7BA-4651-428C-A807-D78C3C870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70" y="254924"/>
            <a:ext cx="11017663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Section title (38pt)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6CC97EB-53B9-452C-9A35-0F712FB320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4370" y="965615"/>
            <a:ext cx="11017663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 (30pt)</a:t>
            </a:r>
          </a:p>
        </p:txBody>
      </p:sp>
    </p:spTree>
    <p:extLst>
      <p:ext uri="{BB962C8B-B14F-4D97-AF65-F5344CB8AC3E}">
        <p14:creationId xmlns:p14="http://schemas.microsoft.com/office/powerpoint/2010/main" val="2473125972"/>
      </p:ext>
    </p:extLst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-header-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9BB7AF4-46E4-7140-9B6B-4FABFD122D1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" y="3022379"/>
            <a:ext cx="3389744" cy="3107611"/>
          </a:xfrm>
        </p:spPr>
        <p:txBody>
          <a:bodyPr vert="horz" lIns="0" tIns="45720" rIns="0" bIns="45720" rtlCol="0" anchor="t">
            <a:noAutofit/>
          </a:bodyPr>
          <a:lstStyle>
            <a:lvl1pPr marL="0" indent="0" algn="r">
              <a:buNone/>
              <a:defRPr lang="en-US" sz="245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#</a:t>
            </a:r>
          </a:p>
        </p:txBody>
      </p:sp>
      <p:pic>
        <p:nvPicPr>
          <p:cNvPr id="15" name="Graphic 14" hidden="1">
            <a:extLst>
              <a:ext uri="{FF2B5EF4-FFF2-40B4-BE49-F238E27FC236}">
                <a16:creationId xmlns:a16="http://schemas.microsoft.com/office/drawing/2014/main" id="{760E03D4-482F-472B-9F49-669BCAD3DB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556" y="998333"/>
            <a:ext cx="4590599" cy="468172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FC8A16F-089F-4D53-A70E-F2AB32C46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401" y="2176272"/>
            <a:ext cx="4590599" cy="46817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FD6B7BA-4651-428C-A807-D78C3C870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70" y="254924"/>
            <a:ext cx="11017663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Section title (38pt)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6CC97EB-53B9-452C-9A35-0F712FB320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4370" y="965615"/>
            <a:ext cx="11017663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 (30pt)</a:t>
            </a:r>
          </a:p>
        </p:txBody>
      </p:sp>
    </p:spTree>
    <p:extLst>
      <p:ext uri="{BB962C8B-B14F-4D97-AF65-F5344CB8AC3E}">
        <p14:creationId xmlns:p14="http://schemas.microsoft.com/office/powerpoint/2010/main" val="1429407906"/>
      </p:ext>
    </p:extLst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-header-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hidden="1">
            <a:extLst>
              <a:ext uri="{FF2B5EF4-FFF2-40B4-BE49-F238E27FC236}">
                <a16:creationId xmlns:a16="http://schemas.microsoft.com/office/drawing/2014/main" id="{760E03D4-482F-472B-9F49-669BCAD3DB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556" y="998333"/>
            <a:ext cx="4590599" cy="468172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FC8A16F-089F-4D53-A70E-F2AB32C46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401" y="2176272"/>
            <a:ext cx="4590599" cy="46817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FD6B7BA-4651-428C-A807-D78C3C870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70" y="254924"/>
            <a:ext cx="11017663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Section title (38pt)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6CC97EB-53B9-452C-9A35-0F712FB320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4370" y="965615"/>
            <a:ext cx="11017663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 (30pt)</a:t>
            </a:r>
          </a:p>
        </p:txBody>
      </p:sp>
    </p:spTree>
    <p:extLst>
      <p:ext uri="{BB962C8B-B14F-4D97-AF65-F5344CB8AC3E}">
        <p14:creationId xmlns:p14="http://schemas.microsoft.com/office/powerpoint/2010/main" val="987533377"/>
      </p:ext>
    </p:extLst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-header-purp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9BB7AF4-46E4-7140-9B6B-4FABFD122D1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" y="3022379"/>
            <a:ext cx="3389744" cy="3107611"/>
          </a:xfrm>
        </p:spPr>
        <p:txBody>
          <a:bodyPr vert="horz" lIns="0" tIns="45720" rIns="0" bIns="45720" rtlCol="0" anchor="t">
            <a:noAutofit/>
          </a:bodyPr>
          <a:lstStyle>
            <a:lvl1pPr marL="0" indent="0" algn="r">
              <a:buNone/>
              <a:defRPr lang="en-US" sz="245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#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712075DF-2EE1-EE41-8C7D-1B54C7FBD26A}"/>
              </a:ext>
            </a:extLst>
          </p:cNvPr>
          <p:cNvSpPr txBox="1">
            <a:spLocks/>
          </p:cNvSpPr>
          <p:nvPr userDrawn="1"/>
        </p:nvSpPr>
        <p:spPr>
          <a:xfrm>
            <a:off x="593081" y="6450495"/>
            <a:ext cx="723985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01/01/2021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7BF2ACB0-AC04-A241-8543-0C6EA5395229}"/>
              </a:ext>
            </a:extLst>
          </p:cNvPr>
          <p:cNvSpPr txBox="1">
            <a:spLocks/>
          </p:cNvSpPr>
          <p:nvPr userDrawn="1"/>
        </p:nvSpPr>
        <p:spPr>
          <a:xfrm>
            <a:off x="1946453" y="6450495"/>
            <a:ext cx="1146454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en-US"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Copyright note text (8pt)</a:t>
            </a:r>
          </a:p>
        </p:txBody>
      </p:sp>
      <p:pic>
        <p:nvPicPr>
          <p:cNvPr id="15" name="Graphic 14" hidden="1">
            <a:extLst>
              <a:ext uri="{FF2B5EF4-FFF2-40B4-BE49-F238E27FC236}">
                <a16:creationId xmlns:a16="http://schemas.microsoft.com/office/drawing/2014/main" id="{760E03D4-482F-472B-9F49-669BCAD3DB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556" y="998333"/>
            <a:ext cx="4590599" cy="468172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FC8A16F-089F-4D53-A70E-F2AB32C46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401" y="2176272"/>
            <a:ext cx="4590599" cy="46817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FD6B7BA-4651-428C-A807-D78C3C870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70" y="254924"/>
            <a:ext cx="11017663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Section title (38pt)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6CC97EB-53B9-452C-9A35-0F712FB320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4370" y="965615"/>
            <a:ext cx="11017663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 (30pt)</a:t>
            </a:r>
          </a:p>
        </p:txBody>
      </p:sp>
    </p:spTree>
    <p:extLst>
      <p:ext uri="{BB962C8B-B14F-4D97-AF65-F5344CB8AC3E}">
        <p14:creationId xmlns:p14="http://schemas.microsoft.com/office/powerpoint/2010/main" val="3050338302"/>
      </p:ext>
    </p:extLst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-header-purple">
    <p:bg>
      <p:bgPr>
        <a:solidFill>
          <a:srgbClr val="6532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9BB7AF4-46E4-7140-9B6B-4FABFD122D1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" y="3022379"/>
            <a:ext cx="3389744" cy="3107611"/>
          </a:xfrm>
        </p:spPr>
        <p:txBody>
          <a:bodyPr vert="horz" lIns="0" tIns="45720" rIns="0" bIns="45720" rtlCol="0" anchor="t">
            <a:noAutofit/>
          </a:bodyPr>
          <a:lstStyle>
            <a:lvl1pPr marL="0" indent="0" algn="r">
              <a:buNone/>
              <a:defRPr lang="en-US" sz="245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#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712075DF-2EE1-EE41-8C7D-1B54C7FBD26A}"/>
              </a:ext>
            </a:extLst>
          </p:cNvPr>
          <p:cNvSpPr txBox="1">
            <a:spLocks/>
          </p:cNvSpPr>
          <p:nvPr userDrawn="1"/>
        </p:nvSpPr>
        <p:spPr>
          <a:xfrm>
            <a:off x="593081" y="6450495"/>
            <a:ext cx="723985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01/01/2021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7BF2ACB0-AC04-A241-8543-0C6EA5395229}"/>
              </a:ext>
            </a:extLst>
          </p:cNvPr>
          <p:cNvSpPr txBox="1">
            <a:spLocks/>
          </p:cNvSpPr>
          <p:nvPr userDrawn="1"/>
        </p:nvSpPr>
        <p:spPr>
          <a:xfrm>
            <a:off x="1946453" y="6450495"/>
            <a:ext cx="1146454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en-US"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Copyright note text (8pt)</a:t>
            </a:r>
          </a:p>
        </p:txBody>
      </p:sp>
      <p:pic>
        <p:nvPicPr>
          <p:cNvPr id="15" name="Graphic 14" hidden="1">
            <a:extLst>
              <a:ext uri="{FF2B5EF4-FFF2-40B4-BE49-F238E27FC236}">
                <a16:creationId xmlns:a16="http://schemas.microsoft.com/office/drawing/2014/main" id="{760E03D4-482F-472B-9F49-669BCAD3DB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556" y="998333"/>
            <a:ext cx="4590599" cy="468172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FC8A16F-089F-4D53-A70E-F2AB32C46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401" y="2176272"/>
            <a:ext cx="4590599" cy="46817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FD6B7BA-4651-428C-A807-D78C3C870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70" y="254924"/>
            <a:ext cx="11017663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Section title (38pt)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6CC97EB-53B9-452C-9A35-0F712FB320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4370" y="965615"/>
            <a:ext cx="11017663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 (30pt)</a:t>
            </a:r>
          </a:p>
        </p:txBody>
      </p:sp>
    </p:spTree>
    <p:extLst>
      <p:ext uri="{BB962C8B-B14F-4D97-AF65-F5344CB8AC3E}">
        <p14:creationId xmlns:p14="http://schemas.microsoft.com/office/powerpoint/2010/main" val="1724776362"/>
      </p:ext>
    </p:extLst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header-teal">
    <p:bg>
      <p:bgPr>
        <a:solidFill>
          <a:srgbClr val="50A6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4370" y="254924"/>
            <a:ext cx="11017663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Section title (38pt)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4370" y="965615"/>
            <a:ext cx="11017663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 (30pt)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15D14B6-772A-234A-8167-03ABECFA21D8}"/>
              </a:ext>
            </a:extLst>
          </p:cNvPr>
          <p:cNvSpPr txBox="1">
            <a:spLocks/>
          </p:cNvSpPr>
          <p:nvPr userDrawn="1"/>
        </p:nvSpPr>
        <p:spPr>
          <a:xfrm>
            <a:off x="593081" y="6450495"/>
            <a:ext cx="723985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01/01/2021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E9B94D3-7D20-3E4E-8153-FB06B6B56CE0}"/>
              </a:ext>
            </a:extLst>
          </p:cNvPr>
          <p:cNvSpPr txBox="1">
            <a:spLocks/>
          </p:cNvSpPr>
          <p:nvPr userDrawn="1"/>
        </p:nvSpPr>
        <p:spPr>
          <a:xfrm>
            <a:off x="1946453" y="6450495"/>
            <a:ext cx="1146454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en-US"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Copyright note text (8pt)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AB7DA17E-9DCE-FF46-876F-2E23129B34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" y="3022379"/>
            <a:ext cx="3389744" cy="3107611"/>
          </a:xfrm>
        </p:spPr>
        <p:txBody>
          <a:bodyPr vert="horz" lIns="0" tIns="45720" rIns="0" bIns="45720" rtlCol="0" anchor="t">
            <a:noAutofit/>
          </a:bodyPr>
          <a:lstStyle>
            <a:lvl1pPr marL="0" indent="0" algn="r">
              <a:buNone/>
              <a:defRPr lang="en-US" sz="245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#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F19E20-BD1A-439B-967F-9EA099FBC1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401" y="2176272"/>
            <a:ext cx="4590599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6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header-orange">
    <p:bg>
      <p:bgPr>
        <a:solidFill>
          <a:srgbClr val="E068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315D14B6-772A-234A-8167-03ABECFA21D8}"/>
              </a:ext>
            </a:extLst>
          </p:cNvPr>
          <p:cNvSpPr txBox="1">
            <a:spLocks/>
          </p:cNvSpPr>
          <p:nvPr userDrawn="1"/>
        </p:nvSpPr>
        <p:spPr>
          <a:xfrm>
            <a:off x="593081" y="6450495"/>
            <a:ext cx="723985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01/01/2021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7E9B94D3-7D20-3E4E-8153-FB06B6B56CE0}"/>
              </a:ext>
            </a:extLst>
          </p:cNvPr>
          <p:cNvSpPr txBox="1">
            <a:spLocks/>
          </p:cNvSpPr>
          <p:nvPr userDrawn="1"/>
        </p:nvSpPr>
        <p:spPr>
          <a:xfrm>
            <a:off x="1946453" y="6450495"/>
            <a:ext cx="1146454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en-US"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Copyright note text (8pt)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AB7DA17E-9DCE-FF46-876F-2E23129B34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" y="3022379"/>
            <a:ext cx="3389744" cy="3107611"/>
          </a:xfrm>
        </p:spPr>
        <p:txBody>
          <a:bodyPr vert="horz" lIns="0" tIns="45720" rIns="0" bIns="45720" rtlCol="0" anchor="t">
            <a:noAutofit/>
          </a:bodyPr>
          <a:lstStyle>
            <a:lvl1pPr marL="0" indent="0" algn="r">
              <a:buNone/>
              <a:defRPr lang="en-US" sz="24500" b="0" cap="none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#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B44CAC0-82A3-4AB7-9B8F-295FBB2FE2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401" y="2176272"/>
            <a:ext cx="4590599" cy="46817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EE47D34-800E-4886-944B-71AF6FBA14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70" y="254924"/>
            <a:ext cx="11017663" cy="683452"/>
          </a:xfrm>
        </p:spPr>
        <p:txBody>
          <a:bodyPr anchor="t"/>
          <a:lstStyle>
            <a:lvl1pPr algn="l">
              <a:defRPr sz="38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Section title (38pt)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4AB4169-BDAD-48C3-89BF-E6603A3E2DE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4370" y="965615"/>
            <a:ext cx="11017663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 (30pt)</a:t>
            </a:r>
          </a:p>
        </p:txBody>
      </p:sp>
    </p:spTree>
    <p:extLst>
      <p:ext uri="{BB962C8B-B14F-4D97-AF65-F5344CB8AC3E}">
        <p14:creationId xmlns:p14="http://schemas.microsoft.com/office/powerpoint/2010/main" val="3020359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header-yellow">
    <p:bg>
      <p:bgPr>
        <a:solidFill>
          <a:srgbClr val="F7C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BABA790-4542-8D42-863A-C5FF80FE0577}"/>
              </a:ext>
            </a:extLst>
          </p:cNvPr>
          <p:cNvSpPr txBox="1">
            <a:spLocks/>
          </p:cNvSpPr>
          <p:nvPr userDrawn="1"/>
        </p:nvSpPr>
        <p:spPr>
          <a:xfrm>
            <a:off x="593081" y="6450495"/>
            <a:ext cx="723985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01/01/2021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0B78A01B-37F8-B24E-9095-6BAB0E655225}"/>
              </a:ext>
            </a:extLst>
          </p:cNvPr>
          <p:cNvSpPr txBox="1">
            <a:spLocks/>
          </p:cNvSpPr>
          <p:nvPr userDrawn="1"/>
        </p:nvSpPr>
        <p:spPr>
          <a:xfrm>
            <a:off x="1946453" y="6450495"/>
            <a:ext cx="1146454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en-US"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Copyright note text (8pt)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B2A0F6EC-68C8-2047-9194-5172D98DB2C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" y="3022379"/>
            <a:ext cx="3389744" cy="3107611"/>
          </a:xfrm>
        </p:spPr>
        <p:txBody>
          <a:bodyPr vert="horz" lIns="0" tIns="45720" rIns="0" bIns="45720" rtlCol="0" anchor="t">
            <a:noAutofit/>
          </a:bodyPr>
          <a:lstStyle>
            <a:lvl1pPr marL="0" indent="0" algn="r">
              <a:buNone/>
              <a:defRPr lang="en-US" sz="24500" b="0" cap="none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#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312F252-C2F9-4C6C-B53E-929FE54265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401" y="2176272"/>
            <a:ext cx="4590599" cy="46817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A38E5BE-AC2F-469F-B2F4-C0E03F395A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70" y="254924"/>
            <a:ext cx="11017663" cy="683452"/>
          </a:xfrm>
        </p:spPr>
        <p:txBody>
          <a:bodyPr anchor="t"/>
          <a:lstStyle>
            <a:lvl1pPr algn="l">
              <a:defRPr sz="3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(38pt)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AF7240B-0144-4FB8-8932-1664E94AF8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4370" y="965615"/>
            <a:ext cx="11017663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 (30pt)</a:t>
            </a:r>
          </a:p>
        </p:txBody>
      </p:sp>
    </p:spTree>
    <p:extLst>
      <p:ext uri="{BB962C8B-B14F-4D97-AF65-F5344CB8AC3E}">
        <p14:creationId xmlns:p14="http://schemas.microsoft.com/office/powerpoint/2010/main" val="171161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0724" y="1778387"/>
            <a:ext cx="10974916" cy="1776301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Project title (50pt)</a:t>
            </a:r>
            <a:br>
              <a:rPr lang="en-US"/>
            </a:br>
            <a:r>
              <a:rPr lang="en-US"/>
              <a:t>lorem </a:t>
            </a:r>
            <a:r>
              <a:rPr lang="en-US" err="1"/>
              <a:t>ipsom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20725" y="3641577"/>
            <a:ext cx="5484283" cy="685277"/>
          </a:xfrm>
        </p:spPr>
        <p:txBody>
          <a:bodyPr/>
          <a:lstStyle>
            <a:lvl1pPr marL="0" indent="0" algn="l">
              <a:buNone/>
              <a:defRPr sz="1200" b="1" cap="none">
                <a:solidFill>
                  <a:srgbClr val="5556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descriptor (12pt)</a:t>
            </a:r>
          </a:p>
          <a:p>
            <a:r>
              <a:rPr lang="en-US"/>
              <a:t>01/01/2021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B19966-D24F-48CC-8AA4-2E753EEAAF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0005" y="257785"/>
            <a:ext cx="2307470" cy="7141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896CC7E-8580-4A92-811A-5E72CE8B80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748519"/>
            <a:ext cx="12192000" cy="215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93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header-grey">
    <p:bg>
      <p:bgPr>
        <a:solidFill>
          <a:srgbClr val="DAD9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1BD5F1F-9D35-F548-853C-21EA9CE6767C}"/>
              </a:ext>
            </a:extLst>
          </p:cNvPr>
          <p:cNvSpPr txBox="1">
            <a:spLocks/>
          </p:cNvSpPr>
          <p:nvPr userDrawn="1"/>
        </p:nvSpPr>
        <p:spPr>
          <a:xfrm>
            <a:off x="1946453" y="6450495"/>
            <a:ext cx="1146454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en-US"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Copyright note text (8pt)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6042430C-36A3-0A45-8A52-0D9C965D078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" y="3022379"/>
            <a:ext cx="3389744" cy="3107611"/>
          </a:xfrm>
        </p:spPr>
        <p:txBody>
          <a:bodyPr vert="horz" lIns="0" tIns="45720" rIns="0" bIns="45720" rtlCol="0" anchor="t">
            <a:noAutofit/>
          </a:bodyPr>
          <a:lstStyle>
            <a:lvl1pPr marL="0" indent="0" algn="r">
              <a:buNone/>
              <a:defRPr lang="en-US" sz="24500" b="0" cap="none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#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93F7B80-CADE-400D-9ED5-33602F6EDC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1401" y="2176272"/>
            <a:ext cx="4590599" cy="46817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D5E108-F81A-409A-ABE6-E1E30DD242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70" y="254924"/>
            <a:ext cx="11017663" cy="683452"/>
          </a:xfrm>
        </p:spPr>
        <p:txBody>
          <a:bodyPr anchor="t"/>
          <a:lstStyle>
            <a:lvl1pPr algn="l">
              <a:defRPr sz="3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(38pt)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3A8846A-354F-4312-8CE7-87353080F3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4370" y="965615"/>
            <a:ext cx="11017663" cy="684513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 (30pt)</a:t>
            </a:r>
          </a:p>
        </p:txBody>
      </p:sp>
    </p:spTree>
    <p:extLst>
      <p:ext uri="{BB962C8B-B14F-4D97-AF65-F5344CB8AC3E}">
        <p14:creationId xmlns:p14="http://schemas.microsoft.com/office/powerpoint/2010/main" val="2930379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-1column/righ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3C42D63-7EE6-7545-9FBA-E8794FA19F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7950" y="7298"/>
            <a:ext cx="4034050" cy="68507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x-none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4F7B0A11-F7B0-461E-A5AD-8920371B7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F89A49-E24F-4878-B44B-F70287FD18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678368-C43A-4FA9-A50F-375717DE8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68" y="3823197"/>
            <a:ext cx="5056187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7" name="SmartArt Placeholder 7">
            <a:extLst>
              <a:ext uri="{FF2B5EF4-FFF2-40B4-BE49-F238E27FC236}">
                <a16:creationId xmlns:a16="http://schemas.microsoft.com/office/drawing/2014/main" id="{F99D0F66-5C67-4778-8985-ECFF0B691FB8}"/>
              </a:ext>
            </a:extLst>
          </p:cNvPr>
          <p:cNvSpPr>
            <a:spLocks noGrp="1"/>
          </p:cNvSpPr>
          <p:nvPr>
            <p:ph type="dgm" sz="quarter" idx="21" hasCustomPrompt="1"/>
          </p:nvPr>
        </p:nvSpPr>
        <p:spPr>
          <a:xfrm>
            <a:off x="9326637" y="3998359"/>
            <a:ext cx="2923429" cy="2921841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18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Do not move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4B4E5-371F-4023-8CDE-2F8330B464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368" y="3436152"/>
            <a:ext cx="5054600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</p:spTree>
    <p:extLst>
      <p:ext uri="{BB962C8B-B14F-4D97-AF65-F5344CB8AC3E}">
        <p14:creationId xmlns:p14="http://schemas.microsoft.com/office/powerpoint/2010/main" val="3621444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-1column/right-image-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3C42D63-7EE6-7545-9FBA-E8794FA19F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7950" y="7298"/>
            <a:ext cx="4034050" cy="68507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x-none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4F7B0A11-F7B0-461E-A5AD-8920371B7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F89A49-E24F-4878-B44B-F70287FD18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678368-C43A-4FA9-A50F-375717DE8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68" y="3823197"/>
            <a:ext cx="5056187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7" name="SmartArt Placeholder 7">
            <a:extLst>
              <a:ext uri="{FF2B5EF4-FFF2-40B4-BE49-F238E27FC236}">
                <a16:creationId xmlns:a16="http://schemas.microsoft.com/office/drawing/2014/main" id="{F99D0F66-5C67-4778-8985-ECFF0B691FB8}"/>
              </a:ext>
            </a:extLst>
          </p:cNvPr>
          <p:cNvSpPr>
            <a:spLocks noGrp="1"/>
          </p:cNvSpPr>
          <p:nvPr>
            <p:ph type="dgm" sz="quarter" idx="21" hasCustomPrompt="1"/>
          </p:nvPr>
        </p:nvSpPr>
        <p:spPr>
          <a:xfrm>
            <a:off x="9326637" y="3998359"/>
            <a:ext cx="2923429" cy="2921841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b="18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Do not move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4B4E5-371F-4023-8CDE-2F8330B464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368" y="3436152"/>
            <a:ext cx="5054600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</p:spTree>
    <p:extLst>
      <p:ext uri="{BB962C8B-B14F-4D97-AF65-F5344CB8AC3E}">
        <p14:creationId xmlns:p14="http://schemas.microsoft.com/office/powerpoint/2010/main" val="64548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-2column/righ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3C42D63-7EE6-7545-9FBA-E8794FA19F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7950" y="7298"/>
            <a:ext cx="4034050" cy="68507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x-none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4F7B0A11-F7B0-461E-A5AD-8920371B7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F89A49-E24F-4878-B44B-F70287FD18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678368-C43A-4FA9-A50F-375717DE8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69" y="3823197"/>
            <a:ext cx="3126318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7" name="SmartArt Placeholder 7">
            <a:extLst>
              <a:ext uri="{FF2B5EF4-FFF2-40B4-BE49-F238E27FC236}">
                <a16:creationId xmlns:a16="http://schemas.microsoft.com/office/drawing/2014/main" id="{F99D0F66-5C67-4778-8985-ECFF0B691FB8}"/>
              </a:ext>
            </a:extLst>
          </p:cNvPr>
          <p:cNvSpPr>
            <a:spLocks noGrp="1"/>
          </p:cNvSpPr>
          <p:nvPr>
            <p:ph type="dgm" sz="quarter" idx="21" hasCustomPrompt="1"/>
          </p:nvPr>
        </p:nvSpPr>
        <p:spPr>
          <a:xfrm>
            <a:off x="9326637" y="3998359"/>
            <a:ext cx="2923429" cy="2921841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18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Do not move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4B4E5-371F-4023-8CDE-2F8330B464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368" y="3436152"/>
            <a:ext cx="3125337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9422A8B0-3EB2-4023-A514-6560BAFA942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65138" y="3816045"/>
            <a:ext cx="3126318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DC80E5C-667E-4116-A597-A03E2D034C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65137" y="3429000"/>
            <a:ext cx="3125337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</p:spTree>
    <p:extLst>
      <p:ext uri="{BB962C8B-B14F-4D97-AF65-F5344CB8AC3E}">
        <p14:creationId xmlns:p14="http://schemas.microsoft.com/office/powerpoint/2010/main" val="3959061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-2column/right-image-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3C42D63-7EE6-7545-9FBA-E8794FA19F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7950" y="7298"/>
            <a:ext cx="4034050" cy="68507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x-none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4F7B0A11-F7B0-461E-A5AD-8920371B7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F89A49-E24F-4878-B44B-F70287FD18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678368-C43A-4FA9-A50F-375717DE8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69" y="3823197"/>
            <a:ext cx="3126318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7" name="SmartArt Placeholder 7">
            <a:extLst>
              <a:ext uri="{FF2B5EF4-FFF2-40B4-BE49-F238E27FC236}">
                <a16:creationId xmlns:a16="http://schemas.microsoft.com/office/drawing/2014/main" id="{F99D0F66-5C67-4778-8985-ECFF0B691FB8}"/>
              </a:ext>
            </a:extLst>
          </p:cNvPr>
          <p:cNvSpPr>
            <a:spLocks noGrp="1"/>
          </p:cNvSpPr>
          <p:nvPr>
            <p:ph type="dgm" sz="quarter" idx="21" hasCustomPrompt="1"/>
          </p:nvPr>
        </p:nvSpPr>
        <p:spPr>
          <a:xfrm>
            <a:off x="9326637" y="3998359"/>
            <a:ext cx="2923429" cy="2921841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b="18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Do not move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4B4E5-371F-4023-8CDE-2F8330B464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368" y="3436152"/>
            <a:ext cx="3125337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9422A8B0-3EB2-4023-A514-6560BAFA942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65138" y="3816045"/>
            <a:ext cx="3126318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DC80E5C-667E-4116-A597-A03E2D034C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65137" y="3429000"/>
            <a:ext cx="3125337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</p:spTree>
    <p:extLst>
      <p:ext uri="{BB962C8B-B14F-4D97-AF65-F5344CB8AC3E}">
        <p14:creationId xmlns:p14="http://schemas.microsoft.com/office/powerpoint/2010/main" val="2461617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-2column/right-2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3C42D63-7EE6-7545-9FBA-E8794FA19F1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9840" y="7298"/>
            <a:ext cx="2926080" cy="2926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x-none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4F7B0A11-F7B0-461E-A5AD-8920371B7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F89A49-E24F-4878-B44B-F70287FD18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678368-C43A-4FA9-A50F-375717DE82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69" y="3823197"/>
            <a:ext cx="3126318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4B4E5-371F-4023-8CDE-2F8330B464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368" y="3436152"/>
            <a:ext cx="3125337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9422A8B0-3EB2-4023-A514-6560BAFA942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65138" y="3816045"/>
            <a:ext cx="3126318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DC80E5C-667E-4116-A597-A03E2D034C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65137" y="3429000"/>
            <a:ext cx="3125337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  <p:sp>
        <p:nvSpPr>
          <p:cNvPr id="13" name="Picture Placeholder 15">
            <a:extLst>
              <a:ext uri="{FF2B5EF4-FFF2-40B4-BE49-F238E27FC236}">
                <a16:creationId xmlns:a16="http://schemas.microsoft.com/office/drawing/2014/main" id="{CD997736-326A-4772-BFC1-BA0D0FF543B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265920" y="2945818"/>
            <a:ext cx="2926080" cy="2926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A70F5-854D-4C8C-ABB4-192E66336E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83591" y="473376"/>
            <a:ext cx="2090738" cy="197802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Hero message text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A4823D-8834-46BC-B715-0E61D2C45104}"/>
              </a:ext>
            </a:extLst>
          </p:cNvPr>
          <p:cNvSpPr/>
          <p:nvPr userDrawn="1"/>
        </p:nvSpPr>
        <p:spPr>
          <a:xfrm>
            <a:off x="9683590" y="2459405"/>
            <a:ext cx="2090737" cy="103404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52955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image/right-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11" name="Picture Placeholder 15">
            <a:extLst>
              <a:ext uri="{FF2B5EF4-FFF2-40B4-BE49-F238E27FC236}">
                <a16:creationId xmlns:a16="http://schemas.microsoft.com/office/drawing/2014/main" id="{44820C91-0537-4B62-88E9-8DEA4B3D5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65" y="7298"/>
            <a:ext cx="4034050" cy="68507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x-none"/>
          </a:p>
        </p:txBody>
      </p:sp>
      <p:sp>
        <p:nvSpPr>
          <p:cNvPr id="13" name="Title 22">
            <a:extLst>
              <a:ext uri="{FF2B5EF4-FFF2-40B4-BE49-F238E27FC236}">
                <a16:creationId xmlns:a16="http://schemas.microsoft.com/office/drawing/2014/main" id="{D4D36E00-6F71-4B27-887C-A1298E06F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2899" y="577786"/>
            <a:ext cx="5055750" cy="5207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812827C-ED75-4F23-A836-219578D72F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4049" y="1110795"/>
            <a:ext cx="5054600" cy="4609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47F66E7D-C65F-4309-90C9-90A006BA016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12462" y="3823197"/>
            <a:ext cx="5056187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4010E77B-6118-49D8-B191-2A8FFD066E8A}"/>
              </a:ext>
            </a:extLst>
          </p:cNvPr>
          <p:cNvSpPr>
            <a:spLocks noGrp="1"/>
          </p:cNvSpPr>
          <p:nvPr>
            <p:ph type="dgm" sz="quarter" idx="21" hasCustomPrompt="1"/>
          </p:nvPr>
        </p:nvSpPr>
        <p:spPr>
          <a:xfrm>
            <a:off x="-62200" y="3631489"/>
            <a:ext cx="3290498" cy="3288711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18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Do not move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42D8E3B-EBCF-4AA3-BD6B-130C2577A6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12462" y="3441403"/>
            <a:ext cx="5054600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</p:spTree>
    <p:extLst>
      <p:ext uri="{BB962C8B-B14F-4D97-AF65-F5344CB8AC3E}">
        <p14:creationId xmlns:p14="http://schemas.microsoft.com/office/powerpoint/2010/main" val="2430734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-image/right-1column-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11" name="Picture Placeholder 15">
            <a:extLst>
              <a:ext uri="{FF2B5EF4-FFF2-40B4-BE49-F238E27FC236}">
                <a16:creationId xmlns:a16="http://schemas.microsoft.com/office/drawing/2014/main" id="{44820C91-0537-4B62-88E9-8DEA4B3D5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65" y="7298"/>
            <a:ext cx="4034050" cy="68507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x-none"/>
          </a:p>
        </p:txBody>
      </p:sp>
      <p:sp>
        <p:nvSpPr>
          <p:cNvPr id="13" name="Title 22">
            <a:extLst>
              <a:ext uri="{FF2B5EF4-FFF2-40B4-BE49-F238E27FC236}">
                <a16:creationId xmlns:a16="http://schemas.microsoft.com/office/drawing/2014/main" id="{D4D36E00-6F71-4B27-887C-A1298E06F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2899" y="577786"/>
            <a:ext cx="5055750" cy="5207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812827C-ED75-4F23-A836-219578D72F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4049" y="1110795"/>
            <a:ext cx="5054600" cy="4609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47F66E7D-C65F-4309-90C9-90A006BA016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12462" y="3823197"/>
            <a:ext cx="5056187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4010E77B-6118-49D8-B191-2A8FFD066E8A}"/>
              </a:ext>
            </a:extLst>
          </p:cNvPr>
          <p:cNvSpPr>
            <a:spLocks noGrp="1"/>
          </p:cNvSpPr>
          <p:nvPr>
            <p:ph type="dgm" sz="quarter" idx="21" hasCustomPrompt="1"/>
          </p:nvPr>
        </p:nvSpPr>
        <p:spPr>
          <a:xfrm>
            <a:off x="-62200" y="3631489"/>
            <a:ext cx="3290498" cy="3288711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b="18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Do not move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42D8E3B-EBCF-4AA3-BD6B-130C2577A6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12462" y="3441403"/>
            <a:ext cx="5054600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</p:spTree>
    <p:extLst>
      <p:ext uri="{BB962C8B-B14F-4D97-AF65-F5344CB8AC3E}">
        <p14:creationId xmlns:p14="http://schemas.microsoft.com/office/powerpoint/2010/main" val="66628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image/right-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11" name="Picture Placeholder 15">
            <a:extLst>
              <a:ext uri="{FF2B5EF4-FFF2-40B4-BE49-F238E27FC236}">
                <a16:creationId xmlns:a16="http://schemas.microsoft.com/office/drawing/2014/main" id="{44820C91-0537-4B62-88E9-8DEA4B3D5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65" y="7298"/>
            <a:ext cx="4034050" cy="68507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x-none"/>
          </a:p>
        </p:txBody>
      </p:sp>
      <p:sp>
        <p:nvSpPr>
          <p:cNvPr id="13" name="Title 22">
            <a:extLst>
              <a:ext uri="{FF2B5EF4-FFF2-40B4-BE49-F238E27FC236}">
                <a16:creationId xmlns:a16="http://schemas.microsoft.com/office/drawing/2014/main" id="{D4D36E00-6F71-4B27-887C-A1298E06F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2899" y="577786"/>
            <a:ext cx="5055750" cy="52070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812827C-ED75-4F23-A836-219578D72F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4049" y="1110795"/>
            <a:ext cx="5054600" cy="460949"/>
          </a:xfrm>
        </p:spPr>
        <p:txBody>
          <a:bodyPr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4010E77B-6118-49D8-B191-2A8FFD066E8A}"/>
              </a:ext>
            </a:extLst>
          </p:cNvPr>
          <p:cNvSpPr>
            <a:spLocks noGrp="1"/>
          </p:cNvSpPr>
          <p:nvPr>
            <p:ph type="dgm" sz="quarter" idx="21" hasCustomPrompt="1"/>
          </p:nvPr>
        </p:nvSpPr>
        <p:spPr>
          <a:xfrm>
            <a:off x="-62200" y="3631489"/>
            <a:ext cx="3290498" cy="3288711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18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Do not move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D6B5840F-512B-4C52-A32D-1CADF78715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5562" y="3823197"/>
            <a:ext cx="3126318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A1AB169-98AD-4681-B824-C18CE03ED1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5561" y="3436152"/>
            <a:ext cx="3125337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3FA3B03D-D4EE-445F-8ECE-C377ED1FE0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2331" y="3816045"/>
            <a:ext cx="3126318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E122F75-6960-447B-BE89-63FA0D6F49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2330" y="3429000"/>
            <a:ext cx="3125337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</p:spTree>
    <p:extLst>
      <p:ext uri="{BB962C8B-B14F-4D97-AF65-F5344CB8AC3E}">
        <p14:creationId xmlns:p14="http://schemas.microsoft.com/office/powerpoint/2010/main" val="38699210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image/right-2column-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11" name="Picture Placeholder 15">
            <a:extLst>
              <a:ext uri="{FF2B5EF4-FFF2-40B4-BE49-F238E27FC236}">
                <a16:creationId xmlns:a16="http://schemas.microsoft.com/office/drawing/2014/main" id="{44820C91-0537-4B62-88E9-8DEA4B3D5FB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65" y="7298"/>
            <a:ext cx="4034050" cy="68507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x-none"/>
          </a:p>
        </p:txBody>
      </p:sp>
      <p:sp>
        <p:nvSpPr>
          <p:cNvPr id="13" name="Title 22">
            <a:extLst>
              <a:ext uri="{FF2B5EF4-FFF2-40B4-BE49-F238E27FC236}">
                <a16:creationId xmlns:a16="http://schemas.microsoft.com/office/drawing/2014/main" id="{D4D36E00-6F71-4B27-887C-A1298E06F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2899" y="577786"/>
            <a:ext cx="5055750" cy="52070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812827C-ED75-4F23-A836-219578D72F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4049" y="1110795"/>
            <a:ext cx="5054600" cy="460949"/>
          </a:xfrm>
        </p:spPr>
        <p:txBody>
          <a:bodyPr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4010E77B-6118-49D8-B191-2A8FFD066E8A}"/>
              </a:ext>
            </a:extLst>
          </p:cNvPr>
          <p:cNvSpPr>
            <a:spLocks noGrp="1"/>
          </p:cNvSpPr>
          <p:nvPr>
            <p:ph type="dgm" sz="quarter" idx="21" hasCustomPrompt="1"/>
          </p:nvPr>
        </p:nvSpPr>
        <p:spPr>
          <a:xfrm>
            <a:off x="-62200" y="3631489"/>
            <a:ext cx="3290498" cy="3288711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b="189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Do not move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D6B5840F-512B-4C52-A32D-1CADF78715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5562" y="3823197"/>
            <a:ext cx="3126318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A1AB169-98AD-4681-B824-C18CE03ED1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5561" y="3436152"/>
            <a:ext cx="3125337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3FA3B03D-D4EE-445F-8ECE-C377ED1FE0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2331" y="3816045"/>
            <a:ext cx="3126318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E122F75-6960-447B-BE89-63FA0D6F49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2330" y="3429000"/>
            <a:ext cx="3125337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</p:spTree>
    <p:extLst>
      <p:ext uri="{BB962C8B-B14F-4D97-AF65-F5344CB8AC3E}">
        <p14:creationId xmlns:p14="http://schemas.microsoft.com/office/powerpoint/2010/main" val="32435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o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0724" y="1778387"/>
            <a:ext cx="10974916" cy="1776301"/>
          </a:xfrm>
        </p:spPr>
        <p:txBody>
          <a:bodyPr/>
          <a:lstStyle>
            <a:lvl1pPr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US"/>
              <a:t>Project title (50pt)</a:t>
            </a:r>
            <a:br>
              <a:rPr lang="en-US"/>
            </a:br>
            <a:r>
              <a:rPr lang="en-US"/>
              <a:t>lorem </a:t>
            </a:r>
            <a:r>
              <a:rPr lang="en-US" err="1"/>
              <a:t>ipsom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20725" y="3641577"/>
            <a:ext cx="5484283" cy="685277"/>
          </a:xfrm>
        </p:spPr>
        <p:txBody>
          <a:bodyPr/>
          <a:lstStyle>
            <a:lvl1pPr marL="0" indent="0" algn="l">
              <a:buNone/>
              <a:defRPr sz="1200" b="1" cap="none">
                <a:solidFill>
                  <a:srgbClr val="55565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descriptor (12pt)</a:t>
            </a:r>
          </a:p>
          <a:p>
            <a:r>
              <a:rPr lang="en-US"/>
              <a:t>01/01/2021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294305-1F76-4929-A765-0C1C1526B6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48519"/>
            <a:ext cx="12192000" cy="21518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C81D80C-D4B2-478D-B5AB-F091758514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0005" y="257785"/>
            <a:ext cx="2307470" cy="7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208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2image/right-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13" name="Title 22">
            <a:extLst>
              <a:ext uri="{FF2B5EF4-FFF2-40B4-BE49-F238E27FC236}">
                <a16:creationId xmlns:a16="http://schemas.microsoft.com/office/drawing/2014/main" id="{D4D36E00-6F71-4B27-887C-A1298E06F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2899" y="577786"/>
            <a:ext cx="5055750" cy="52070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812827C-ED75-4F23-A836-219578D72F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4049" y="1110795"/>
            <a:ext cx="5054600" cy="460949"/>
          </a:xfrm>
        </p:spPr>
        <p:txBody>
          <a:bodyPr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D6B5840F-512B-4C52-A32D-1CADF78715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95562" y="3823197"/>
            <a:ext cx="3126318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A1AB169-98AD-4681-B824-C18CE03ED1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5561" y="3436152"/>
            <a:ext cx="3125337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3FA3B03D-D4EE-445F-8ECE-C377ED1FE0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2331" y="3816045"/>
            <a:ext cx="3126318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E122F75-6960-447B-BE89-63FA0D6F49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42330" y="3429000"/>
            <a:ext cx="3125337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F0192EE-5C81-4CA8-85C8-7DC14AF20A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940303" y="7298"/>
            <a:ext cx="2926080" cy="2926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x-none"/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D9FF0C43-37B1-4CA0-A522-F111BE1C76D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0" y="2945818"/>
            <a:ext cx="2926080" cy="292608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x-none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9E5B29B-A3DC-4810-82D1-53BE8435BA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895" y="473376"/>
            <a:ext cx="2090738" cy="197802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Hero message text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D1444A-F9FC-46BB-9DAF-0FE380F46AEB}"/>
              </a:ext>
            </a:extLst>
          </p:cNvPr>
          <p:cNvSpPr/>
          <p:nvPr userDrawn="1"/>
        </p:nvSpPr>
        <p:spPr>
          <a:xfrm>
            <a:off x="431894" y="2459405"/>
            <a:ext cx="2090737" cy="103404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72909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shape-image/right-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12" name="Title 22">
            <a:extLst>
              <a:ext uri="{FF2B5EF4-FFF2-40B4-BE49-F238E27FC236}">
                <a16:creationId xmlns:a16="http://schemas.microsoft.com/office/drawing/2014/main" id="{8071A96F-2369-4437-BF01-6CE04D82B1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E8A06E3-EA5E-4894-9DE0-222DC99372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81BDB3F9-90A7-42C3-A1F4-72F075ACD03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80953" y="1808012"/>
            <a:ext cx="4193602" cy="4266540"/>
          </a:xfrm>
          <a:custGeom>
            <a:avLst/>
            <a:gdLst>
              <a:gd name="connsiteX0" fmla="*/ 2260862 w 4193602"/>
              <a:gd name="connsiteY0" fmla="*/ 0 h 4266540"/>
              <a:gd name="connsiteX1" fmla="*/ 4193602 w 4193602"/>
              <a:gd name="connsiteY1" fmla="*/ 2017802 h 4266540"/>
              <a:gd name="connsiteX2" fmla="*/ 4193602 w 4193602"/>
              <a:gd name="connsiteY2" fmla="*/ 4266540 h 4266540"/>
              <a:gd name="connsiteX3" fmla="*/ 2722735 w 4193602"/>
              <a:gd name="connsiteY3" fmla="*/ 4266540 h 4266540"/>
              <a:gd name="connsiteX4" fmla="*/ 717247 w 4193602"/>
              <a:gd name="connsiteY4" fmla="*/ 3841041 h 4266540"/>
              <a:gd name="connsiteX5" fmla="*/ 0 w 4193602"/>
              <a:gd name="connsiteY5" fmla="*/ 2151551 h 4266540"/>
              <a:gd name="connsiteX6" fmla="*/ 2260862 w 4193602"/>
              <a:gd name="connsiteY6" fmla="*/ 0 h 426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3602" h="4266540">
                <a:moveTo>
                  <a:pt x="2260862" y="0"/>
                </a:moveTo>
                <a:cubicBezTo>
                  <a:pt x="3525043" y="0"/>
                  <a:pt x="4193602" y="705122"/>
                  <a:pt x="4193602" y="2017802"/>
                </a:cubicBezTo>
                <a:lnTo>
                  <a:pt x="4193602" y="4266540"/>
                </a:lnTo>
                <a:lnTo>
                  <a:pt x="2722735" y="4266540"/>
                </a:lnTo>
                <a:cubicBezTo>
                  <a:pt x="1701804" y="4266540"/>
                  <a:pt x="1251867" y="4193413"/>
                  <a:pt x="717247" y="3841041"/>
                </a:cubicBezTo>
                <a:cubicBezTo>
                  <a:pt x="255375" y="3525043"/>
                  <a:pt x="0" y="2929422"/>
                  <a:pt x="0" y="2151551"/>
                </a:cubicBezTo>
                <a:cubicBezTo>
                  <a:pt x="0" y="1081933"/>
                  <a:pt x="704933" y="0"/>
                  <a:pt x="2260862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50F6E2B1-313C-48C9-89BB-52E9EE5F97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12462" y="3823197"/>
            <a:ext cx="5056187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3FC59B0E-DB2A-4019-88E4-146504E53A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12462" y="3441403"/>
            <a:ext cx="5054600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</p:spTree>
    <p:extLst>
      <p:ext uri="{BB962C8B-B14F-4D97-AF65-F5344CB8AC3E}">
        <p14:creationId xmlns:p14="http://schemas.microsoft.com/office/powerpoint/2010/main" val="489861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shape-image/right-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12" name="Title 22">
            <a:extLst>
              <a:ext uri="{FF2B5EF4-FFF2-40B4-BE49-F238E27FC236}">
                <a16:creationId xmlns:a16="http://schemas.microsoft.com/office/drawing/2014/main" id="{8071A96F-2369-4437-BF01-6CE04D82B1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E8A06E3-EA5E-4894-9DE0-222DC99372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81BDB3F9-90A7-42C3-A1F4-72F075ACD03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480953" y="1808012"/>
            <a:ext cx="4193602" cy="4266540"/>
          </a:xfrm>
          <a:custGeom>
            <a:avLst/>
            <a:gdLst>
              <a:gd name="connsiteX0" fmla="*/ 2260862 w 4193602"/>
              <a:gd name="connsiteY0" fmla="*/ 0 h 4266540"/>
              <a:gd name="connsiteX1" fmla="*/ 4193602 w 4193602"/>
              <a:gd name="connsiteY1" fmla="*/ 2017802 h 4266540"/>
              <a:gd name="connsiteX2" fmla="*/ 4193602 w 4193602"/>
              <a:gd name="connsiteY2" fmla="*/ 4266540 h 4266540"/>
              <a:gd name="connsiteX3" fmla="*/ 2722735 w 4193602"/>
              <a:gd name="connsiteY3" fmla="*/ 4266540 h 4266540"/>
              <a:gd name="connsiteX4" fmla="*/ 717247 w 4193602"/>
              <a:gd name="connsiteY4" fmla="*/ 3841041 h 4266540"/>
              <a:gd name="connsiteX5" fmla="*/ 0 w 4193602"/>
              <a:gd name="connsiteY5" fmla="*/ 2151551 h 4266540"/>
              <a:gd name="connsiteX6" fmla="*/ 2260862 w 4193602"/>
              <a:gd name="connsiteY6" fmla="*/ 0 h 426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3602" h="4266540">
                <a:moveTo>
                  <a:pt x="2260862" y="0"/>
                </a:moveTo>
                <a:cubicBezTo>
                  <a:pt x="3525043" y="0"/>
                  <a:pt x="4193602" y="705122"/>
                  <a:pt x="4193602" y="2017802"/>
                </a:cubicBezTo>
                <a:lnTo>
                  <a:pt x="4193602" y="4266540"/>
                </a:lnTo>
                <a:lnTo>
                  <a:pt x="2722735" y="4266540"/>
                </a:lnTo>
                <a:cubicBezTo>
                  <a:pt x="1701804" y="4266540"/>
                  <a:pt x="1251867" y="4193413"/>
                  <a:pt x="717247" y="3841041"/>
                </a:cubicBezTo>
                <a:cubicBezTo>
                  <a:pt x="255375" y="3525043"/>
                  <a:pt x="0" y="2929422"/>
                  <a:pt x="0" y="2151551"/>
                </a:cubicBezTo>
                <a:cubicBezTo>
                  <a:pt x="0" y="1081933"/>
                  <a:pt x="704933" y="0"/>
                  <a:pt x="2260862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50F6E2B1-313C-48C9-89BB-52E9EE5F970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12462" y="3823197"/>
            <a:ext cx="5056187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3FC59B0E-DB2A-4019-88E4-146504E53A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12462" y="3441403"/>
            <a:ext cx="5054600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829DC2C-92EE-409C-874E-5E7C567C33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10875" y="1080700"/>
            <a:ext cx="5056187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4BDD6C9-82FF-47B1-A51E-B6849A2C19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10875" y="698906"/>
            <a:ext cx="5054600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</p:spTree>
    <p:extLst>
      <p:ext uri="{BB962C8B-B14F-4D97-AF65-F5344CB8AC3E}">
        <p14:creationId xmlns:p14="http://schemas.microsoft.com/office/powerpoint/2010/main" val="7192209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1column/right-large-shap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12" name="Title 22">
            <a:extLst>
              <a:ext uri="{FF2B5EF4-FFF2-40B4-BE49-F238E27FC236}">
                <a16:creationId xmlns:a16="http://schemas.microsoft.com/office/drawing/2014/main" id="{81A42E36-FFED-4601-87C8-A232383729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F5C9AEF-C6C3-4D3D-9E9C-3D288CEBC5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14" name="Picture Placeholder 38">
            <a:extLst>
              <a:ext uri="{FF2B5EF4-FFF2-40B4-BE49-F238E27FC236}">
                <a16:creationId xmlns:a16="http://schemas.microsoft.com/office/drawing/2014/main" id="{8AD05B3C-8785-4C88-B205-D0A8EDE5C6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13531" y="724578"/>
            <a:ext cx="5258514" cy="5349974"/>
          </a:xfrm>
          <a:custGeom>
            <a:avLst/>
            <a:gdLst>
              <a:gd name="connsiteX0" fmla="*/ 2260862 w 4193602"/>
              <a:gd name="connsiteY0" fmla="*/ 0 h 4266540"/>
              <a:gd name="connsiteX1" fmla="*/ 4193602 w 4193602"/>
              <a:gd name="connsiteY1" fmla="*/ 2017802 h 4266540"/>
              <a:gd name="connsiteX2" fmla="*/ 4193602 w 4193602"/>
              <a:gd name="connsiteY2" fmla="*/ 4266540 h 4266540"/>
              <a:gd name="connsiteX3" fmla="*/ 2722735 w 4193602"/>
              <a:gd name="connsiteY3" fmla="*/ 4266540 h 4266540"/>
              <a:gd name="connsiteX4" fmla="*/ 717247 w 4193602"/>
              <a:gd name="connsiteY4" fmla="*/ 3841041 h 4266540"/>
              <a:gd name="connsiteX5" fmla="*/ 0 w 4193602"/>
              <a:gd name="connsiteY5" fmla="*/ 2151551 h 4266540"/>
              <a:gd name="connsiteX6" fmla="*/ 2260862 w 4193602"/>
              <a:gd name="connsiteY6" fmla="*/ 0 h 426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3602" h="4266540">
                <a:moveTo>
                  <a:pt x="2260862" y="0"/>
                </a:moveTo>
                <a:cubicBezTo>
                  <a:pt x="3525043" y="0"/>
                  <a:pt x="4193602" y="705122"/>
                  <a:pt x="4193602" y="2017802"/>
                </a:cubicBezTo>
                <a:lnTo>
                  <a:pt x="4193602" y="4266540"/>
                </a:lnTo>
                <a:lnTo>
                  <a:pt x="2722735" y="4266540"/>
                </a:lnTo>
                <a:cubicBezTo>
                  <a:pt x="1701804" y="4266540"/>
                  <a:pt x="1251867" y="4193413"/>
                  <a:pt x="717247" y="3841041"/>
                </a:cubicBezTo>
                <a:cubicBezTo>
                  <a:pt x="255375" y="3525043"/>
                  <a:pt x="0" y="2929422"/>
                  <a:pt x="0" y="2151551"/>
                </a:cubicBezTo>
                <a:cubicBezTo>
                  <a:pt x="0" y="1081933"/>
                  <a:pt x="704933" y="0"/>
                  <a:pt x="2260862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7F79E080-78F2-493E-99CD-D5CC333183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68" y="3823197"/>
            <a:ext cx="5056187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F4E5877-7092-4685-9D7C-6D534F8676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368" y="3436152"/>
            <a:ext cx="5054600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</p:spTree>
    <p:extLst>
      <p:ext uri="{BB962C8B-B14F-4D97-AF65-F5344CB8AC3E}">
        <p14:creationId xmlns:p14="http://schemas.microsoft.com/office/powerpoint/2010/main" val="1599754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-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28442-9E6C-474E-B525-A56C9CCA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48117-4CEF-49A7-825D-B088FF32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5" name="Title 22">
            <a:extLst>
              <a:ext uri="{FF2B5EF4-FFF2-40B4-BE49-F238E27FC236}">
                <a16:creationId xmlns:a16="http://schemas.microsoft.com/office/drawing/2014/main" id="{CF3E9E8C-86E9-49B1-834B-A3745BC73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344B686-681D-4F28-B4D1-DBBA4D623E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73E8D-49D1-4876-86B1-7448868C0CD1}"/>
              </a:ext>
            </a:extLst>
          </p:cNvPr>
          <p:cNvSpPr/>
          <p:nvPr userDrawn="1"/>
        </p:nvSpPr>
        <p:spPr>
          <a:xfrm>
            <a:off x="585937" y="1584052"/>
            <a:ext cx="11020126" cy="10214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311B174-AC7E-449A-8BEB-9B22ECE6EB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69" y="2679930"/>
            <a:ext cx="5842987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D5714E0-DD6D-45F6-9CD0-A03D0E3CEA1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368" y="2292885"/>
            <a:ext cx="5842988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</p:spTree>
    <p:extLst>
      <p:ext uri="{BB962C8B-B14F-4D97-AF65-F5344CB8AC3E}">
        <p14:creationId xmlns:p14="http://schemas.microsoft.com/office/powerpoint/2010/main" val="15711794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-left-1column/righ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28442-9E6C-474E-B525-A56C9CCA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48117-4CEF-49A7-825D-B088FF32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5" name="Title 22">
            <a:extLst>
              <a:ext uri="{FF2B5EF4-FFF2-40B4-BE49-F238E27FC236}">
                <a16:creationId xmlns:a16="http://schemas.microsoft.com/office/drawing/2014/main" id="{CF3E9E8C-86E9-49B1-834B-A3745BC73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344B686-681D-4F28-B4D1-DBBA4D623E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73E8D-49D1-4876-86B1-7448868C0CD1}"/>
              </a:ext>
            </a:extLst>
          </p:cNvPr>
          <p:cNvSpPr/>
          <p:nvPr userDrawn="1"/>
        </p:nvSpPr>
        <p:spPr>
          <a:xfrm>
            <a:off x="585937" y="1584052"/>
            <a:ext cx="6662221" cy="10214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311B174-AC7E-449A-8BEB-9B22ECE6EB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69" y="2681985"/>
            <a:ext cx="5853246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D5714E0-DD6D-45F6-9CD0-A03D0E3CEA1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367" y="2294940"/>
            <a:ext cx="5853247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B3F79F-9435-4A90-B860-72F8778F744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468477" y="716722"/>
            <a:ext cx="4103568" cy="54245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187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-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28442-9E6C-474E-B525-A56C9CCA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48117-4CEF-49A7-825D-B088FF32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5" name="Title 22">
            <a:extLst>
              <a:ext uri="{FF2B5EF4-FFF2-40B4-BE49-F238E27FC236}">
                <a16:creationId xmlns:a16="http://schemas.microsoft.com/office/drawing/2014/main" id="{CF3E9E8C-86E9-49B1-834B-A3745BC73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344B686-681D-4F28-B4D1-DBBA4D623E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73E8D-49D1-4876-86B1-7448868C0CD1}"/>
              </a:ext>
            </a:extLst>
          </p:cNvPr>
          <p:cNvSpPr/>
          <p:nvPr userDrawn="1"/>
        </p:nvSpPr>
        <p:spPr>
          <a:xfrm>
            <a:off x="585937" y="1584052"/>
            <a:ext cx="11020126" cy="10214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311B174-AC7E-449A-8BEB-9B22ECE6EB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69" y="2684740"/>
            <a:ext cx="4565250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Body Copy (16pt) On </a:t>
            </a:r>
            <a:r>
              <a:rPr lang="en-US" dirty="0" err="1"/>
              <a:t>necti</a:t>
            </a:r>
            <a:r>
              <a:rPr lang="en-US" dirty="0"/>
              <a:t> </a:t>
            </a:r>
            <a:r>
              <a:rPr lang="en-US" dirty="0" err="1"/>
              <a:t>iumendella</a:t>
            </a:r>
            <a:r>
              <a:rPr lang="en-US" dirty="0"/>
              <a:t> nus il </a:t>
            </a:r>
            <a:r>
              <a:rPr lang="en-US" dirty="0" err="1"/>
              <a:t>eatio</a:t>
            </a:r>
            <a:r>
              <a:rPr lang="en-US" dirty="0"/>
              <a:t> </a:t>
            </a:r>
            <a:r>
              <a:rPr lang="en-US" dirty="0" err="1"/>
              <a:t>consequo</a:t>
            </a:r>
            <a:r>
              <a:rPr lang="en-US" dirty="0"/>
              <a:t> </a:t>
            </a:r>
            <a:r>
              <a:rPr lang="en-US" dirty="0" err="1"/>
              <a:t>bea</a:t>
            </a:r>
            <a:r>
              <a:rPr lang="en-US" dirty="0"/>
              <a:t> et </a:t>
            </a:r>
            <a:r>
              <a:rPr lang="en-US" dirty="0" err="1"/>
              <a:t>harit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laccuptia</a:t>
            </a:r>
            <a:r>
              <a:rPr lang="en-US" dirty="0"/>
              <a:t> </a:t>
            </a:r>
            <a:r>
              <a:rPr lang="en-US" dirty="0" err="1"/>
              <a:t>volo</a:t>
            </a:r>
            <a:r>
              <a:rPr lang="en-US" dirty="0"/>
              <a:t> is </a:t>
            </a:r>
            <a:r>
              <a:rPr lang="en-US" dirty="0" err="1"/>
              <a:t>moditius</a:t>
            </a:r>
            <a:r>
              <a:rPr lang="en-US" dirty="0"/>
              <a:t> et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abo. Nam, </a:t>
            </a:r>
            <a:r>
              <a:rPr lang="en-US" dirty="0" err="1"/>
              <a:t>tecm</a:t>
            </a:r>
            <a:r>
              <a:rPr lang="en-US" dirty="0"/>
              <a:t> </a:t>
            </a:r>
            <a:r>
              <a:rPr lang="en-US" dirty="0" err="1"/>
              <a:t>tevolore</a:t>
            </a:r>
            <a:r>
              <a:rPr lang="en-US" dirty="0"/>
              <a:t> </a:t>
            </a:r>
            <a:r>
              <a:rPr lang="en-US" dirty="0" err="1"/>
              <a:t>dion</a:t>
            </a:r>
            <a:r>
              <a:rPr lang="en-US" dirty="0"/>
              <a:t> </a:t>
            </a:r>
            <a:r>
              <a:rPr lang="en-US" dirty="0" err="1"/>
              <a:t>nobit</a:t>
            </a:r>
            <a:r>
              <a:rPr lang="en-US" dirty="0"/>
              <a:t> </a:t>
            </a:r>
            <a:r>
              <a:rPr lang="en-US" dirty="0" err="1"/>
              <a:t>adiam</a:t>
            </a:r>
            <a:r>
              <a:rPr lang="en-US" dirty="0"/>
              <a:t> </a:t>
            </a:r>
            <a:r>
              <a:rPr lang="en-US" dirty="0" err="1"/>
              <a:t>ditio</a:t>
            </a:r>
            <a:r>
              <a:rPr lang="en-US" dirty="0"/>
              <a:t>. </a:t>
            </a:r>
            <a:r>
              <a:rPr lang="en-US" dirty="0" err="1"/>
              <a:t>Volecupta</a:t>
            </a:r>
            <a:r>
              <a:rPr lang="en-US" dirty="0"/>
              <a:t> </a:t>
            </a:r>
            <a:r>
              <a:rPr lang="en-US" dirty="0" err="1"/>
              <a:t>doluptae</a:t>
            </a:r>
            <a:r>
              <a:rPr lang="en-US" dirty="0"/>
              <a:t> </a:t>
            </a:r>
            <a:r>
              <a:rPr lang="en-US" dirty="0" err="1"/>
              <a:t>volenduciis</a:t>
            </a:r>
            <a:r>
              <a:rPr lang="en-US" dirty="0"/>
              <a:t> </a:t>
            </a:r>
            <a:r>
              <a:rPr lang="en-US" dirty="0" err="1"/>
              <a:t>aborpor</a:t>
            </a:r>
            <a:r>
              <a:rPr lang="en-US" dirty="0"/>
              <a:t> </a:t>
            </a:r>
            <a:r>
              <a:rPr lang="en-US" dirty="0" err="1"/>
              <a:t>porporiatate</a:t>
            </a:r>
            <a:r>
              <a:rPr lang="en-US" dirty="0"/>
              <a:t> ide </a:t>
            </a:r>
            <a:r>
              <a:rPr lang="en-US" dirty="0" err="1"/>
              <a:t>peristi</a:t>
            </a:r>
            <a:r>
              <a:rPr lang="en-US" dirty="0"/>
              <a:t> </a:t>
            </a:r>
            <a:r>
              <a:rPr lang="en-US" dirty="0" err="1"/>
              <a:t>onsequam</a:t>
            </a:r>
            <a:r>
              <a:rPr lang="en-US" dirty="0"/>
              <a:t>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D5714E0-DD6D-45F6-9CD0-A03D0E3CEA1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367" y="2297695"/>
            <a:ext cx="4565251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48021ED5-5627-4114-8789-9AFEDA309D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17104" y="2684740"/>
            <a:ext cx="4565250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771D52D-BD79-41A2-9FCC-36802E3BEC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17102" y="2297695"/>
            <a:ext cx="4565251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</p:spTree>
    <p:extLst>
      <p:ext uri="{BB962C8B-B14F-4D97-AF65-F5344CB8AC3E}">
        <p14:creationId xmlns:p14="http://schemas.microsoft.com/office/powerpoint/2010/main" val="38954722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-3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28442-9E6C-474E-B525-A56C9CCA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48117-4CEF-49A7-825D-B088FF32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5" name="Title 22">
            <a:extLst>
              <a:ext uri="{FF2B5EF4-FFF2-40B4-BE49-F238E27FC236}">
                <a16:creationId xmlns:a16="http://schemas.microsoft.com/office/drawing/2014/main" id="{CF3E9E8C-86E9-49B1-834B-A3745BC73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344B686-681D-4F28-B4D1-DBBA4D623E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73E8D-49D1-4876-86B1-7448868C0CD1}"/>
              </a:ext>
            </a:extLst>
          </p:cNvPr>
          <p:cNvSpPr/>
          <p:nvPr userDrawn="1"/>
        </p:nvSpPr>
        <p:spPr>
          <a:xfrm>
            <a:off x="585937" y="1584052"/>
            <a:ext cx="11020126" cy="10214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311B174-AC7E-449A-8BEB-9B22ECE6EB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69" y="2684733"/>
            <a:ext cx="3229691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or List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D5714E0-DD6D-45F6-9CD0-A03D0E3CEA1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368" y="2297688"/>
            <a:ext cx="3229692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48021ED5-5627-4114-8789-9AFEDA309D4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74550" y="2684733"/>
            <a:ext cx="3229691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or List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771D52D-BD79-41A2-9FCC-36802E3BEC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74549" y="2297688"/>
            <a:ext cx="3229692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19BF0FA2-4FF3-48FE-BEA0-C2258B983B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724692" y="2684733"/>
            <a:ext cx="3229691" cy="1452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or List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BF55257-C7D7-44C1-8E3E-7CD984212EE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724691" y="2297688"/>
            <a:ext cx="3229692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</p:spTree>
    <p:extLst>
      <p:ext uri="{BB962C8B-B14F-4D97-AF65-F5344CB8AC3E}">
        <p14:creationId xmlns:p14="http://schemas.microsoft.com/office/powerpoint/2010/main" val="825639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mal-4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28442-9E6C-474E-B525-A56C9CCA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48117-4CEF-49A7-825D-B088FF32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5" name="Title 22">
            <a:extLst>
              <a:ext uri="{FF2B5EF4-FFF2-40B4-BE49-F238E27FC236}">
                <a16:creationId xmlns:a16="http://schemas.microsoft.com/office/drawing/2014/main" id="{CF3E9E8C-86E9-49B1-834B-A3745BC73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Page title (28pt)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344B686-681D-4F28-B4D1-DBBA4D623E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Page subtitle (20pt)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773E8D-49D1-4876-86B1-7448868C0CD1}"/>
              </a:ext>
            </a:extLst>
          </p:cNvPr>
          <p:cNvSpPr/>
          <p:nvPr userDrawn="1"/>
        </p:nvSpPr>
        <p:spPr>
          <a:xfrm>
            <a:off x="585937" y="1584052"/>
            <a:ext cx="11020126" cy="10214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A311B174-AC7E-449A-8BEB-9B22ECE6EB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370" y="2684727"/>
            <a:ext cx="2219699" cy="29106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or List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D5714E0-DD6D-45F6-9CD0-A03D0E3CEA1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369" y="2297682"/>
            <a:ext cx="2219700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ED8D3B05-A2F6-431C-98B6-FB751DFB98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52760" y="2684727"/>
            <a:ext cx="2219699" cy="29106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or List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26CB9A8-2D5F-47D6-AA7D-C9FF41A9AC9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52759" y="2297682"/>
            <a:ext cx="2219700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845F0D2-3A9A-4232-9567-73F70F523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04300" y="2684727"/>
            <a:ext cx="2219699" cy="29106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or List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21E01F9-D211-4930-9769-21F8E2BE832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04299" y="2297682"/>
            <a:ext cx="2219700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9759B8F-509E-4A46-97F6-31B46237C9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55840" y="2684727"/>
            <a:ext cx="2219699" cy="29106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or List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 Nam, </a:t>
            </a:r>
            <a:r>
              <a:rPr lang="en-US" err="1"/>
              <a:t>tecm</a:t>
            </a:r>
            <a:r>
              <a:rPr lang="en-US"/>
              <a:t> </a:t>
            </a:r>
            <a:r>
              <a:rPr lang="en-US" err="1"/>
              <a:t>tevolore</a:t>
            </a:r>
            <a:r>
              <a:rPr lang="en-US"/>
              <a:t> </a:t>
            </a:r>
            <a:r>
              <a:rPr lang="en-US" err="1"/>
              <a:t>dion</a:t>
            </a:r>
            <a:r>
              <a:rPr lang="en-US"/>
              <a:t> </a:t>
            </a:r>
            <a:r>
              <a:rPr lang="en-US" err="1"/>
              <a:t>nobit</a:t>
            </a:r>
            <a:r>
              <a:rPr lang="en-US"/>
              <a:t> </a:t>
            </a:r>
            <a:r>
              <a:rPr lang="en-US" err="1"/>
              <a:t>adiam</a:t>
            </a:r>
            <a:r>
              <a:rPr lang="en-US"/>
              <a:t> </a:t>
            </a:r>
            <a:r>
              <a:rPr lang="en-US" err="1"/>
              <a:t>ditio</a:t>
            </a:r>
            <a:r>
              <a:rPr lang="en-US"/>
              <a:t>. </a:t>
            </a:r>
            <a:r>
              <a:rPr lang="en-US" err="1"/>
              <a:t>Volecupta</a:t>
            </a:r>
            <a:r>
              <a:rPr lang="en-US"/>
              <a:t> </a:t>
            </a:r>
            <a:r>
              <a:rPr lang="en-US" err="1"/>
              <a:t>doluptae</a:t>
            </a:r>
            <a:r>
              <a:rPr lang="en-US"/>
              <a:t> </a:t>
            </a:r>
            <a:r>
              <a:rPr lang="en-US" err="1"/>
              <a:t>volenduciis</a:t>
            </a:r>
            <a:r>
              <a:rPr lang="en-US"/>
              <a:t> </a:t>
            </a:r>
            <a:r>
              <a:rPr lang="en-US" err="1"/>
              <a:t>aborpor</a:t>
            </a:r>
            <a:r>
              <a:rPr lang="en-US"/>
              <a:t> </a:t>
            </a:r>
            <a:r>
              <a:rPr lang="en-US" err="1"/>
              <a:t>porporiatate</a:t>
            </a:r>
            <a:r>
              <a:rPr lang="en-US"/>
              <a:t> ide </a:t>
            </a:r>
            <a:r>
              <a:rPr lang="en-US" err="1"/>
              <a:t>peristi</a:t>
            </a:r>
            <a:r>
              <a:rPr lang="en-US"/>
              <a:t> </a:t>
            </a:r>
            <a:r>
              <a:rPr lang="en-US" err="1"/>
              <a:t>onsequam</a:t>
            </a:r>
            <a:r>
              <a:rPr lang="en-US"/>
              <a:t>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8884201B-6324-4C2F-AED3-8702D697CB6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255839" y="2297682"/>
            <a:ext cx="2219700" cy="381794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err="1"/>
              <a:t>Subheader</a:t>
            </a:r>
            <a:r>
              <a:rPr lang="en-US"/>
              <a:t> (16pt)</a:t>
            </a:r>
          </a:p>
        </p:txBody>
      </p:sp>
    </p:spTree>
    <p:extLst>
      <p:ext uri="{BB962C8B-B14F-4D97-AF65-F5344CB8AC3E}">
        <p14:creationId xmlns:p14="http://schemas.microsoft.com/office/powerpoint/2010/main" val="4351772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-impact-blue-tone-option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EE56C9D2-334E-4784-A53E-CEDF094AEF5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B0F5301-35F3-4905-AE05-CB571615882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18595" y="575263"/>
            <a:ext cx="5054600" cy="12391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Delete image to change. 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</a:t>
            </a:r>
          </a:p>
        </p:txBody>
      </p:sp>
      <p:sp>
        <p:nvSpPr>
          <p:cNvPr id="14" name="Title 22">
            <a:extLst>
              <a:ext uri="{FF2B5EF4-FFF2-40B4-BE49-F238E27FC236}">
                <a16:creationId xmlns:a16="http://schemas.microsoft.com/office/drawing/2014/main" id="{B0B582BD-4070-4FB6-A0AC-06522C9ABD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High impact story slide (48pt)</a:t>
            </a:r>
          </a:p>
        </p:txBody>
      </p:sp>
    </p:spTree>
    <p:extLst>
      <p:ext uri="{BB962C8B-B14F-4D97-AF65-F5344CB8AC3E}">
        <p14:creationId xmlns:p14="http://schemas.microsoft.com/office/powerpoint/2010/main" val="146239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option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0724" y="1778387"/>
            <a:ext cx="10974916" cy="177630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title (50pt)</a:t>
            </a:r>
            <a:br>
              <a:rPr lang="en-US"/>
            </a:br>
            <a:r>
              <a:rPr lang="en-US"/>
              <a:t>lorem </a:t>
            </a:r>
            <a:r>
              <a:rPr lang="en-US" err="1"/>
              <a:t>ipsom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20725" y="3641577"/>
            <a:ext cx="5484283" cy="685277"/>
          </a:xfrm>
        </p:spPr>
        <p:txBody>
          <a:bodyPr/>
          <a:lstStyle>
            <a:lvl1pPr marL="0" indent="0" algn="l">
              <a:buNone/>
              <a:defRPr sz="1200" b="1" cap="none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descriptor (12pt)</a:t>
            </a:r>
          </a:p>
          <a:p>
            <a:r>
              <a:rPr lang="en-US"/>
              <a:t>01/01/2021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D116BD-92D7-42BF-B78A-7E172D8777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48519"/>
            <a:ext cx="12192000" cy="215187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D9A9323-FA4E-426B-8FD6-0324BD8607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2814" y="258654"/>
            <a:ext cx="2304661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71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-impact-blue-tone-option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61BB1-4D4F-4EE1-A3EF-796CDA6235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22">
            <a:extLst>
              <a:ext uri="{FF2B5EF4-FFF2-40B4-BE49-F238E27FC236}">
                <a16:creationId xmlns:a16="http://schemas.microsoft.com/office/drawing/2014/main" id="{677FD8A9-CB13-4656-A269-5CE457D39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High impact story slide (48pt)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D0CDA1FD-A0F3-49AF-AA70-3D8835578B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806" y="4172306"/>
            <a:ext cx="2433232" cy="155631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Delete Image to change. 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7DDD9EBC-41FE-4386-86C1-F310697CFB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1739" y="4172306"/>
            <a:ext cx="2433232" cy="155631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</a:t>
            </a:r>
          </a:p>
        </p:txBody>
      </p:sp>
    </p:spTree>
    <p:extLst>
      <p:ext uri="{BB962C8B-B14F-4D97-AF65-F5344CB8AC3E}">
        <p14:creationId xmlns:p14="http://schemas.microsoft.com/office/powerpoint/2010/main" val="20538539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-impact-grey-tone-option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8C6D7B0-ABDE-4CF8-A7BF-755B54EA744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16EB2A88-24FC-4EDF-A474-A7F4F1609A5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18595" y="575263"/>
            <a:ext cx="5054600" cy="123910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Delete image to change. This is Body Copy (16pt)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</a:t>
            </a:r>
          </a:p>
        </p:txBody>
      </p:sp>
      <p:sp>
        <p:nvSpPr>
          <p:cNvPr id="8" name="Title 22">
            <a:extLst>
              <a:ext uri="{FF2B5EF4-FFF2-40B4-BE49-F238E27FC236}">
                <a16:creationId xmlns:a16="http://schemas.microsoft.com/office/drawing/2014/main" id="{4ADCF4A8-3E42-4FDD-A6D2-9F38E9EA1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High impact story slide (48pt)</a:t>
            </a:r>
          </a:p>
        </p:txBody>
      </p:sp>
    </p:spTree>
    <p:extLst>
      <p:ext uri="{BB962C8B-B14F-4D97-AF65-F5344CB8AC3E}">
        <p14:creationId xmlns:p14="http://schemas.microsoft.com/office/powerpoint/2010/main" val="28243228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-impact-grey-tone-option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C9C4D45-DCD5-45B1-BCF9-5ABF21FBD8B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itle 22">
            <a:extLst>
              <a:ext uri="{FF2B5EF4-FFF2-40B4-BE49-F238E27FC236}">
                <a16:creationId xmlns:a16="http://schemas.microsoft.com/office/drawing/2014/main" id="{3C0F2DEE-E52D-4AB6-9749-47E608CCE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High impact story slide (48pt). Delete image to change. </a:t>
            </a:r>
          </a:p>
        </p:txBody>
      </p:sp>
    </p:spTree>
    <p:extLst>
      <p:ext uri="{BB962C8B-B14F-4D97-AF65-F5344CB8AC3E}">
        <p14:creationId xmlns:p14="http://schemas.microsoft.com/office/powerpoint/2010/main" val="36439764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-option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710C4C5-3EF1-44A1-9541-F1EB0BB5C3C5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58320743"/>
              </p:ext>
            </p:extLst>
          </p:nvPr>
        </p:nvGraphicFramePr>
        <p:xfrm>
          <a:off x="4055173" y="1055516"/>
          <a:ext cx="7120452" cy="4746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22">
            <a:extLst>
              <a:ext uri="{FF2B5EF4-FFF2-40B4-BE49-F238E27FC236}">
                <a16:creationId xmlns:a16="http://schemas.microsoft.com/office/drawing/2014/main" id="{475BA1E0-5ED0-4BCC-B3CC-779E82035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Infographic title (26pt)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BFCFFE0-F254-4E03-98C4-5B75D2D099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Graph &amp; Chart (18pt)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E5A30B98-9198-47BF-9366-61BD8A352AD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806" y="4172306"/>
            <a:ext cx="2433232" cy="155631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(14pt)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9DE22EA7-BD63-4626-AB5B-F10D5984DB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1739" y="4172306"/>
            <a:ext cx="2433232" cy="155631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(14pt)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</a:t>
            </a:r>
          </a:p>
        </p:txBody>
      </p:sp>
    </p:spTree>
    <p:extLst>
      <p:ext uri="{BB962C8B-B14F-4D97-AF65-F5344CB8AC3E}">
        <p14:creationId xmlns:p14="http://schemas.microsoft.com/office/powerpoint/2010/main" val="29092739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graphics-option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6E824-F40C-44C4-B182-23F1DAAF28F2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991225" y="1110795"/>
            <a:ext cx="5621338" cy="515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BFCFFE0-F254-4E03-98C4-5B75D2D099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Graph &amp; Chart (18pt)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E5A30B98-9198-47BF-9366-61BD8A352AD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806" y="4172306"/>
            <a:ext cx="2433232" cy="155631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(14pt)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9DE22EA7-BD63-4626-AB5B-F10D5984DB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41739" y="4172306"/>
            <a:ext cx="2433232" cy="155631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(14pt)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FA6A2-2186-4EC7-A3D6-25D50708376A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EBD5F-89CE-4658-B4F1-4D5FF4ABDA6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89C258-65BC-4F20-876A-D96FC7D4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0481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-option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756E1-B682-41BA-89FE-EA9D91D0EDC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125" y="2524125"/>
            <a:ext cx="6727825" cy="3222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22">
            <a:extLst>
              <a:ext uri="{FF2B5EF4-FFF2-40B4-BE49-F238E27FC236}">
                <a16:creationId xmlns:a16="http://schemas.microsoft.com/office/drawing/2014/main" id="{475BA1E0-5ED0-4BCC-B3CC-779E82035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Infographic title (26pt)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BFCFFE0-F254-4E03-98C4-5B75D2D099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Graph &amp; Chart (18pt)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9DE22EA7-BD63-4626-AB5B-F10D5984DB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31741" y="2358721"/>
            <a:ext cx="2433232" cy="155631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(14pt)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</a:t>
            </a:r>
          </a:p>
        </p:txBody>
      </p:sp>
    </p:spTree>
    <p:extLst>
      <p:ext uri="{BB962C8B-B14F-4D97-AF65-F5344CB8AC3E}">
        <p14:creationId xmlns:p14="http://schemas.microsoft.com/office/powerpoint/2010/main" val="316001795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-option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2">
            <a:extLst>
              <a:ext uri="{FF2B5EF4-FFF2-40B4-BE49-F238E27FC236}">
                <a16:creationId xmlns:a16="http://schemas.microsoft.com/office/drawing/2014/main" id="{475BA1E0-5ED0-4BCC-B3CC-779E82035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Infographic title (26pt)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BFCFFE0-F254-4E03-98C4-5B75D2D099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Graph &amp; Chart (18pt)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AAC979A-34F3-45DC-99B0-77FFFC95AB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806" y="4172306"/>
            <a:ext cx="2433232" cy="155631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(14pt)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3BD7FD-1DF9-4D8C-AA95-7989B8F4A45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675313" y="577850"/>
            <a:ext cx="639445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2382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ographics-option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2">
            <a:extLst>
              <a:ext uri="{FF2B5EF4-FFF2-40B4-BE49-F238E27FC236}">
                <a16:creationId xmlns:a16="http://schemas.microsoft.com/office/drawing/2014/main" id="{475BA1E0-5ED0-4BCC-B3CC-779E82035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en-US"/>
              <a:t>Infographic title (26pt)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BFCFFE0-F254-4E03-98C4-5B75D2D099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Graph &amp; Chart (18pt)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2AAC979A-34F3-45DC-99B0-77FFFC95AB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8806" y="4172306"/>
            <a:ext cx="2433232" cy="155631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(14pt)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</a:t>
            </a:r>
          </a:p>
        </p:txBody>
      </p:sp>
    </p:spTree>
    <p:extLst>
      <p:ext uri="{BB962C8B-B14F-4D97-AF65-F5344CB8AC3E}">
        <p14:creationId xmlns:p14="http://schemas.microsoft.com/office/powerpoint/2010/main" val="13020502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-option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C9BA63E-5CB8-464B-B06E-F07DBAAAD03E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18805" y="1923017"/>
            <a:ext cx="6579853" cy="419567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E53CB61-A828-4AD4-A5D0-4CC2FF4781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55698" y="3650143"/>
            <a:ext cx="1380728" cy="1125524"/>
          </a:xfrm>
        </p:spPr>
        <p:txBody>
          <a:bodyPr/>
          <a:lstStyle>
            <a:lvl1pPr marL="0" indent="0">
              <a:buNone/>
              <a:defRPr sz="5400" b="1">
                <a:solidFill>
                  <a:schemeClr val="accent3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#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CD3547F-83FF-4BE1-9401-5371FFBDC1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46373" y="4993168"/>
            <a:ext cx="2433232" cy="112552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(14pt)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9A88FDFC-FCEA-4B06-9BED-58DE878F9A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46373" y="3650143"/>
            <a:ext cx="2433232" cy="1125524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(14pt)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</a:t>
            </a:r>
          </a:p>
        </p:txBody>
      </p:sp>
      <p:sp>
        <p:nvSpPr>
          <p:cNvPr id="8" name="Title 22">
            <a:extLst>
              <a:ext uri="{FF2B5EF4-FFF2-40B4-BE49-F238E27FC236}">
                <a16:creationId xmlns:a16="http://schemas.microsoft.com/office/drawing/2014/main" id="{475BA1E0-5ED0-4BCC-B3CC-779E82035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Infographic title (26pt)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BFCFFE0-F254-4E03-98C4-5B75D2D099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Graph &amp; Chart (18pt)</a:t>
            </a: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595D42D1-06D9-4AD0-B47F-A02FF71BE87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55698" y="4993168"/>
            <a:ext cx="1380728" cy="1125524"/>
          </a:xfrm>
        </p:spPr>
        <p:txBody>
          <a:bodyPr/>
          <a:lstStyle>
            <a:lvl1pPr marL="0" indent="0">
              <a:buNone/>
              <a:defRPr sz="5400" b="1">
                <a:solidFill>
                  <a:schemeClr val="accent3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37371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-option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B5235B27-F32F-4EEE-AB2E-9B05AAAA07D4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18805" y="1923017"/>
            <a:ext cx="6579853" cy="419567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22">
            <a:extLst>
              <a:ext uri="{FF2B5EF4-FFF2-40B4-BE49-F238E27FC236}">
                <a16:creationId xmlns:a16="http://schemas.microsoft.com/office/drawing/2014/main" id="{475BA1E0-5ED0-4BCC-B3CC-779E82035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Infographic title (26pt)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BFCFFE0-F254-4E03-98C4-5B75D2D099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Graph &amp; Chart (18pt)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8FE52868-6C23-477F-A21F-E46ED3AECF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31741" y="2358721"/>
            <a:ext cx="2433232" cy="155631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(14pt)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</a:t>
            </a:r>
          </a:p>
        </p:txBody>
      </p:sp>
    </p:spTree>
    <p:extLst>
      <p:ext uri="{BB962C8B-B14F-4D97-AF65-F5344CB8AC3E}">
        <p14:creationId xmlns:p14="http://schemas.microsoft.com/office/powerpoint/2010/main" val="1289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option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0724" y="1778387"/>
            <a:ext cx="10974916" cy="177630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title (50pt)</a:t>
            </a:r>
            <a:br>
              <a:rPr lang="en-US"/>
            </a:br>
            <a:r>
              <a:rPr lang="en-US"/>
              <a:t>lorem </a:t>
            </a:r>
            <a:r>
              <a:rPr lang="en-US" err="1"/>
              <a:t>ipsom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20725" y="3641577"/>
            <a:ext cx="5484283" cy="685277"/>
          </a:xfrm>
        </p:spPr>
        <p:txBody>
          <a:bodyPr/>
          <a:lstStyle>
            <a:lvl1pPr marL="0" indent="0" algn="l">
              <a:buNone/>
              <a:defRPr sz="1200" b="1" cap="none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descriptor (12pt)</a:t>
            </a:r>
          </a:p>
          <a:p>
            <a:r>
              <a:rPr lang="en-US"/>
              <a:t>01/01/2021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B8C44C1-5BC0-4CF9-9878-2BC12B852A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48519"/>
            <a:ext cx="12192000" cy="21518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4B9219C-119B-494D-9068-3580927D80F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2814" y="258654"/>
            <a:ext cx="2304661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786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-option6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987B2A97-4ED7-47D2-BFC8-E481DD805AFD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18805" y="1923017"/>
            <a:ext cx="6579853" cy="419567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22">
            <a:extLst>
              <a:ext uri="{FF2B5EF4-FFF2-40B4-BE49-F238E27FC236}">
                <a16:creationId xmlns:a16="http://schemas.microsoft.com/office/drawing/2014/main" id="{475BA1E0-5ED0-4BCC-B3CC-779E82035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n-US"/>
              <a:t>Infographic title (26pt)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BFCFFE0-F254-4E03-98C4-5B75D2D099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Graph &amp; Chart (18pt)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8FE52868-6C23-477F-A21F-E46ED3AECF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31741" y="2358721"/>
            <a:ext cx="2433232" cy="155631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(14pt)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</a:t>
            </a:r>
          </a:p>
        </p:txBody>
      </p:sp>
    </p:spTree>
    <p:extLst>
      <p:ext uri="{BB962C8B-B14F-4D97-AF65-F5344CB8AC3E}">
        <p14:creationId xmlns:p14="http://schemas.microsoft.com/office/powerpoint/2010/main" val="26973872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-option7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687C7ABF-C250-429D-85BA-ADAD61A4C891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18805" y="1923017"/>
            <a:ext cx="6579853" cy="419567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22">
            <a:extLst>
              <a:ext uri="{FF2B5EF4-FFF2-40B4-BE49-F238E27FC236}">
                <a16:creationId xmlns:a16="http://schemas.microsoft.com/office/drawing/2014/main" id="{475BA1E0-5ED0-4BCC-B3CC-779E82035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Infographic title (26pt)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BFCFFE0-F254-4E03-98C4-5B75D2D099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Graph &amp; Chart (18pt)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8FE52868-6C23-477F-A21F-E46ED3AECFD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31741" y="2358721"/>
            <a:ext cx="2433232" cy="155631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This is Body Copy (14pt) On </a:t>
            </a:r>
            <a:r>
              <a:rPr lang="en-US" err="1"/>
              <a:t>necti</a:t>
            </a:r>
            <a:r>
              <a:rPr lang="en-US"/>
              <a:t> </a:t>
            </a:r>
            <a:r>
              <a:rPr lang="en-US" err="1"/>
              <a:t>iumendella</a:t>
            </a:r>
            <a:r>
              <a:rPr lang="en-US"/>
              <a:t> nus il </a:t>
            </a:r>
            <a:r>
              <a:rPr lang="en-US" err="1"/>
              <a:t>eatio</a:t>
            </a:r>
            <a:r>
              <a:rPr lang="en-US"/>
              <a:t> </a:t>
            </a:r>
            <a:r>
              <a:rPr lang="en-US" err="1"/>
              <a:t>consequo</a:t>
            </a:r>
            <a:r>
              <a:rPr lang="en-US"/>
              <a:t> </a:t>
            </a:r>
            <a:r>
              <a:rPr lang="en-US" err="1"/>
              <a:t>bea</a:t>
            </a:r>
            <a:r>
              <a:rPr lang="en-US"/>
              <a:t> et </a:t>
            </a:r>
            <a:r>
              <a:rPr lang="en-US" err="1"/>
              <a:t>harit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laccuptia</a:t>
            </a:r>
            <a:r>
              <a:rPr lang="en-US"/>
              <a:t> </a:t>
            </a:r>
            <a:r>
              <a:rPr lang="en-US" err="1"/>
              <a:t>volo</a:t>
            </a:r>
            <a:r>
              <a:rPr lang="en-US"/>
              <a:t> is </a:t>
            </a:r>
            <a:r>
              <a:rPr lang="en-US" err="1"/>
              <a:t>moditius</a:t>
            </a:r>
            <a:r>
              <a:rPr lang="en-US"/>
              <a:t> et </a:t>
            </a:r>
            <a:r>
              <a:rPr lang="en-US" err="1"/>
              <a:t>ium</a:t>
            </a:r>
            <a:r>
              <a:rPr lang="en-US"/>
              <a:t> </a:t>
            </a:r>
            <a:r>
              <a:rPr lang="en-US" err="1"/>
              <a:t>ni</a:t>
            </a:r>
            <a:r>
              <a:rPr lang="en-US"/>
              <a:t> abo.</a:t>
            </a:r>
          </a:p>
        </p:txBody>
      </p:sp>
    </p:spTree>
    <p:extLst>
      <p:ext uri="{BB962C8B-B14F-4D97-AF65-F5344CB8AC3E}">
        <p14:creationId xmlns:p14="http://schemas.microsoft.com/office/powerpoint/2010/main" val="37053807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-table-option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BAE3D-FE8E-41FB-B905-32F5A203497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19125" y="1771650"/>
            <a:ext cx="11039475" cy="4295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22">
            <a:extLst>
              <a:ext uri="{FF2B5EF4-FFF2-40B4-BE49-F238E27FC236}">
                <a16:creationId xmlns:a16="http://schemas.microsoft.com/office/drawing/2014/main" id="{23AD9CD8-680D-4F3E-A9DB-086D10E126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805" y="577786"/>
            <a:ext cx="5055750" cy="5207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Table title (28pt)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6E901230-EEDE-4E4E-AD1D-980BA51934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9955" y="1110795"/>
            <a:ext cx="5054600" cy="46094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Table subtitle (20pt)</a:t>
            </a:r>
          </a:p>
        </p:txBody>
      </p:sp>
    </p:spTree>
    <p:extLst>
      <p:ext uri="{BB962C8B-B14F-4D97-AF65-F5344CB8AC3E}">
        <p14:creationId xmlns:p14="http://schemas.microsoft.com/office/powerpoint/2010/main" val="41266719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-option1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932BF36-F21F-48DD-8BDD-A0851C3FE0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3669" y="2715768"/>
            <a:ext cx="2304661" cy="71323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E8170F6-A31F-4BFE-AF5B-4D26D46562A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0181" y="-6056"/>
            <a:ext cx="20478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240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-option2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E8170F6-A31F-4BFE-AF5B-4D26D46562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181" y="-6056"/>
            <a:ext cx="2047875" cy="334327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567198A-332A-4C11-855B-EC8B0D79CF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937" y="5567914"/>
            <a:ext cx="2304661" cy="71323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BB1B5A8-A84A-4989-BF2E-3AB54AD883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0724" y="2632387"/>
            <a:ext cx="6221343" cy="177630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title (50pt)</a:t>
            </a:r>
            <a:br>
              <a:rPr lang="en-US"/>
            </a:br>
            <a:r>
              <a:rPr lang="en-US"/>
              <a:t>lorem </a:t>
            </a:r>
            <a:r>
              <a:rPr lang="en-US" err="1"/>
              <a:t>ipsom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272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-option3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E8170F6-A31F-4BFE-AF5B-4D26D46562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181" y="-6056"/>
            <a:ext cx="2047875" cy="334327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567198A-332A-4C11-855B-EC8B0D79CF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937" y="5567914"/>
            <a:ext cx="2304661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24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-option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0068FF1-862F-4E31-90EA-D87685CC41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2265" y="2714899"/>
            <a:ext cx="2307470" cy="71410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7931B8C-F658-472D-86DE-F5D2B98543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5235" y="-6056"/>
            <a:ext cx="3546764" cy="57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911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-option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0068FF1-862F-4E31-90EA-D87685CC41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937" y="5567045"/>
            <a:ext cx="2307470" cy="71410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7931B8C-F658-472D-86DE-F5D2B98543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5235" y="-6056"/>
            <a:ext cx="3546764" cy="57902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EAE6CE4-4BA7-4ACE-B2E8-5CB704F02C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0724" y="2632387"/>
            <a:ext cx="6221343" cy="1776301"/>
          </a:xfrm>
        </p:spPr>
        <p:txBody>
          <a:bodyPr/>
          <a:lstStyle>
            <a:lvl1pPr>
              <a:defRPr sz="5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Project title (50pt)</a:t>
            </a:r>
            <a:br>
              <a:rPr lang="en-US"/>
            </a:br>
            <a:r>
              <a:rPr lang="en-US"/>
              <a:t>lorem </a:t>
            </a:r>
            <a:r>
              <a:rPr lang="en-US" err="1"/>
              <a:t>ipsom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697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ack-option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0068FF1-862F-4E31-90EA-D87685CC41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937" y="5567045"/>
            <a:ext cx="2307470" cy="71410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7931B8C-F658-472D-86DE-F5D2B98543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5235" y="-6056"/>
            <a:ext cx="3546764" cy="57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664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rectional-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3E0FCE9-7AB9-49B8-B574-C243D9585E7F}"/>
              </a:ext>
            </a:extLst>
          </p:cNvPr>
          <p:cNvGrpSpPr/>
          <p:nvPr userDrawn="1"/>
        </p:nvGrpSpPr>
        <p:grpSpPr>
          <a:xfrm>
            <a:off x="7432440" y="4806956"/>
            <a:ext cx="982535" cy="992545"/>
            <a:chOff x="6906092" y="3857509"/>
            <a:chExt cx="1691109" cy="17083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5E284C-1FF6-4C2E-AA4F-8A8367C5FE83}"/>
                </a:ext>
              </a:extLst>
            </p:cNvPr>
            <p:cNvSpPr/>
            <p:nvPr/>
          </p:nvSpPr>
          <p:spPr>
            <a:xfrm>
              <a:off x="6906092" y="3857509"/>
              <a:ext cx="1691109" cy="1708339"/>
            </a:xfrm>
            <a:prstGeom prst="rect">
              <a:avLst/>
            </a:prstGeom>
            <a:solidFill>
              <a:srgbClr val="F8C95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7" name="Freeform 76">
              <a:extLst>
                <a:ext uri="{FF2B5EF4-FFF2-40B4-BE49-F238E27FC236}">
                  <a16:creationId xmlns:a16="http://schemas.microsoft.com/office/drawing/2014/main" id="{1E633F5B-E62B-4228-A2E3-FD3E52EACC70}"/>
                </a:ext>
              </a:extLst>
            </p:cNvPr>
            <p:cNvSpPr/>
            <p:nvPr/>
          </p:nvSpPr>
          <p:spPr>
            <a:xfrm rot="5400000">
              <a:off x="7049839" y="4121460"/>
              <a:ext cx="1403612" cy="1190353"/>
            </a:xfrm>
            <a:custGeom>
              <a:avLst/>
              <a:gdLst>
                <a:gd name="connsiteX0" fmla="*/ 971985 w 1943969"/>
                <a:gd name="connsiteY0" fmla="*/ 0 h 1648611"/>
                <a:gd name="connsiteX1" fmla="*/ 1943969 w 1943969"/>
                <a:gd name="connsiteY1" fmla="*/ 955582 h 1648611"/>
                <a:gd name="connsiteX2" fmla="*/ 1943969 w 1943969"/>
                <a:gd name="connsiteY2" fmla="*/ 1020496 h 1648611"/>
                <a:gd name="connsiteX3" fmla="*/ 994845 w 1943969"/>
                <a:gd name="connsiteY3" fmla="*/ 87389 h 1648611"/>
                <a:gd name="connsiteX4" fmla="*/ 994845 w 1943969"/>
                <a:gd name="connsiteY4" fmla="*/ 1648611 h 1648611"/>
                <a:gd name="connsiteX5" fmla="*/ 949126 w 1943969"/>
                <a:gd name="connsiteY5" fmla="*/ 1648611 h 1648611"/>
                <a:gd name="connsiteX6" fmla="*/ 949126 w 1943969"/>
                <a:gd name="connsiteY6" fmla="*/ 87387 h 1648611"/>
                <a:gd name="connsiteX7" fmla="*/ 0 w 1943969"/>
                <a:gd name="connsiteY7" fmla="*/ 1020496 h 1648611"/>
                <a:gd name="connsiteX8" fmla="*/ 0 w 1943969"/>
                <a:gd name="connsiteY8" fmla="*/ 955582 h 164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3969" h="1648611">
                  <a:moveTo>
                    <a:pt x="971985" y="0"/>
                  </a:moveTo>
                  <a:lnTo>
                    <a:pt x="1943969" y="955582"/>
                  </a:lnTo>
                  <a:lnTo>
                    <a:pt x="1943969" y="1020496"/>
                  </a:lnTo>
                  <a:lnTo>
                    <a:pt x="994845" y="87389"/>
                  </a:lnTo>
                  <a:lnTo>
                    <a:pt x="994845" y="1648611"/>
                  </a:lnTo>
                  <a:lnTo>
                    <a:pt x="949126" y="1648611"/>
                  </a:lnTo>
                  <a:lnTo>
                    <a:pt x="949126" y="87387"/>
                  </a:lnTo>
                  <a:lnTo>
                    <a:pt x="0" y="1020496"/>
                  </a:lnTo>
                  <a:lnTo>
                    <a:pt x="0" y="95558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x-none">
                <a:solidFill>
                  <a:schemeClr val="tx2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B9A26C-D7CA-42F7-8DBC-E6DD3C962371}"/>
              </a:ext>
            </a:extLst>
          </p:cNvPr>
          <p:cNvGrpSpPr/>
          <p:nvPr userDrawn="1"/>
        </p:nvGrpSpPr>
        <p:grpSpPr>
          <a:xfrm>
            <a:off x="9314411" y="4793703"/>
            <a:ext cx="982535" cy="992545"/>
            <a:chOff x="8805230" y="3857509"/>
            <a:chExt cx="1691109" cy="170833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FA08D7-1843-4F67-9EC5-17F02709F4BB}"/>
                </a:ext>
              </a:extLst>
            </p:cNvPr>
            <p:cNvSpPr/>
            <p:nvPr/>
          </p:nvSpPr>
          <p:spPr>
            <a:xfrm>
              <a:off x="8805230" y="3857509"/>
              <a:ext cx="1691109" cy="1708339"/>
            </a:xfrm>
            <a:prstGeom prst="rect">
              <a:avLst/>
            </a:prstGeom>
            <a:solidFill>
              <a:srgbClr val="E0684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0" name="Freeform 77">
              <a:extLst>
                <a:ext uri="{FF2B5EF4-FFF2-40B4-BE49-F238E27FC236}">
                  <a16:creationId xmlns:a16="http://schemas.microsoft.com/office/drawing/2014/main" id="{EBBBC48F-8748-48D0-B20A-E729C2047529}"/>
                </a:ext>
              </a:extLst>
            </p:cNvPr>
            <p:cNvSpPr/>
            <p:nvPr/>
          </p:nvSpPr>
          <p:spPr>
            <a:xfrm>
              <a:off x="8935726" y="4121457"/>
              <a:ext cx="1403612" cy="1190353"/>
            </a:xfrm>
            <a:custGeom>
              <a:avLst/>
              <a:gdLst>
                <a:gd name="connsiteX0" fmla="*/ 971985 w 1943969"/>
                <a:gd name="connsiteY0" fmla="*/ 0 h 1648611"/>
                <a:gd name="connsiteX1" fmla="*/ 1943969 w 1943969"/>
                <a:gd name="connsiteY1" fmla="*/ 955582 h 1648611"/>
                <a:gd name="connsiteX2" fmla="*/ 1943969 w 1943969"/>
                <a:gd name="connsiteY2" fmla="*/ 1020496 h 1648611"/>
                <a:gd name="connsiteX3" fmla="*/ 994845 w 1943969"/>
                <a:gd name="connsiteY3" fmla="*/ 87389 h 1648611"/>
                <a:gd name="connsiteX4" fmla="*/ 994845 w 1943969"/>
                <a:gd name="connsiteY4" fmla="*/ 1648611 h 1648611"/>
                <a:gd name="connsiteX5" fmla="*/ 949126 w 1943969"/>
                <a:gd name="connsiteY5" fmla="*/ 1648611 h 1648611"/>
                <a:gd name="connsiteX6" fmla="*/ 949126 w 1943969"/>
                <a:gd name="connsiteY6" fmla="*/ 87387 h 1648611"/>
                <a:gd name="connsiteX7" fmla="*/ 0 w 1943969"/>
                <a:gd name="connsiteY7" fmla="*/ 1020496 h 1648611"/>
                <a:gd name="connsiteX8" fmla="*/ 0 w 1943969"/>
                <a:gd name="connsiteY8" fmla="*/ 955582 h 164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3969" h="1648611">
                  <a:moveTo>
                    <a:pt x="971985" y="0"/>
                  </a:moveTo>
                  <a:lnTo>
                    <a:pt x="1943969" y="955582"/>
                  </a:lnTo>
                  <a:lnTo>
                    <a:pt x="1943969" y="1020496"/>
                  </a:lnTo>
                  <a:lnTo>
                    <a:pt x="994845" y="87389"/>
                  </a:lnTo>
                  <a:lnTo>
                    <a:pt x="994845" y="1648611"/>
                  </a:lnTo>
                  <a:lnTo>
                    <a:pt x="949126" y="1648611"/>
                  </a:lnTo>
                  <a:lnTo>
                    <a:pt x="949126" y="87387"/>
                  </a:lnTo>
                  <a:lnTo>
                    <a:pt x="0" y="1020496"/>
                  </a:lnTo>
                  <a:lnTo>
                    <a:pt x="0" y="95558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x-none">
                <a:solidFill>
                  <a:schemeClr val="tx2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62B217-23C4-4D5D-A533-198ADA32E37B}"/>
              </a:ext>
            </a:extLst>
          </p:cNvPr>
          <p:cNvGrpSpPr/>
          <p:nvPr userDrawn="1"/>
        </p:nvGrpSpPr>
        <p:grpSpPr>
          <a:xfrm>
            <a:off x="3671144" y="4811912"/>
            <a:ext cx="982535" cy="992545"/>
            <a:chOff x="3107816" y="3862466"/>
            <a:chExt cx="1691109" cy="17083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5F0C02-C622-4E21-BB8B-10FA17AAD367}"/>
                </a:ext>
              </a:extLst>
            </p:cNvPr>
            <p:cNvSpPr/>
            <p:nvPr/>
          </p:nvSpPr>
          <p:spPr>
            <a:xfrm>
              <a:off x="3107816" y="3862466"/>
              <a:ext cx="1691109" cy="1708339"/>
            </a:xfrm>
            <a:prstGeom prst="rect">
              <a:avLst/>
            </a:prstGeom>
            <a:solidFill>
              <a:srgbClr val="50A5A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EC52DFFD-F197-4D76-AA73-81647DCDA83C}"/>
                </a:ext>
              </a:extLst>
            </p:cNvPr>
            <p:cNvSpPr/>
            <p:nvPr/>
          </p:nvSpPr>
          <p:spPr>
            <a:xfrm rot="16200000">
              <a:off x="3244940" y="4121458"/>
              <a:ext cx="1403612" cy="1190353"/>
            </a:xfrm>
            <a:custGeom>
              <a:avLst/>
              <a:gdLst>
                <a:gd name="connsiteX0" fmla="*/ 971985 w 1943969"/>
                <a:gd name="connsiteY0" fmla="*/ 0 h 1648611"/>
                <a:gd name="connsiteX1" fmla="*/ 1943969 w 1943969"/>
                <a:gd name="connsiteY1" fmla="*/ 955582 h 1648611"/>
                <a:gd name="connsiteX2" fmla="*/ 1943969 w 1943969"/>
                <a:gd name="connsiteY2" fmla="*/ 1020496 h 1648611"/>
                <a:gd name="connsiteX3" fmla="*/ 994845 w 1943969"/>
                <a:gd name="connsiteY3" fmla="*/ 87389 h 1648611"/>
                <a:gd name="connsiteX4" fmla="*/ 994845 w 1943969"/>
                <a:gd name="connsiteY4" fmla="*/ 1648611 h 1648611"/>
                <a:gd name="connsiteX5" fmla="*/ 949126 w 1943969"/>
                <a:gd name="connsiteY5" fmla="*/ 1648611 h 1648611"/>
                <a:gd name="connsiteX6" fmla="*/ 949126 w 1943969"/>
                <a:gd name="connsiteY6" fmla="*/ 87387 h 1648611"/>
                <a:gd name="connsiteX7" fmla="*/ 0 w 1943969"/>
                <a:gd name="connsiteY7" fmla="*/ 1020496 h 1648611"/>
                <a:gd name="connsiteX8" fmla="*/ 0 w 1943969"/>
                <a:gd name="connsiteY8" fmla="*/ 955582 h 164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3969" h="1648611">
                  <a:moveTo>
                    <a:pt x="971985" y="0"/>
                  </a:moveTo>
                  <a:lnTo>
                    <a:pt x="1943969" y="955582"/>
                  </a:lnTo>
                  <a:lnTo>
                    <a:pt x="1943969" y="1020496"/>
                  </a:lnTo>
                  <a:lnTo>
                    <a:pt x="994845" y="87389"/>
                  </a:lnTo>
                  <a:lnTo>
                    <a:pt x="994845" y="1648611"/>
                  </a:lnTo>
                  <a:lnTo>
                    <a:pt x="949126" y="1648611"/>
                  </a:lnTo>
                  <a:lnTo>
                    <a:pt x="949126" y="87387"/>
                  </a:lnTo>
                  <a:lnTo>
                    <a:pt x="0" y="1020496"/>
                  </a:lnTo>
                  <a:lnTo>
                    <a:pt x="0" y="95558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x-none">
                <a:solidFill>
                  <a:schemeClr val="tx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6E95DE-8C33-43C2-92BC-7E22A9A72042}"/>
              </a:ext>
            </a:extLst>
          </p:cNvPr>
          <p:cNvGrpSpPr/>
          <p:nvPr userDrawn="1"/>
        </p:nvGrpSpPr>
        <p:grpSpPr>
          <a:xfrm>
            <a:off x="1759481" y="4811912"/>
            <a:ext cx="982535" cy="992545"/>
            <a:chOff x="1208678" y="3862466"/>
            <a:chExt cx="1691109" cy="170833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0E00E2-4B2F-4010-AE6E-7579F3F55980}"/>
                </a:ext>
              </a:extLst>
            </p:cNvPr>
            <p:cNvSpPr/>
            <p:nvPr/>
          </p:nvSpPr>
          <p:spPr>
            <a:xfrm>
              <a:off x="1208678" y="3862466"/>
              <a:ext cx="1691109" cy="1708339"/>
            </a:xfrm>
            <a:prstGeom prst="rect">
              <a:avLst/>
            </a:prstGeom>
            <a:solidFill>
              <a:srgbClr val="C1C1C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8EDD30A6-F407-4D43-9530-D55D6906D89F}"/>
                </a:ext>
              </a:extLst>
            </p:cNvPr>
            <p:cNvSpPr/>
            <p:nvPr/>
          </p:nvSpPr>
          <p:spPr>
            <a:xfrm>
              <a:off x="1340852" y="4121457"/>
              <a:ext cx="1403612" cy="1190353"/>
            </a:xfrm>
            <a:custGeom>
              <a:avLst/>
              <a:gdLst>
                <a:gd name="connsiteX0" fmla="*/ 971985 w 1943969"/>
                <a:gd name="connsiteY0" fmla="*/ 0 h 1648611"/>
                <a:gd name="connsiteX1" fmla="*/ 1943969 w 1943969"/>
                <a:gd name="connsiteY1" fmla="*/ 955582 h 1648611"/>
                <a:gd name="connsiteX2" fmla="*/ 1943969 w 1943969"/>
                <a:gd name="connsiteY2" fmla="*/ 1020496 h 1648611"/>
                <a:gd name="connsiteX3" fmla="*/ 994845 w 1943969"/>
                <a:gd name="connsiteY3" fmla="*/ 87389 h 1648611"/>
                <a:gd name="connsiteX4" fmla="*/ 994845 w 1943969"/>
                <a:gd name="connsiteY4" fmla="*/ 1648611 h 1648611"/>
                <a:gd name="connsiteX5" fmla="*/ 949126 w 1943969"/>
                <a:gd name="connsiteY5" fmla="*/ 1648611 h 1648611"/>
                <a:gd name="connsiteX6" fmla="*/ 949126 w 1943969"/>
                <a:gd name="connsiteY6" fmla="*/ 87387 h 1648611"/>
                <a:gd name="connsiteX7" fmla="*/ 0 w 1943969"/>
                <a:gd name="connsiteY7" fmla="*/ 1020496 h 1648611"/>
                <a:gd name="connsiteX8" fmla="*/ 0 w 1943969"/>
                <a:gd name="connsiteY8" fmla="*/ 955582 h 164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3969" h="1648611">
                  <a:moveTo>
                    <a:pt x="971985" y="0"/>
                  </a:moveTo>
                  <a:lnTo>
                    <a:pt x="1943969" y="955582"/>
                  </a:lnTo>
                  <a:lnTo>
                    <a:pt x="1943969" y="1020496"/>
                  </a:lnTo>
                  <a:lnTo>
                    <a:pt x="994845" y="87389"/>
                  </a:lnTo>
                  <a:lnTo>
                    <a:pt x="994845" y="1648611"/>
                  </a:lnTo>
                  <a:lnTo>
                    <a:pt x="949126" y="1648611"/>
                  </a:lnTo>
                  <a:lnTo>
                    <a:pt x="949126" y="87387"/>
                  </a:lnTo>
                  <a:lnTo>
                    <a:pt x="0" y="1020496"/>
                  </a:lnTo>
                  <a:lnTo>
                    <a:pt x="0" y="955582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x-none">
                <a:solidFill>
                  <a:srgbClr val="67696D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8D4F3D-2EE5-4CEC-8E1A-1F2147A6147A}"/>
              </a:ext>
            </a:extLst>
          </p:cNvPr>
          <p:cNvGrpSpPr/>
          <p:nvPr userDrawn="1"/>
        </p:nvGrpSpPr>
        <p:grpSpPr>
          <a:xfrm>
            <a:off x="5518558" y="4811909"/>
            <a:ext cx="982535" cy="992545"/>
            <a:chOff x="5006954" y="3862463"/>
            <a:chExt cx="1691109" cy="17083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DB164D-71B4-47D8-B71E-8E847E244130}"/>
                </a:ext>
              </a:extLst>
            </p:cNvPr>
            <p:cNvSpPr/>
            <p:nvPr/>
          </p:nvSpPr>
          <p:spPr>
            <a:xfrm>
              <a:off x="5006954" y="3862463"/>
              <a:ext cx="1691109" cy="1708339"/>
            </a:xfrm>
            <a:prstGeom prst="rect">
              <a:avLst/>
            </a:prstGeom>
            <a:solidFill>
              <a:srgbClr val="5E377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19" name="Freeform 75">
              <a:extLst>
                <a:ext uri="{FF2B5EF4-FFF2-40B4-BE49-F238E27FC236}">
                  <a16:creationId xmlns:a16="http://schemas.microsoft.com/office/drawing/2014/main" id="{F46F23A3-385D-4962-AC84-DED61EBDB03E}"/>
                </a:ext>
              </a:extLst>
            </p:cNvPr>
            <p:cNvSpPr/>
            <p:nvPr/>
          </p:nvSpPr>
          <p:spPr>
            <a:xfrm rot="10800000">
              <a:off x="5137450" y="4065805"/>
              <a:ext cx="1403612" cy="1190353"/>
            </a:xfrm>
            <a:custGeom>
              <a:avLst/>
              <a:gdLst>
                <a:gd name="connsiteX0" fmla="*/ 971985 w 1943969"/>
                <a:gd name="connsiteY0" fmla="*/ 0 h 1648611"/>
                <a:gd name="connsiteX1" fmla="*/ 1943969 w 1943969"/>
                <a:gd name="connsiteY1" fmla="*/ 955582 h 1648611"/>
                <a:gd name="connsiteX2" fmla="*/ 1943969 w 1943969"/>
                <a:gd name="connsiteY2" fmla="*/ 1020496 h 1648611"/>
                <a:gd name="connsiteX3" fmla="*/ 994845 w 1943969"/>
                <a:gd name="connsiteY3" fmla="*/ 87389 h 1648611"/>
                <a:gd name="connsiteX4" fmla="*/ 994845 w 1943969"/>
                <a:gd name="connsiteY4" fmla="*/ 1648611 h 1648611"/>
                <a:gd name="connsiteX5" fmla="*/ 949126 w 1943969"/>
                <a:gd name="connsiteY5" fmla="*/ 1648611 h 1648611"/>
                <a:gd name="connsiteX6" fmla="*/ 949126 w 1943969"/>
                <a:gd name="connsiteY6" fmla="*/ 87387 h 1648611"/>
                <a:gd name="connsiteX7" fmla="*/ 0 w 1943969"/>
                <a:gd name="connsiteY7" fmla="*/ 1020496 h 1648611"/>
                <a:gd name="connsiteX8" fmla="*/ 0 w 1943969"/>
                <a:gd name="connsiteY8" fmla="*/ 955582 h 164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3969" h="1648611">
                  <a:moveTo>
                    <a:pt x="971985" y="0"/>
                  </a:moveTo>
                  <a:lnTo>
                    <a:pt x="1943969" y="955582"/>
                  </a:lnTo>
                  <a:lnTo>
                    <a:pt x="1943969" y="1020496"/>
                  </a:lnTo>
                  <a:lnTo>
                    <a:pt x="994845" y="87389"/>
                  </a:lnTo>
                  <a:lnTo>
                    <a:pt x="994845" y="1648611"/>
                  </a:lnTo>
                  <a:lnTo>
                    <a:pt x="949126" y="1648611"/>
                  </a:lnTo>
                  <a:lnTo>
                    <a:pt x="949126" y="87387"/>
                  </a:lnTo>
                  <a:lnTo>
                    <a:pt x="0" y="1020496"/>
                  </a:lnTo>
                  <a:lnTo>
                    <a:pt x="0" y="95558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x-none">
                <a:solidFill>
                  <a:schemeClr val="tx2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49C60E-BE74-45EF-85A6-724EDD6B651A}"/>
              </a:ext>
            </a:extLst>
          </p:cNvPr>
          <p:cNvGrpSpPr/>
          <p:nvPr userDrawn="1"/>
        </p:nvGrpSpPr>
        <p:grpSpPr>
          <a:xfrm>
            <a:off x="1759481" y="3457027"/>
            <a:ext cx="982535" cy="992545"/>
            <a:chOff x="1208678" y="1834527"/>
            <a:chExt cx="1691109" cy="170833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5B1310-83D3-4004-9B22-C1694E8622AB}"/>
                </a:ext>
              </a:extLst>
            </p:cNvPr>
            <p:cNvSpPr/>
            <p:nvPr/>
          </p:nvSpPr>
          <p:spPr>
            <a:xfrm>
              <a:off x="1208678" y="1834527"/>
              <a:ext cx="1691109" cy="1708339"/>
            </a:xfrm>
            <a:prstGeom prst="rect">
              <a:avLst/>
            </a:prstGeom>
            <a:solidFill>
              <a:srgbClr val="6769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549908E2-1FD1-43FB-B80D-FD8362A31158}"/>
                </a:ext>
              </a:extLst>
            </p:cNvPr>
            <p:cNvSpPr/>
            <p:nvPr/>
          </p:nvSpPr>
          <p:spPr>
            <a:xfrm>
              <a:off x="1340852" y="2093518"/>
              <a:ext cx="1403612" cy="1190353"/>
            </a:xfrm>
            <a:custGeom>
              <a:avLst/>
              <a:gdLst>
                <a:gd name="connsiteX0" fmla="*/ 971985 w 1943969"/>
                <a:gd name="connsiteY0" fmla="*/ 0 h 1648611"/>
                <a:gd name="connsiteX1" fmla="*/ 1943969 w 1943969"/>
                <a:gd name="connsiteY1" fmla="*/ 955582 h 1648611"/>
                <a:gd name="connsiteX2" fmla="*/ 1943969 w 1943969"/>
                <a:gd name="connsiteY2" fmla="*/ 1020496 h 1648611"/>
                <a:gd name="connsiteX3" fmla="*/ 994845 w 1943969"/>
                <a:gd name="connsiteY3" fmla="*/ 87389 h 1648611"/>
                <a:gd name="connsiteX4" fmla="*/ 994845 w 1943969"/>
                <a:gd name="connsiteY4" fmla="*/ 1648611 h 1648611"/>
                <a:gd name="connsiteX5" fmla="*/ 949126 w 1943969"/>
                <a:gd name="connsiteY5" fmla="*/ 1648611 h 1648611"/>
                <a:gd name="connsiteX6" fmla="*/ 949126 w 1943969"/>
                <a:gd name="connsiteY6" fmla="*/ 87387 h 1648611"/>
                <a:gd name="connsiteX7" fmla="*/ 0 w 1943969"/>
                <a:gd name="connsiteY7" fmla="*/ 1020496 h 1648611"/>
                <a:gd name="connsiteX8" fmla="*/ 0 w 1943969"/>
                <a:gd name="connsiteY8" fmla="*/ 955582 h 164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3969" h="1648611">
                  <a:moveTo>
                    <a:pt x="971985" y="0"/>
                  </a:moveTo>
                  <a:lnTo>
                    <a:pt x="1943969" y="955582"/>
                  </a:lnTo>
                  <a:lnTo>
                    <a:pt x="1943969" y="1020496"/>
                  </a:lnTo>
                  <a:lnTo>
                    <a:pt x="994845" y="87389"/>
                  </a:lnTo>
                  <a:lnTo>
                    <a:pt x="994845" y="1648611"/>
                  </a:lnTo>
                  <a:lnTo>
                    <a:pt x="949126" y="1648611"/>
                  </a:lnTo>
                  <a:lnTo>
                    <a:pt x="949126" y="87387"/>
                  </a:lnTo>
                  <a:lnTo>
                    <a:pt x="0" y="1020496"/>
                  </a:lnTo>
                  <a:lnTo>
                    <a:pt x="0" y="955582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x-none">
                <a:solidFill>
                  <a:srgbClr val="67696D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787E3E-95A5-4E59-99F8-419345116E45}"/>
              </a:ext>
            </a:extLst>
          </p:cNvPr>
          <p:cNvGrpSpPr/>
          <p:nvPr userDrawn="1"/>
        </p:nvGrpSpPr>
        <p:grpSpPr>
          <a:xfrm>
            <a:off x="3685725" y="3454411"/>
            <a:ext cx="982535" cy="992545"/>
            <a:chOff x="3096244" y="1831911"/>
            <a:chExt cx="1691109" cy="17083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8EF0FE-C2AF-442E-B142-73BCB9BFD1A3}"/>
                </a:ext>
              </a:extLst>
            </p:cNvPr>
            <p:cNvSpPr/>
            <p:nvPr/>
          </p:nvSpPr>
          <p:spPr>
            <a:xfrm>
              <a:off x="3096244" y="1831911"/>
              <a:ext cx="1691109" cy="1708339"/>
            </a:xfrm>
            <a:prstGeom prst="rect">
              <a:avLst/>
            </a:prstGeom>
            <a:solidFill>
              <a:srgbClr val="37814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F1524D79-7F11-496B-BA9E-FA7927D01458}"/>
                </a:ext>
              </a:extLst>
            </p:cNvPr>
            <p:cNvSpPr/>
            <p:nvPr/>
          </p:nvSpPr>
          <p:spPr>
            <a:xfrm rot="16200000">
              <a:off x="3233368" y="2090903"/>
              <a:ext cx="1403612" cy="1190353"/>
            </a:xfrm>
            <a:custGeom>
              <a:avLst/>
              <a:gdLst>
                <a:gd name="connsiteX0" fmla="*/ 971985 w 1943969"/>
                <a:gd name="connsiteY0" fmla="*/ 0 h 1648611"/>
                <a:gd name="connsiteX1" fmla="*/ 1943969 w 1943969"/>
                <a:gd name="connsiteY1" fmla="*/ 955582 h 1648611"/>
                <a:gd name="connsiteX2" fmla="*/ 1943969 w 1943969"/>
                <a:gd name="connsiteY2" fmla="*/ 1020496 h 1648611"/>
                <a:gd name="connsiteX3" fmla="*/ 994845 w 1943969"/>
                <a:gd name="connsiteY3" fmla="*/ 87389 h 1648611"/>
                <a:gd name="connsiteX4" fmla="*/ 994845 w 1943969"/>
                <a:gd name="connsiteY4" fmla="*/ 1648611 h 1648611"/>
                <a:gd name="connsiteX5" fmla="*/ 949126 w 1943969"/>
                <a:gd name="connsiteY5" fmla="*/ 1648611 h 1648611"/>
                <a:gd name="connsiteX6" fmla="*/ 949126 w 1943969"/>
                <a:gd name="connsiteY6" fmla="*/ 87387 h 1648611"/>
                <a:gd name="connsiteX7" fmla="*/ 0 w 1943969"/>
                <a:gd name="connsiteY7" fmla="*/ 1020496 h 1648611"/>
                <a:gd name="connsiteX8" fmla="*/ 0 w 1943969"/>
                <a:gd name="connsiteY8" fmla="*/ 955582 h 164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3969" h="1648611">
                  <a:moveTo>
                    <a:pt x="971985" y="0"/>
                  </a:moveTo>
                  <a:lnTo>
                    <a:pt x="1943969" y="955582"/>
                  </a:lnTo>
                  <a:lnTo>
                    <a:pt x="1943969" y="1020496"/>
                  </a:lnTo>
                  <a:lnTo>
                    <a:pt x="994845" y="87389"/>
                  </a:lnTo>
                  <a:lnTo>
                    <a:pt x="994845" y="1648611"/>
                  </a:lnTo>
                  <a:lnTo>
                    <a:pt x="949126" y="1648611"/>
                  </a:lnTo>
                  <a:lnTo>
                    <a:pt x="949126" y="87387"/>
                  </a:lnTo>
                  <a:lnTo>
                    <a:pt x="0" y="1020496"/>
                  </a:lnTo>
                  <a:lnTo>
                    <a:pt x="0" y="95558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x-none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F9891A0-22A3-4FD4-9236-5F3B42A5E4E6}"/>
              </a:ext>
            </a:extLst>
          </p:cNvPr>
          <p:cNvGrpSpPr/>
          <p:nvPr userDrawn="1"/>
        </p:nvGrpSpPr>
        <p:grpSpPr>
          <a:xfrm>
            <a:off x="5520745" y="3457993"/>
            <a:ext cx="992545" cy="982535"/>
            <a:chOff x="4956186" y="1840526"/>
            <a:chExt cx="1708339" cy="16911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90BF33-8487-4684-89E5-2AEE59F57908}"/>
                </a:ext>
              </a:extLst>
            </p:cNvPr>
            <p:cNvSpPr/>
            <p:nvPr/>
          </p:nvSpPr>
          <p:spPr>
            <a:xfrm rot="16200000">
              <a:off x="4964801" y="1831911"/>
              <a:ext cx="1691109" cy="1708339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F091465D-7DB9-49EA-B841-71B2C8DCC4A9}"/>
                </a:ext>
              </a:extLst>
            </p:cNvPr>
            <p:cNvSpPr/>
            <p:nvPr/>
          </p:nvSpPr>
          <p:spPr>
            <a:xfrm rot="10800000">
              <a:off x="5101925" y="2090903"/>
              <a:ext cx="1403612" cy="1190353"/>
            </a:xfrm>
            <a:custGeom>
              <a:avLst/>
              <a:gdLst>
                <a:gd name="connsiteX0" fmla="*/ 971985 w 1943969"/>
                <a:gd name="connsiteY0" fmla="*/ 0 h 1648611"/>
                <a:gd name="connsiteX1" fmla="*/ 1943969 w 1943969"/>
                <a:gd name="connsiteY1" fmla="*/ 955582 h 1648611"/>
                <a:gd name="connsiteX2" fmla="*/ 1943969 w 1943969"/>
                <a:gd name="connsiteY2" fmla="*/ 1020496 h 1648611"/>
                <a:gd name="connsiteX3" fmla="*/ 994845 w 1943969"/>
                <a:gd name="connsiteY3" fmla="*/ 87389 h 1648611"/>
                <a:gd name="connsiteX4" fmla="*/ 994845 w 1943969"/>
                <a:gd name="connsiteY4" fmla="*/ 1648611 h 1648611"/>
                <a:gd name="connsiteX5" fmla="*/ 949126 w 1943969"/>
                <a:gd name="connsiteY5" fmla="*/ 1648611 h 1648611"/>
                <a:gd name="connsiteX6" fmla="*/ 949126 w 1943969"/>
                <a:gd name="connsiteY6" fmla="*/ 87387 h 1648611"/>
                <a:gd name="connsiteX7" fmla="*/ 0 w 1943969"/>
                <a:gd name="connsiteY7" fmla="*/ 1020496 h 1648611"/>
                <a:gd name="connsiteX8" fmla="*/ 0 w 1943969"/>
                <a:gd name="connsiteY8" fmla="*/ 955582 h 164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3969" h="1648611">
                  <a:moveTo>
                    <a:pt x="971985" y="0"/>
                  </a:moveTo>
                  <a:lnTo>
                    <a:pt x="1943969" y="955582"/>
                  </a:lnTo>
                  <a:lnTo>
                    <a:pt x="1943969" y="1020496"/>
                  </a:lnTo>
                  <a:lnTo>
                    <a:pt x="994845" y="87389"/>
                  </a:lnTo>
                  <a:lnTo>
                    <a:pt x="994845" y="1648611"/>
                  </a:lnTo>
                  <a:lnTo>
                    <a:pt x="949126" y="1648611"/>
                  </a:lnTo>
                  <a:lnTo>
                    <a:pt x="949126" y="87387"/>
                  </a:lnTo>
                  <a:lnTo>
                    <a:pt x="0" y="1020496"/>
                  </a:lnTo>
                  <a:lnTo>
                    <a:pt x="0" y="95558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x-none">
                <a:solidFill>
                  <a:schemeClr val="tx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BDB9DD4-BA35-4BE6-BB19-7818C1031B34}"/>
              </a:ext>
            </a:extLst>
          </p:cNvPr>
          <p:cNvGrpSpPr/>
          <p:nvPr userDrawn="1"/>
        </p:nvGrpSpPr>
        <p:grpSpPr>
          <a:xfrm>
            <a:off x="7419188" y="3454412"/>
            <a:ext cx="982535" cy="992545"/>
            <a:chOff x="6846610" y="1831911"/>
            <a:chExt cx="1691109" cy="170833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436C84-EA4C-412A-A31D-31FD0B422EB7}"/>
                </a:ext>
              </a:extLst>
            </p:cNvPr>
            <p:cNvSpPr/>
            <p:nvPr/>
          </p:nvSpPr>
          <p:spPr>
            <a:xfrm rot="10800000">
              <a:off x="6846610" y="1831911"/>
              <a:ext cx="1691109" cy="1708339"/>
            </a:xfrm>
            <a:prstGeom prst="rect">
              <a:avLst/>
            </a:prstGeom>
            <a:solidFill>
              <a:srgbClr val="1A479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31" name="Freeform 39">
              <a:extLst>
                <a:ext uri="{FF2B5EF4-FFF2-40B4-BE49-F238E27FC236}">
                  <a16:creationId xmlns:a16="http://schemas.microsoft.com/office/drawing/2014/main" id="{3A3ED8BD-2197-46C6-AC9E-E393A76D93B7}"/>
                </a:ext>
              </a:extLst>
            </p:cNvPr>
            <p:cNvSpPr/>
            <p:nvPr/>
          </p:nvSpPr>
          <p:spPr>
            <a:xfrm rot="5400000">
              <a:off x="6983734" y="2090903"/>
              <a:ext cx="1403612" cy="1190353"/>
            </a:xfrm>
            <a:custGeom>
              <a:avLst/>
              <a:gdLst>
                <a:gd name="connsiteX0" fmla="*/ 971985 w 1943969"/>
                <a:gd name="connsiteY0" fmla="*/ 0 h 1648611"/>
                <a:gd name="connsiteX1" fmla="*/ 1943969 w 1943969"/>
                <a:gd name="connsiteY1" fmla="*/ 955582 h 1648611"/>
                <a:gd name="connsiteX2" fmla="*/ 1943969 w 1943969"/>
                <a:gd name="connsiteY2" fmla="*/ 1020496 h 1648611"/>
                <a:gd name="connsiteX3" fmla="*/ 994845 w 1943969"/>
                <a:gd name="connsiteY3" fmla="*/ 87389 h 1648611"/>
                <a:gd name="connsiteX4" fmla="*/ 994845 w 1943969"/>
                <a:gd name="connsiteY4" fmla="*/ 1648611 h 1648611"/>
                <a:gd name="connsiteX5" fmla="*/ 949126 w 1943969"/>
                <a:gd name="connsiteY5" fmla="*/ 1648611 h 1648611"/>
                <a:gd name="connsiteX6" fmla="*/ 949126 w 1943969"/>
                <a:gd name="connsiteY6" fmla="*/ 87387 h 1648611"/>
                <a:gd name="connsiteX7" fmla="*/ 0 w 1943969"/>
                <a:gd name="connsiteY7" fmla="*/ 1020496 h 1648611"/>
                <a:gd name="connsiteX8" fmla="*/ 0 w 1943969"/>
                <a:gd name="connsiteY8" fmla="*/ 955582 h 164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3969" h="1648611">
                  <a:moveTo>
                    <a:pt x="971985" y="0"/>
                  </a:moveTo>
                  <a:lnTo>
                    <a:pt x="1943969" y="955582"/>
                  </a:lnTo>
                  <a:lnTo>
                    <a:pt x="1943969" y="1020496"/>
                  </a:lnTo>
                  <a:lnTo>
                    <a:pt x="994845" y="87389"/>
                  </a:lnTo>
                  <a:lnTo>
                    <a:pt x="994845" y="1648611"/>
                  </a:lnTo>
                  <a:lnTo>
                    <a:pt x="949126" y="1648611"/>
                  </a:lnTo>
                  <a:lnTo>
                    <a:pt x="949126" y="87387"/>
                  </a:lnTo>
                  <a:lnTo>
                    <a:pt x="0" y="1020496"/>
                  </a:lnTo>
                  <a:lnTo>
                    <a:pt x="0" y="95558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x-none">
                <a:solidFill>
                  <a:schemeClr val="tx2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410DB2-E03F-4AC6-981D-758166CC7113}"/>
              </a:ext>
            </a:extLst>
          </p:cNvPr>
          <p:cNvGrpSpPr/>
          <p:nvPr userDrawn="1"/>
        </p:nvGrpSpPr>
        <p:grpSpPr>
          <a:xfrm>
            <a:off x="9308333" y="3444741"/>
            <a:ext cx="992545" cy="982535"/>
            <a:chOff x="8706552" y="1840526"/>
            <a:chExt cx="1708339" cy="169110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65663D8-0417-4A11-AABA-BBC29F2E9CD9}"/>
                </a:ext>
              </a:extLst>
            </p:cNvPr>
            <p:cNvSpPr/>
            <p:nvPr/>
          </p:nvSpPr>
          <p:spPr>
            <a:xfrm rot="5400000">
              <a:off x="8715167" y="1831911"/>
              <a:ext cx="1691109" cy="170833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9D696EC2-1334-4E37-B7D4-EFB391474B12}"/>
                </a:ext>
              </a:extLst>
            </p:cNvPr>
            <p:cNvSpPr/>
            <p:nvPr/>
          </p:nvSpPr>
          <p:spPr>
            <a:xfrm>
              <a:off x="8852291" y="2090903"/>
              <a:ext cx="1403612" cy="1190353"/>
            </a:xfrm>
            <a:custGeom>
              <a:avLst/>
              <a:gdLst>
                <a:gd name="connsiteX0" fmla="*/ 971985 w 1943969"/>
                <a:gd name="connsiteY0" fmla="*/ 0 h 1648611"/>
                <a:gd name="connsiteX1" fmla="*/ 1943969 w 1943969"/>
                <a:gd name="connsiteY1" fmla="*/ 955582 h 1648611"/>
                <a:gd name="connsiteX2" fmla="*/ 1943969 w 1943969"/>
                <a:gd name="connsiteY2" fmla="*/ 1020496 h 1648611"/>
                <a:gd name="connsiteX3" fmla="*/ 994845 w 1943969"/>
                <a:gd name="connsiteY3" fmla="*/ 87389 h 1648611"/>
                <a:gd name="connsiteX4" fmla="*/ 994845 w 1943969"/>
                <a:gd name="connsiteY4" fmla="*/ 1648611 h 1648611"/>
                <a:gd name="connsiteX5" fmla="*/ 949126 w 1943969"/>
                <a:gd name="connsiteY5" fmla="*/ 1648611 h 1648611"/>
                <a:gd name="connsiteX6" fmla="*/ 949126 w 1943969"/>
                <a:gd name="connsiteY6" fmla="*/ 87387 h 1648611"/>
                <a:gd name="connsiteX7" fmla="*/ 0 w 1943969"/>
                <a:gd name="connsiteY7" fmla="*/ 1020496 h 1648611"/>
                <a:gd name="connsiteX8" fmla="*/ 0 w 1943969"/>
                <a:gd name="connsiteY8" fmla="*/ 955582 h 164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3969" h="1648611">
                  <a:moveTo>
                    <a:pt x="971985" y="0"/>
                  </a:moveTo>
                  <a:lnTo>
                    <a:pt x="1943969" y="955582"/>
                  </a:lnTo>
                  <a:lnTo>
                    <a:pt x="1943969" y="1020496"/>
                  </a:lnTo>
                  <a:lnTo>
                    <a:pt x="994845" y="87389"/>
                  </a:lnTo>
                  <a:lnTo>
                    <a:pt x="994845" y="1648611"/>
                  </a:lnTo>
                  <a:lnTo>
                    <a:pt x="949126" y="1648611"/>
                  </a:lnTo>
                  <a:lnTo>
                    <a:pt x="949126" y="87387"/>
                  </a:lnTo>
                  <a:lnTo>
                    <a:pt x="0" y="1020496"/>
                  </a:lnTo>
                  <a:lnTo>
                    <a:pt x="0" y="95558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x-none">
                <a:solidFill>
                  <a:schemeClr val="tx2"/>
                </a:solidFill>
              </a:endParaRPr>
            </a:p>
          </p:txBody>
        </p:sp>
      </p:grpSp>
      <p:sp>
        <p:nvSpPr>
          <p:cNvPr id="35" name="Freeform 49">
            <a:extLst>
              <a:ext uri="{FF2B5EF4-FFF2-40B4-BE49-F238E27FC236}">
                <a16:creationId xmlns:a16="http://schemas.microsoft.com/office/drawing/2014/main" id="{5AFF7C94-8472-417D-9B2A-651991B22938}"/>
              </a:ext>
            </a:extLst>
          </p:cNvPr>
          <p:cNvSpPr/>
          <p:nvPr userDrawn="1"/>
        </p:nvSpPr>
        <p:spPr>
          <a:xfrm rot="10800000">
            <a:off x="5613570" y="2266447"/>
            <a:ext cx="818744" cy="694348"/>
          </a:xfrm>
          <a:custGeom>
            <a:avLst/>
            <a:gdLst>
              <a:gd name="connsiteX0" fmla="*/ 971985 w 1943969"/>
              <a:gd name="connsiteY0" fmla="*/ 0 h 1648611"/>
              <a:gd name="connsiteX1" fmla="*/ 1943969 w 1943969"/>
              <a:gd name="connsiteY1" fmla="*/ 955582 h 1648611"/>
              <a:gd name="connsiteX2" fmla="*/ 1943969 w 1943969"/>
              <a:gd name="connsiteY2" fmla="*/ 1020496 h 1648611"/>
              <a:gd name="connsiteX3" fmla="*/ 994845 w 1943969"/>
              <a:gd name="connsiteY3" fmla="*/ 87389 h 1648611"/>
              <a:gd name="connsiteX4" fmla="*/ 994845 w 1943969"/>
              <a:gd name="connsiteY4" fmla="*/ 1648611 h 1648611"/>
              <a:gd name="connsiteX5" fmla="*/ 949126 w 1943969"/>
              <a:gd name="connsiteY5" fmla="*/ 1648611 h 1648611"/>
              <a:gd name="connsiteX6" fmla="*/ 949126 w 1943969"/>
              <a:gd name="connsiteY6" fmla="*/ 87387 h 1648611"/>
              <a:gd name="connsiteX7" fmla="*/ 0 w 1943969"/>
              <a:gd name="connsiteY7" fmla="*/ 1020496 h 1648611"/>
              <a:gd name="connsiteX8" fmla="*/ 0 w 1943969"/>
              <a:gd name="connsiteY8" fmla="*/ 955582 h 164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3969" h="1648611">
                <a:moveTo>
                  <a:pt x="971985" y="0"/>
                </a:moveTo>
                <a:lnTo>
                  <a:pt x="1943969" y="955582"/>
                </a:lnTo>
                <a:lnTo>
                  <a:pt x="1943969" y="1020496"/>
                </a:lnTo>
                <a:lnTo>
                  <a:pt x="994845" y="87389"/>
                </a:lnTo>
                <a:lnTo>
                  <a:pt x="994845" y="1648611"/>
                </a:lnTo>
                <a:lnTo>
                  <a:pt x="949126" y="1648611"/>
                </a:lnTo>
                <a:lnTo>
                  <a:pt x="949126" y="87387"/>
                </a:lnTo>
                <a:lnTo>
                  <a:pt x="0" y="1020496"/>
                </a:lnTo>
                <a:lnTo>
                  <a:pt x="0" y="95558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/>
          </a:p>
        </p:txBody>
      </p:sp>
      <p:sp>
        <p:nvSpPr>
          <p:cNvPr id="36" name="Freeform 50">
            <a:extLst>
              <a:ext uri="{FF2B5EF4-FFF2-40B4-BE49-F238E27FC236}">
                <a16:creationId xmlns:a16="http://schemas.microsoft.com/office/drawing/2014/main" id="{50F4EC28-1517-4CE7-A70C-574FD804838F}"/>
              </a:ext>
            </a:extLst>
          </p:cNvPr>
          <p:cNvSpPr/>
          <p:nvPr userDrawn="1"/>
        </p:nvSpPr>
        <p:spPr>
          <a:xfrm>
            <a:off x="9379557" y="2296070"/>
            <a:ext cx="818744" cy="694348"/>
          </a:xfrm>
          <a:custGeom>
            <a:avLst/>
            <a:gdLst>
              <a:gd name="connsiteX0" fmla="*/ 971985 w 1943969"/>
              <a:gd name="connsiteY0" fmla="*/ 0 h 1648611"/>
              <a:gd name="connsiteX1" fmla="*/ 1943969 w 1943969"/>
              <a:gd name="connsiteY1" fmla="*/ 955582 h 1648611"/>
              <a:gd name="connsiteX2" fmla="*/ 1943969 w 1943969"/>
              <a:gd name="connsiteY2" fmla="*/ 1020496 h 1648611"/>
              <a:gd name="connsiteX3" fmla="*/ 994845 w 1943969"/>
              <a:gd name="connsiteY3" fmla="*/ 87389 h 1648611"/>
              <a:gd name="connsiteX4" fmla="*/ 994845 w 1943969"/>
              <a:gd name="connsiteY4" fmla="*/ 1648611 h 1648611"/>
              <a:gd name="connsiteX5" fmla="*/ 949126 w 1943969"/>
              <a:gd name="connsiteY5" fmla="*/ 1648611 h 1648611"/>
              <a:gd name="connsiteX6" fmla="*/ 949126 w 1943969"/>
              <a:gd name="connsiteY6" fmla="*/ 87387 h 1648611"/>
              <a:gd name="connsiteX7" fmla="*/ 0 w 1943969"/>
              <a:gd name="connsiteY7" fmla="*/ 1020496 h 1648611"/>
              <a:gd name="connsiteX8" fmla="*/ 0 w 1943969"/>
              <a:gd name="connsiteY8" fmla="*/ 955582 h 164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3969" h="1648611">
                <a:moveTo>
                  <a:pt x="971985" y="0"/>
                </a:moveTo>
                <a:lnTo>
                  <a:pt x="1943969" y="955582"/>
                </a:lnTo>
                <a:lnTo>
                  <a:pt x="1943969" y="1020496"/>
                </a:lnTo>
                <a:lnTo>
                  <a:pt x="994845" y="87389"/>
                </a:lnTo>
                <a:lnTo>
                  <a:pt x="994845" y="1648611"/>
                </a:lnTo>
                <a:lnTo>
                  <a:pt x="949126" y="1648611"/>
                </a:lnTo>
                <a:lnTo>
                  <a:pt x="949126" y="87387"/>
                </a:lnTo>
                <a:lnTo>
                  <a:pt x="0" y="1020496"/>
                </a:lnTo>
                <a:lnTo>
                  <a:pt x="0" y="95558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schemeClr val="tx2"/>
              </a:solidFill>
            </a:endParaRPr>
          </a:p>
        </p:txBody>
      </p:sp>
      <p:sp>
        <p:nvSpPr>
          <p:cNvPr id="37" name="Freeform 51">
            <a:extLst>
              <a:ext uri="{FF2B5EF4-FFF2-40B4-BE49-F238E27FC236}">
                <a16:creationId xmlns:a16="http://schemas.microsoft.com/office/drawing/2014/main" id="{1C1E0649-8C7D-4FE4-BA72-78C79221C53B}"/>
              </a:ext>
            </a:extLst>
          </p:cNvPr>
          <p:cNvSpPr/>
          <p:nvPr userDrawn="1"/>
        </p:nvSpPr>
        <p:spPr>
          <a:xfrm rot="10800000">
            <a:off x="5625303" y="1099498"/>
            <a:ext cx="818744" cy="694348"/>
          </a:xfrm>
          <a:custGeom>
            <a:avLst/>
            <a:gdLst>
              <a:gd name="connsiteX0" fmla="*/ 971985 w 1943969"/>
              <a:gd name="connsiteY0" fmla="*/ 0 h 1648611"/>
              <a:gd name="connsiteX1" fmla="*/ 1943969 w 1943969"/>
              <a:gd name="connsiteY1" fmla="*/ 955582 h 1648611"/>
              <a:gd name="connsiteX2" fmla="*/ 1943969 w 1943969"/>
              <a:gd name="connsiteY2" fmla="*/ 1020496 h 1648611"/>
              <a:gd name="connsiteX3" fmla="*/ 994845 w 1943969"/>
              <a:gd name="connsiteY3" fmla="*/ 87389 h 1648611"/>
              <a:gd name="connsiteX4" fmla="*/ 994845 w 1943969"/>
              <a:gd name="connsiteY4" fmla="*/ 1648611 h 1648611"/>
              <a:gd name="connsiteX5" fmla="*/ 949126 w 1943969"/>
              <a:gd name="connsiteY5" fmla="*/ 1648611 h 1648611"/>
              <a:gd name="connsiteX6" fmla="*/ 949126 w 1943969"/>
              <a:gd name="connsiteY6" fmla="*/ 87387 h 1648611"/>
              <a:gd name="connsiteX7" fmla="*/ 0 w 1943969"/>
              <a:gd name="connsiteY7" fmla="*/ 1020496 h 1648611"/>
              <a:gd name="connsiteX8" fmla="*/ 0 w 1943969"/>
              <a:gd name="connsiteY8" fmla="*/ 955582 h 164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3969" h="1648611">
                <a:moveTo>
                  <a:pt x="971985" y="0"/>
                </a:moveTo>
                <a:lnTo>
                  <a:pt x="1943969" y="955582"/>
                </a:lnTo>
                <a:lnTo>
                  <a:pt x="1943969" y="1020496"/>
                </a:lnTo>
                <a:lnTo>
                  <a:pt x="994845" y="87389"/>
                </a:lnTo>
                <a:lnTo>
                  <a:pt x="994845" y="1648611"/>
                </a:lnTo>
                <a:lnTo>
                  <a:pt x="949126" y="1648611"/>
                </a:lnTo>
                <a:lnTo>
                  <a:pt x="949126" y="87387"/>
                </a:lnTo>
                <a:lnTo>
                  <a:pt x="0" y="1020496"/>
                </a:lnTo>
                <a:lnTo>
                  <a:pt x="0" y="955582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schemeClr val="tx2"/>
              </a:solidFill>
            </a:endParaRPr>
          </a:p>
        </p:txBody>
      </p:sp>
      <p:sp>
        <p:nvSpPr>
          <p:cNvPr id="38" name="Freeform 52">
            <a:extLst>
              <a:ext uri="{FF2B5EF4-FFF2-40B4-BE49-F238E27FC236}">
                <a16:creationId xmlns:a16="http://schemas.microsoft.com/office/drawing/2014/main" id="{01E7A44B-074E-44E1-95E8-34E6FEC6B077}"/>
              </a:ext>
            </a:extLst>
          </p:cNvPr>
          <p:cNvSpPr/>
          <p:nvPr userDrawn="1"/>
        </p:nvSpPr>
        <p:spPr>
          <a:xfrm rot="5400000">
            <a:off x="7568260" y="1098726"/>
            <a:ext cx="818745" cy="694348"/>
          </a:xfrm>
          <a:custGeom>
            <a:avLst/>
            <a:gdLst>
              <a:gd name="connsiteX0" fmla="*/ 971985 w 1943969"/>
              <a:gd name="connsiteY0" fmla="*/ 0 h 1648611"/>
              <a:gd name="connsiteX1" fmla="*/ 1943969 w 1943969"/>
              <a:gd name="connsiteY1" fmla="*/ 955582 h 1648611"/>
              <a:gd name="connsiteX2" fmla="*/ 1943969 w 1943969"/>
              <a:gd name="connsiteY2" fmla="*/ 1020496 h 1648611"/>
              <a:gd name="connsiteX3" fmla="*/ 994845 w 1943969"/>
              <a:gd name="connsiteY3" fmla="*/ 87389 h 1648611"/>
              <a:gd name="connsiteX4" fmla="*/ 994845 w 1943969"/>
              <a:gd name="connsiteY4" fmla="*/ 1648611 h 1648611"/>
              <a:gd name="connsiteX5" fmla="*/ 949126 w 1943969"/>
              <a:gd name="connsiteY5" fmla="*/ 1648611 h 1648611"/>
              <a:gd name="connsiteX6" fmla="*/ 949126 w 1943969"/>
              <a:gd name="connsiteY6" fmla="*/ 87387 h 1648611"/>
              <a:gd name="connsiteX7" fmla="*/ 0 w 1943969"/>
              <a:gd name="connsiteY7" fmla="*/ 1020496 h 1648611"/>
              <a:gd name="connsiteX8" fmla="*/ 0 w 1943969"/>
              <a:gd name="connsiteY8" fmla="*/ 955582 h 164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3969" h="1648611">
                <a:moveTo>
                  <a:pt x="971985" y="0"/>
                </a:moveTo>
                <a:lnTo>
                  <a:pt x="1943969" y="955582"/>
                </a:lnTo>
                <a:lnTo>
                  <a:pt x="1943969" y="1020496"/>
                </a:lnTo>
                <a:lnTo>
                  <a:pt x="994845" y="87389"/>
                </a:lnTo>
                <a:lnTo>
                  <a:pt x="994845" y="1648611"/>
                </a:lnTo>
                <a:lnTo>
                  <a:pt x="949126" y="1648611"/>
                </a:lnTo>
                <a:lnTo>
                  <a:pt x="949126" y="87387"/>
                </a:lnTo>
                <a:lnTo>
                  <a:pt x="0" y="1020496"/>
                </a:lnTo>
                <a:lnTo>
                  <a:pt x="0" y="955582"/>
                </a:lnTo>
                <a:close/>
              </a:path>
            </a:pathLst>
          </a:custGeom>
          <a:solidFill>
            <a:srgbClr val="F8C9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schemeClr val="tx2"/>
              </a:solidFill>
            </a:endParaRPr>
          </a:p>
        </p:txBody>
      </p:sp>
      <p:sp>
        <p:nvSpPr>
          <p:cNvPr id="39" name="Freeform 53">
            <a:extLst>
              <a:ext uri="{FF2B5EF4-FFF2-40B4-BE49-F238E27FC236}">
                <a16:creationId xmlns:a16="http://schemas.microsoft.com/office/drawing/2014/main" id="{E9ADB803-9ABC-4091-B9E0-33E286B2B015}"/>
              </a:ext>
            </a:extLst>
          </p:cNvPr>
          <p:cNvSpPr/>
          <p:nvPr userDrawn="1"/>
        </p:nvSpPr>
        <p:spPr>
          <a:xfrm>
            <a:off x="9399081" y="1094439"/>
            <a:ext cx="818744" cy="694348"/>
          </a:xfrm>
          <a:custGeom>
            <a:avLst/>
            <a:gdLst>
              <a:gd name="connsiteX0" fmla="*/ 971985 w 1943969"/>
              <a:gd name="connsiteY0" fmla="*/ 0 h 1648611"/>
              <a:gd name="connsiteX1" fmla="*/ 1943969 w 1943969"/>
              <a:gd name="connsiteY1" fmla="*/ 955582 h 1648611"/>
              <a:gd name="connsiteX2" fmla="*/ 1943969 w 1943969"/>
              <a:gd name="connsiteY2" fmla="*/ 1020496 h 1648611"/>
              <a:gd name="connsiteX3" fmla="*/ 994845 w 1943969"/>
              <a:gd name="connsiteY3" fmla="*/ 87389 h 1648611"/>
              <a:gd name="connsiteX4" fmla="*/ 994845 w 1943969"/>
              <a:gd name="connsiteY4" fmla="*/ 1648611 h 1648611"/>
              <a:gd name="connsiteX5" fmla="*/ 949126 w 1943969"/>
              <a:gd name="connsiteY5" fmla="*/ 1648611 h 1648611"/>
              <a:gd name="connsiteX6" fmla="*/ 949126 w 1943969"/>
              <a:gd name="connsiteY6" fmla="*/ 87387 h 1648611"/>
              <a:gd name="connsiteX7" fmla="*/ 0 w 1943969"/>
              <a:gd name="connsiteY7" fmla="*/ 1020496 h 1648611"/>
              <a:gd name="connsiteX8" fmla="*/ 0 w 1943969"/>
              <a:gd name="connsiteY8" fmla="*/ 955582 h 164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3969" h="1648611">
                <a:moveTo>
                  <a:pt x="971985" y="0"/>
                </a:moveTo>
                <a:lnTo>
                  <a:pt x="1943969" y="955582"/>
                </a:lnTo>
                <a:lnTo>
                  <a:pt x="1943969" y="1020496"/>
                </a:lnTo>
                <a:lnTo>
                  <a:pt x="994845" y="87389"/>
                </a:lnTo>
                <a:lnTo>
                  <a:pt x="994845" y="1648611"/>
                </a:lnTo>
                <a:lnTo>
                  <a:pt x="949126" y="1648611"/>
                </a:lnTo>
                <a:lnTo>
                  <a:pt x="949126" y="87387"/>
                </a:lnTo>
                <a:lnTo>
                  <a:pt x="0" y="1020496"/>
                </a:lnTo>
                <a:lnTo>
                  <a:pt x="0" y="955582"/>
                </a:lnTo>
                <a:close/>
              </a:path>
            </a:pathLst>
          </a:custGeom>
          <a:solidFill>
            <a:srgbClr val="E068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schemeClr val="tx2"/>
              </a:solidFill>
            </a:endParaRPr>
          </a:p>
        </p:txBody>
      </p:sp>
      <p:sp>
        <p:nvSpPr>
          <p:cNvPr id="40" name="Freeform 54">
            <a:extLst>
              <a:ext uri="{FF2B5EF4-FFF2-40B4-BE49-F238E27FC236}">
                <a16:creationId xmlns:a16="http://schemas.microsoft.com/office/drawing/2014/main" id="{D8CC4241-E8F2-4EE4-9C56-35A0C2FE7D21}"/>
              </a:ext>
            </a:extLst>
          </p:cNvPr>
          <p:cNvSpPr/>
          <p:nvPr userDrawn="1"/>
        </p:nvSpPr>
        <p:spPr>
          <a:xfrm rot="16200000">
            <a:off x="3756660" y="1097200"/>
            <a:ext cx="818747" cy="694350"/>
          </a:xfrm>
          <a:custGeom>
            <a:avLst/>
            <a:gdLst>
              <a:gd name="connsiteX0" fmla="*/ 971985 w 1943969"/>
              <a:gd name="connsiteY0" fmla="*/ 0 h 1648611"/>
              <a:gd name="connsiteX1" fmla="*/ 1943969 w 1943969"/>
              <a:gd name="connsiteY1" fmla="*/ 955582 h 1648611"/>
              <a:gd name="connsiteX2" fmla="*/ 1943969 w 1943969"/>
              <a:gd name="connsiteY2" fmla="*/ 1020496 h 1648611"/>
              <a:gd name="connsiteX3" fmla="*/ 994845 w 1943969"/>
              <a:gd name="connsiteY3" fmla="*/ 87389 h 1648611"/>
              <a:gd name="connsiteX4" fmla="*/ 994845 w 1943969"/>
              <a:gd name="connsiteY4" fmla="*/ 1648611 h 1648611"/>
              <a:gd name="connsiteX5" fmla="*/ 949126 w 1943969"/>
              <a:gd name="connsiteY5" fmla="*/ 1648611 h 1648611"/>
              <a:gd name="connsiteX6" fmla="*/ 949126 w 1943969"/>
              <a:gd name="connsiteY6" fmla="*/ 87387 h 1648611"/>
              <a:gd name="connsiteX7" fmla="*/ 0 w 1943969"/>
              <a:gd name="connsiteY7" fmla="*/ 1020496 h 1648611"/>
              <a:gd name="connsiteX8" fmla="*/ 0 w 1943969"/>
              <a:gd name="connsiteY8" fmla="*/ 955582 h 164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3969" h="1648611">
                <a:moveTo>
                  <a:pt x="971985" y="0"/>
                </a:moveTo>
                <a:lnTo>
                  <a:pt x="1943969" y="955582"/>
                </a:lnTo>
                <a:lnTo>
                  <a:pt x="1943969" y="1020496"/>
                </a:lnTo>
                <a:lnTo>
                  <a:pt x="994845" y="87389"/>
                </a:lnTo>
                <a:lnTo>
                  <a:pt x="994845" y="1648611"/>
                </a:lnTo>
                <a:lnTo>
                  <a:pt x="949126" y="1648611"/>
                </a:lnTo>
                <a:lnTo>
                  <a:pt x="949126" y="87387"/>
                </a:lnTo>
                <a:lnTo>
                  <a:pt x="0" y="1020496"/>
                </a:lnTo>
                <a:lnTo>
                  <a:pt x="0" y="955582"/>
                </a:lnTo>
                <a:close/>
              </a:path>
            </a:pathLst>
          </a:custGeom>
          <a:solidFill>
            <a:srgbClr val="50A5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schemeClr val="tx2"/>
              </a:solidFill>
            </a:endParaRPr>
          </a:p>
        </p:txBody>
      </p:sp>
      <p:sp>
        <p:nvSpPr>
          <p:cNvPr id="41" name="Freeform 55">
            <a:extLst>
              <a:ext uri="{FF2B5EF4-FFF2-40B4-BE49-F238E27FC236}">
                <a16:creationId xmlns:a16="http://schemas.microsoft.com/office/drawing/2014/main" id="{55A6556F-22D0-4DDB-B4BD-35135572081A}"/>
              </a:ext>
            </a:extLst>
          </p:cNvPr>
          <p:cNvSpPr/>
          <p:nvPr userDrawn="1"/>
        </p:nvSpPr>
        <p:spPr>
          <a:xfrm rot="5400000">
            <a:off x="7568260" y="2311683"/>
            <a:ext cx="818745" cy="694348"/>
          </a:xfrm>
          <a:custGeom>
            <a:avLst/>
            <a:gdLst>
              <a:gd name="connsiteX0" fmla="*/ 971985 w 1943969"/>
              <a:gd name="connsiteY0" fmla="*/ 0 h 1648611"/>
              <a:gd name="connsiteX1" fmla="*/ 1943969 w 1943969"/>
              <a:gd name="connsiteY1" fmla="*/ 955582 h 1648611"/>
              <a:gd name="connsiteX2" fmla="*/ 1943969 w 1943969"/>
              <a:gd name="connsiteY2" fmla="*/ 1020496 h 1648611"/>
              <a:gd name="connsiteX3" fmla="*/ 994845 w 1943969"/>
              <a:gd name="connsiteY3" fmla="*/ 87389 h 1648611"/>
              <a:gd name="connsiteX4" fmla="*/ 994845 w 1943969"/>
              <a:gd name="connsiteY4" fmla="*/ 1648611 h 1648611"/>
              <a:gd name="connsiteX5" fmla="*/ 949126 w 1943969"/>
              <a:gd name="connsiteY5" fmla="*/ 1648611 h 1648611"/>
              <a:gd name="connsiteX6" fmla="*/ 949126 w 1943969"/>
              <a:gd name="connsiteY6" fmla="*/ 87387 h 1648611"/>
              <a:gd name="connsiteX7" fmla="*/ 0 w 1943969"/>
              <a:gd name="connsiteY7" fmla="*/ 1020496 h 1648611"/>
              <a:gd name="connsiteX8" fmla="*/ 0 w 1943969"/>
              <a:gd name="connsiteY8" fmla="*/ 955582 h 164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3969" h="1648611">
                <a:moveTo>
                  <a:pt x="971985" y="0"/>
                </a:moveTo>
                <a:lnTo>
                  <a:pt x="1943969" y="955582"/>
                </a:lnTo>
                <a:lnTo>
                  <a:pt x="1943969" y="1020496"/>
                </a:lnTo>
                <a:lnTo>
                  <a:pt x="994845" y="87389"/>
                </a:lnTo>
                <a:lnTo>
                  <a:pt x="994845" y="1648611"/>
                </a:lnTo>
                <a:lnTo>
                  <a:pt x="949126" y="1648611"/>
                </a:lnTo>
                <a:lnTo>
                  <a:pt x="949126" y="87387"/>
                </a:lnTo>
                <a:lnTo>
                  <a:pt x="0" y="1020496"/>
                </a:lnTo>
                <a:lnTo>
                  <a:pt x="0" y="955582"/>
                </a:lnTo>
                <a:close/>
              </a:path>
            </a:pathLst>
          </a:custGeom>
          <a:solidFill>
            <a:srgbClr val="1A47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/>
          </a:p>
        </p:txBody>
      </p:sp>
      <p:sp>
        <p:nvSpPr>
          <p:cNvPr id="42" name="Freeform 56">
            <a:extLst>
              <a:ext uri="{FF2B5EF4-FFF2-40B4-BE49-F238E27FC236}">
                <a16:creationId xmlns:a16="http://schemas.microsoft.com/office/drawing/2014/main" id="{0E27BC5C-DFD6-470C-A697-281174CA8C96}"/>
              </a:ext>
            </a:extLst>
          </p:cNvPr>
          <p:cNvSpPr/>
          <p:nvPr userDrawn="1"/>
        </p:nvSpPr>
        <p:spPr>
          <a:xfrm rot="16200000">
            <a:off x="3756660" y="2300356"/>
            <a:ext cx="818747" cy="694350"/>
          </a:xfrm>
          <a:custGeom>
            <a:avLst/>
            <a:gdLst>
              <a:gd name="connsiteX0" fmla="*/ 971985 w 1943969"/>
              <a:gd name="connsiteY0" fmla="*/ 0 h 1648611"/>
              <a:gd name="connsiteX1" fmla="*/ 1943969 w 1943969"/>
              <a:gd name="connsiteY1" fmla="*/ 955582 h 1648611"/>
              <a:gd name="connsiteX2" fmla="*/ 1943969 w 1943969"/>
              <a:gd name="connsiteY2" fmla="*/ 1020496 h 1648611"/>
              <a:gd name="connsiteX3" fmla="*/ 994845 w 1943969"/>
              <a:gd name="connsiteY3" fmla="*/ 87389 h 1648611"/>
              <a:gd name="connsiteX4" fmla="*/ 994845 w 1943969"/>
              <a:gd name="connsiteY4" fmla="*/ 1648611 h 1648611"/>
              <a:gd name="connsiteX5" fmla="*/ 949126 w 1943969"/>
              <a:gd name="connsiteY5" fmla="*/ 1648611 h 1648611"/>
              <a:gd name="connsiteX6" fmla="*/ 949126 w 1943969"/>
              <a:gd name="connsiteY6" fmla="*/ 87387 h 1648611"/>
              <a:gd name="connsiteX7" fmla="*/ 0 w 1943969"/>
              <a:gd name="connsiteY7" fmla="*/ 1020496 h 1648611"/>
              <a:gd name="connsiteX8" fmla="*/ 0 w 1943969"/>
              <a:gd name="connsiteY8" fmla="*/ 955582 h 164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3969" h="1648611">
                <a:moveTo>
                  <a:pt x="971985" y="0"/>
                </a:moveTo>
                <a:lnTo>
                  <a:pt x="1943969" y="955582"/>
                </a:lnTo>
                <a:lnTo>
                  <a:pt x="1943969" y="1020496"/>
                </a:lnTo>
                <a:lnTo>
                  <a:pt x="994845" y="87389"/>
                </a:lnTo>
                <a:lnTo>
                  <a:pt x="994845" y="1648611"/>
                </a:lnTo>
                <a:lnTo>
                  <a:pt x="949126" y="1648611"/>
                </a:lnTo>
                <a:lnTo>
                  <a:pt x="949126" y="87387"/>
                </a:lnTo>
                <a:lnTo>
                  <a:pt x="0" y="1020496"/>
                </a:lnTo>
                <a:lnTo>
                  <a:pt x="0" y="955582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/>
          </a:p>
        </p:txBody>
      </p:sp>
      <p:sp>
        <p:nvSpPr>
          <p:cNvPr id="43" name="Freeform 57">
            <a:extLst>
              <a:ext uri="{FF2B5EF4-FFF2-40B4-BE49-F238E27FC236}">
                <a16:creationId xmlns:a16="http://schemas.microsoft.com/office/drawing/2014/main" id="{4BE7382D-4C6E-4222-A49C-17435D986866}"/>
              </a:ext>
            </a:extLst>
          </p:cNvPr>
          <p:cNvSpPr/>
          <p:nvPr userDrawn="1"/>
        </p:nvSpPr>
        <p:spPr>
          <a:xfrm>
            <a:off x="1884225" y="2272323"/>
            <a:ext cx="818744" cy="694348"/>
          </a:xfrm>
          <a:custGeom>
            <a:avLst/>
            <a:gdLst>
              <a:gd name="connsiteX0" fmla="*/ 971985 w 1943969"/>
              <a:gd name="connsiteY0" fmla="*/ 0 h 1648611"/>
              <a:gd name="connsiteX1" fmla="*/ 1943969 w 1943969"/>
              <a:gd name="connsiteY1" fmla="*/ 955582 h 1648611"/>
              <a:gd name="connsiteX2" fmla="*/ 1943969 w 1943969"/>
              <a:gd name="connsiteY2" fmla="*/ 1020496 h 1648611"/>
              <a:gd name="connsiteX3" fmla="*/ 994845 w 1943969"/>
              <a:gd name="connsiteY3" fmla="*/ 87389 h 1648611"/>
              <a:gd name="connsiteX4" fmla="*/ 994845 w 1943969"/>
              <a:gd name="connsiteY4" fmla="*/ 1648611 h 1648611"/>
              <a:gd name="connsiteX5" fmla="*/ 949126 w 1943969"/>
              <a:gd name="connsiteY5" fmla="*/ 1648611 h 1648611"/>
              <a:gd name="connsiteX6" fmla="*/ 949126 w 1943969"/>
              <a:gd name="connsiteY6" fmla="*/ 87387 h 1648611"/>
              <a:gd name="connsiteX7" fmla="*/ 0 w 1943969"/>
              <a:gd name="connsiteY7" fmla="*/ 1020496 h 1648611"/>
              <a:gd name="connsiteX8" fmla="*/ 0 w 1943969"/>
              <a:gd name="connsiteY8" fmla="*/ 955582 h 164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3969" h="1648611">
                <a:moveTo>
                  <a:pt x="971985" y="0"/>
                </a:moveTo>
                <a:lnTo>
                  <a:pt x="1943969" y="955582"/>
                </a:lnTo>
                <a:lnTo>
                  <a:pt x="1943969" y="1020496"/>
                </a:lnTo>
                <a:lnTo>
                  <a:pt x="994845" y="87389"/>
                </a:lnTo>
                <a:lnTo>
                  <a:pt x="994845" y="1648611"/>
                </a:lnTo>
                <a:lnTo>
                  <a:pt x="949126" y="1648611"/>
                </a:lnTo>
                <a:lnTo>
                  <a:pt x="949126" y="87387"/>
                </a:lnTo>
                <a:lnTo>
                  <a:pt x="0" y="1020496"/>
                </a:lnTo>
                <a:lnTo>
                  <a:pt x="0" y="955582"/>
                </a:lnTo>
                <a:close/>
              </a:path>
            </a:pathLst>
          </a:custGeom>
          <a:solidFill>
            <a:srgbClr val="67696D"/>
          </a:solidFill>
          <a:ln>
            <a:solidFill>
              <a:srgbClr val="67696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srgbClr val="67696D"/>
              </a:solidFill>
            </a:endParaRPr>
          </a:p>
        </p:txBody>
      </p:sp>
      <p:sp>
        <p:nvSpPr>
          <p:cNvPr id="44" name="Freeform 58">
            <a:extLst>
              <a:ext uri="{FF2B5EF4-FFF2-40B4-BE49-F238E27FC236}">
                <a16:creationId xmlns:a16="http://schemas.microsoft.com/office/drawing/2014/main" id="{E98FCDF4-D81F-47A0-8BE7-37B10A27F97D}"/>
              </a:ext>
            </a:extLst>
          </p:cNvPr>
          <p:cNvSpPr/>
          <p:nvPr userDrawn="1"/>
        </p:nvSpPr>
        <p:spPr>
          <a:xfrm>
            <a:off x="1923272" y="1099498"/>
            <a:ext cx="818744" cy="694348"/>
          </a:xfrm>
          <a:custGeom>
            <a:avLst/>
            <a:gdLst>
              <a:gd name="connsiteX0" fmla="*/ 971985 w 1943969"/>
              <a:gd name="connsiteY0" fmla="*/ 0 h 1648611"/>
              <a:gd name="connsiteX1" fmla="*/ 1943969 w 1943969"/>
              <a:gd name="connsiteY1" fmla="*/ 955582 h 1648611"/>
              <a:gd name="connsiteX2" fmla="*/ 1943969 w 1943969"/>
              <a:gd name="connsiteY2" fmla="*/ 1020496 h 1648611"/>
              <a:gd name="connsiteX3" fmla="*/ 994845 w 1943969"/>
              <a:gd name="connsiteY3" fmla="*/ 87389 h 1648611"/>
              <a:gd name="connsiteX4" fmla="*/ 994845 w 1943969"/>
              <a:gd name="connsiteY4" fmla="*/ 1648611 h 1648611"/>
              <a:gd name="connsiteX5" fmla="*/ 949126 w 1943969"/>
              <a:gd name="connsiteY5" fmla="*/ 1648611 h 1648611"/>
              <a:gd name="connsiteX6" fmla="*/ 949126 w 1943969"/>
              <a:gd name="connsiteY6" fmla="*/ 87387 h 1648611"/>
              <a:gd name="connsiteX7" fmla="*/ 0 w 1943969"/>
              <a:gd name="connsiteY7" fmla="*/ 1020496 h 1648611"/>
              <a:gd name="connsiteX8" fmla="*/ 0 w 1943969"/>
              <a:gd name="connsiteY8" fmla="*/ 955582 h 164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3969" h="1648611">
                <a:moveTo>
                  <a:pt x="971985" y="0"/>
                </a:moveTo>
                <a:lnTo>
                  <a:pt x="1943969" y="955582"/>
                </a:lnTo>
                <a:lnTo>
                  <a:pt x="1943969" y="1020496"/>
                </a:lnTo>
                <a:lnTo>
                  <a:pt x="994845" y="87389"/>
                </a:lnTo>
                <a:lnTo>
                  <a:pt x="994845" y="1648611"/>
                </a:lnTo>
                <a:lnTo>
                  <a:pt x="949126" y="1648611"/>
                </a:lnTo>
                <a:lnTo>
                  <a:pt x="949126" y="87387"/>
                </a:lnTo>
                <a:lnTo>
                  <a:pt x="0" y="1020496"/>
                </a:lnTo>
                <a:lnTo>
                  <a:pt x="0" y="955582"/>
                </a:lnTo>
                <a:close/>
              </a:path>
            </a:pathLst>
          </a:custGeom>
          <a:solidFill>
            <a:srgbClr val="C1C1C0"/>
          </a:solidFill>
          <a:ln>
            <a:solidFill>
              <a:srgbClr val="C1C1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x-none">
              <a:solidFill>
                <a:srgbClr val="6769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6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-option6">
    <p:bg>
      <p:bgPr>
        <a:solidFill>
          <a:srgbClr val="0E36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820724" y="1778387"/>
            <a:ext cx="10974916" cy="177630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title (50pt)</a:t>
            </a:r>
            <a:br>
              <a:rPr lang="en-US"/>
            </a:br>
            <a:r>
              <a:rPr lang="en-US"/>
              <a:t>lorem </a:t>
            </a:r>
            <a:r>
              <a:rPr lang="en-US" err="1"/>
              <a:t>ipsom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20725" y="3641577"/>
            <a:ext cx="5484283" cy="685277"/>
          </a:xfrm>
        </p:spPr>
        <p:txBody>
          <a:bodyPr/>
          <a:lstStyle>
            <a:lvl1pPr marL="0" indent="0" algn="l">
              <a:buNone/>
              <a:defRPr sz="1200" b="1" cap="none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descriptor (12pt)</a:t>
            </a:r>
          </a:p>
          <a:p>
            <a:r>
              <a:rPr lang="en-US"/>
              <a:t>01/01/2021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EB6C55D-1F4B-46AF-98E2-354801034E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48519"/>
            <a:ext cx="12192000" cy="215187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75041FC-778C-49D7-9C78-622B7F631F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2814" y="258654"/>
            <a:ext cx="2304661" cy="71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142164"/>
      </p:ext>
    </p:extLst>
  </p:cSld>
  <p:clrMapOvr>
    <a:masterClrMapping/>
  </p:clrMapOvr>
  <p:hf sldNum="0" hdr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llout-clou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ular Callout 101">
            <a:extLst>
              <a:ext uri="{FF2B5EF4-FFF2-40B4-BE49-F238E27FC236}">
                <a16:creationId xmlns:a16="http://schemas.microsoft.com/office/drawing/2014/main" id="{3917C83E-5580-4C47-BCBA-B5D32C8CEBCA}"/>
              </a:ext>
            </a:extLst>
          </p:cNvPr>
          <p:cNvSpPr/>
          <p:nvPr userDrawn="1"/>
        </p:nvSpPr>
        <p:spPr>
          <a:xfrm>
            <a:off x="7863408" y="1344022"/>
            <a:ext cx="1288910" cy="944831"/>
          </a:xfrm>
          <a:prstGeom prst="wedgeRoundRectCallout">
            <a:avLst>
              <a:gd name="adj1" fmla="val -33333"/>
              <a:gd name="adj2" fmla="val 65409"/>
              <a:gd name="adj3" fmla="val 16667"/>
            </a:avLst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6" name="Rounded Rectangular Callout 102">
            <a:extLst>
              <a:ext uri="{FF2B5EF4-FFF2-40B4-BE49-F238E27FC236}">
                <a16:creationId xmlns:a16="http://schemas.microsoft.com/office/drawing/2014/main" id="{D4989515-81B0-4133-858C-B83E91C178F8}"/>
              </a:ext>
            </a:extLst>
          </p:cNvPr>
          <p:cNvSpPr/>
          <p:nvPr userDrawn="1"/>
        </p:nvSpPr>
        <p:spPr>
          <a:xfrm flipH="1">
            <a:off x="9523237" y="1344022"/>
            <a:ext cx="1288910" cy="944831"/>
          </a:xfrm>
          <a:prstGeom prst="wedgeRoundRectCallout">
            <a:avLst>
              <a:gd name="adj1" fmla="val -33333"/>
              <a:gd name="adj2" fmla="val 65409"/>
              <a:gd name="adj3" fmla="val 16667"/>
            </a:avLst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7" name="Rounded Rectangular Callout 103">
            <a:extLst>
              <a:ext uri="{FF2B5EF4-FFF2-40B4-BE49-F238E27FC236}">
                <a16:creationId xmlns:a16="http://schemas.microsoft.com/office/drawing/2014/main" id="{F07F6B39-161F-4AAA-A79E-73BDD666AD7D}"/>
              </a:ext>
            </a:extLst>
          </p:cNvPr>
          <p:cNvSpPr/>
          <p:nvPr userDrawn="1"/>
        </p:nvSpPr>
        <p:spPr>
          <a:xfrm>
            <a:off x="4589811" y="1359788"/>
            <a:ext cx="1288910" cy="944831"/>
          </a:xfrm>
          <a:prstGeom prst="wedgeRoundRectCallout">
            <a:avLst>
              <a:gd name="adj1" fmla="val -33333"/>
              <a:gd name="adj2" fmla="val 65409"/>
              <a:gd name="adj3" fmla="val 16667"/>
            </a:avLst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8" name="Rounded Rectangular Callout 104">
            <a:extLst>
              <a:ext uri="{FF2B5EF4-FFF2-40B4-BE49-F238E27FC236}">
                <a16:creationId xmlns:a16="http://schemas.microsoft.com/office/drawing/2014/main" id="{C3449B45-1588-47DE-8E9D-CD898E5CFFD7}"/>
              </a:ext>
            </a:extLst>
          </p:cNvPr>
          <p:cNvSpPr/>
          <p:nvPr userDrawn="1"/>
        </p:nvSpPr>
        <p:spPr>
          <a:xfrm flipH="1">
            <a:off x="6221509" y="1359788"/>
            <a:ext cx="1288910" cy="944831"/>
          </a:xfrm>
          <a:prstGeom prst="wedgeRoundRectCallout">
            <a:avLst>
              <a:gd name="adj1" fmla="val -33333"/>
              <a:gd name="adj2" fmla="val 65409"/>
              <a:gd name="adj3" fmla="val 16667"/>
            </a:avLst>
          </a:prstGeom>
          <a:noFill/>
          <a:ln w="190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9" name="Rounded Rectangular Callout 106">
            <a:extLst>
              <a:ext uri="{FF2B5EF4-FFF2-40B4-BE49-F238E27FC236}">
                <a16:creationId xmlns:a16="http://schemas.microsoft.com/office/drawing/2014/main" id="{8AC4D34E-9A3D-4DD6-BD30-29F25EFD401F}"/>
              </a:ext>
            </a:extLst>
          </p:cNvPr>
          <p:cNvSpPr/>
          <p:nvPr userDrawn="1"/>
        </p:nvSpPr>
        <p:spPr>
          <a:xfrm rot="10800000">
            <a:off x="2947912" y="1359787"/>
            <a:ext cx="1288910" cy="944831"/>
          </a:xfrm>
          <a:prstGeom prst="wedgeRoundRectCallout">
            <a:avLst>
              <a:gd name="adj1" fmla="val -33333"/>
              <a:gd name="adj2" fmla="val 65409"/>
              <a:gd name="adj3" fmla="val 16667"/>
            </a:avLst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0" name="Rounded Rectangular Callout 107">
            <a:extLst>
              <a:ext uri="{FF2B5EF4-FFF2-40B4-BE49-F238E27FC236}">
                <a16:creationId xmlns:a16="http://schemas.microsoft.com/office/drawing/2014/main" id="{0807FADE-83DE-4309-97F4-62B32F9EE37E}"/>
              </a:ext>
            </a:extLst>
          </p:cNvPr>
          <p:cNvSpPr/>
          <p:nvPr userDrawn="1"/>
        </p:nvSpPr>
        <p:spPr>
          <a:xfrm rot="10800000" flipH="1">
            <a:off x="1297048" y="1359787"/>
            <a:ext cx="1288910" cy="944831"/>
          </a:xfrm>
          <a:prstGeom prst="wedgeRoundRectCallout">
            <a:avLst>
              <a:gd name="adj1" fmla="val -33333"/>
              <a:gd name="adj2" fmla="val 65409"/>
              <a:gd name="adj3" fmla="val 16667"/>
            </a:avLst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1" name="Rounded Rectangular Callout 111">
            <a:extLst>
              <a:ext uri="{FF2B5EF4-FFF2-40B4-BE49-F238E27FC236}">
                <a16:creationId xmlns:a16="http://schemas.microsoft.com/office/drawing/2014/main" id="{32420C10-E808-4F11-9A56-21541CC90C11}"/>
              </a:ext>
            </a:extLst>
          </p:cNvPr>
          <p:cNvSpPr/>
          <p:nvPr userDrawn="1"/>
        </p:nvSpPr>
        <p:spPr>
          <a:xfrm>
            <a:off x="7863407" y="2992717"/>
            <a:ext cx="1288910" cy="944831"/>
          </a:xfrm>
          <a:prstGeom prst="wedgeRoundRectCallout">
            <a:avLst>
              <a:gd name="adj1" fmla="val -33333"/>
              <a:gd name="adj2" fmla="val 65409"/>
              <a:gd name="adj3" fmla="val 16667"/>
            </a:avLst>
          </a:prstGeom>
          <a:noFill/>
          <a:ln w="19050">
            <a:solidFill>
              <a:srgbClr val="F8C95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2" name="Rounded Rectangular Callout 112">
            <a:extLst>
              <a:ext uri="{FF2B5EF4-FFF2-40B4-BE49-F238E27FC236}">
                <a16:creationId xmlns:a16="http://schemas.microsoft.com/office/drawing/2014/main" id="{72711596-56F2-401C-8544-ECE38EE3C3B9}"/>
              </a:ext>
            </a:extLst>
          </p:cNvPr>
          <p:cNvSpPr/>
          <p:nvPr userDrawn="1"/>
        </p:nvSpPr>
        <p:spPr>
          <a:xfrm flipH="1">
            <a:off x="9523236" y="2992717"/>
            <a:ext cx="1288910" cy="944831"/>
          </a:xfrm>
          <a:prstGeom prst="wedgeRoundRectCallout">
            <a:avLst>
              <a:gd name="adj1" fmla="val -33333"/>
              <a:gd name="adj2" fmla="val 65409"/>
              <a:gd name="adj3" fmla="val 16667"/>
            </a:avLst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3" name="Rounded Rectangular Callout 113">
            <a:extLst>
              <a:ext uri="{FF2B5EF4-FFF2-40B4-BE49-F238E27FC236}">
                <a16:creationId xmlns:a16="http://schemas.microsoft.com/office/drawing/2014/main" id="{C9301C11-6D72-4F81-BF82-7B56229D45DA}"/>
              </a:ext>
            </a:extLst>
          </p:cNvPr>
          <p:cNvSpPr/>
          <p:nvPr userDrawn="1"/>
        </p:nvSpPr>
        <p:spPr>
          <a:xfrm>
            <a:off x="4589810" y="3008483"/>
            <a:ext cx="1288910" cy="944831"/>
          </a:xfrm>
          <a:prstGeom prst="wedgeRoundRectCallout">
            <a:avLst>
              <a:gd name="adj1" fmla="val -33333"/>
              <a:gd name="adj2" fmla="val 65409"/>
              <a:gd name="adj3" fmla="val 16667"/>
            </a:avLst>
          </a:prstGeom>
          <a:noFill/>
          <a:ln w="19050">
            <a:solidFill>
              <a:srgbClr val="50A5A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4" name="Rounded Rectangular Callout 114">
            <a:extLst>
              <a:ext uri="{FF2B5EF4-FFF2-40B4-BE49-F238E27FC236}">
                <a16:creationId xmlns:a16="http://schemas.microsoft.com/office/drawing/2014/main" id="{D097C570-0696-4D8E-8D94-1F9D677EDDA8}"/>
              </a:ext>
            </a:extLst>
          </p:cNvPr>
          <p:cNvSpPr/>
          <p:nvPr userDrawn="1"/>
        </p:nvSpPr>
        <p:spPr>
          <a:xfrm flipH="1">
            <a:off x="6221508" y="3008483"/>
            <a:ext cx="1288910" cy="944831"/>
          </a:xfrm>
          <a:prstGeom prst="wedgeRoundRectCallout">
            <a:avLst>
              <a:gd name="adj1" fmla="val -33333"/>
              <a:gd name="adj2" fmla="val 65409"/>
              <a:gd name="adj3" fmla="val 16667"/>
            </a:avLst>
          </a:prstGeom>
          <a:noFill/>
          <a:ln w="19050">
            <a:solidFill>
              <a:srgbClr val="E0684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5" name="Rounded Rectangular Callout 115">
            <a:extLst>
              <a:ext uri="{FF2B5EF4-FFF2-40B4-BE49-F238E27FC236}">
                <a16:creationId xmlns:a16="http://schemas.microsoft.com/office/drawing/2014/main" id="{249D5E17-784C-42F9-A318-B7EFDAF44167}"/>
              </a:ext>
            </a:extLst>
          </p:cNvPr>
          <p:cNvSpPr/>
          <p:nvPr userDrawn="1"/>
        </p:nvSpPr>
        <p:spPr>
          <a:xfrm rot="10800000">
            <a:off x="2947911" y="3008482"/>
            <a:ext cx="1288910" cy="944831"/>
          </a:xfrm>
          <a:prstGeom prst="wedgeRoundRectCallout">
            <a:avLst>
              <a:gd name="adj1" fmla="val -33333"/>
              <a:gd name="adj2" fmla="val 65409"/>
              <a:gd name="adj3" fmla="val 16667"/>
            </a:avLst>
          </a:prstGeom>
          <a:noFill/>
          <a:ln w="19050">
            <a:solidFill>
              <a:srgbClr val="676A6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6" name="Rounded Rectangular Callout 116">
            <a:extLst>
              <a:ext uri="{FF2B5EF4-FFF2-40B4-BE49-F238E27FC236}">
                <a16:creationId xmlns:a16="http://schemas.microsoft.com/office/drawing/2014/main" id="{31539E33-C549-4C8A-A711-4FB1006FD32C}"/>
              </a:ext>
            </a:extLst>
          </p:cNvPr>
          <p:cNvSpPr/>
          <p:nvPr userDrawn="1"/>
        </p:nvSpPr>
        <p:spPr>
          <a:xfrm rot="10800000" flipH="1">
            <a:off x="1297047" y="3008482"/>
            <a:ext cx="1288910" cy="944831"/>
          </a:xfrm>
          <a:prstGeom prst="wedgeRoundRectCallout">
            <a:avLst>
              <a:gd name="adj1" fmla="val -33333"/>
              <a:gd name="adj2" fmla="val 65409"/>
              <a:gd name="adj3" fmla="val 16667"/>
            </a:avLst>
          </a:prstGeom>
          <a:noFill/>
          <a:ln w="19050">
            <a:solidFill>
              <a:srgbClr val="C1C1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7" name="Rounded Rectangle 117">
            <a:extLst>
              <a:ext uri="{FF2B5EF4-FFF2-40B4-BE49-F238E27FC236}">
                <a16:creationId xmlns:a16="http://schemas.microsoft.com/office/drawing/2014/main" id="{D863A2FE-FBA7-4FB0-B3D8-1449E4D1B844}"/>
              </a:ext>
            </a:extLst>
          </p:cNvPr>
          <p:cNvSpPr/>
          <p:nvPr userDrawn="1"/>
        </p:nvSpPr>
        <p:spPr>
          <a:xfrm>
            <a:off x="2947909" y="4538438"/>
            <a:ext cx="1288911" cy="1042545"/>
          </a:xfrm>
          <a:prstGeom prst="round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8" name="Rounded Rectangle 119">
            <a:extLst>
              <a:ext uri="{FF2B5EF4-FFF2-40B4-BE49-F238E27FC236}">
                <a16:creationId xmlns:a16="http://schemas.microsoft.com/office/drawing/2014/main" id="{627B3C65-BF05-4977-82CE-189766C0059E}"/>
              </a:ext>
            </a:extLst>
          </p:cNvPr>
          <p:cNvSpPr/>
          <p:nvPr userDrawn="1"/>
        </p:nvSpPr>
        <p:spPr>
          <a:xfrm>
            <a:off x="7863405" y="4543374"/>
            <a:ext cx="1288911" cy="1042545"/>
          </a:xfrm>
          <a:prstGeom prst="roundRect">
            <a:avLst/>
          </a:prstGeom>
          <a:ln w="19050">
            <a:solidFill>
              <a:srgbClr val="C1C1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59" name="Rounded Rectangle 120">
            <a:extLst>
              <a:ext uri="{FF2B5EF4-FFF2-40B4-BE49-F238E27FC236}">
                <a16:creationId xmlns:a16="http://schemas.microsoft.com/office/drawing/2014/main" id="{66D91677-9645-42DC-93DB-CB9411C749CD}"/>
              </a:ext>
            </a:extLst>
          </p:cNvPr>
          <p:cNvSpPr/>
          <p:nvPr userDrawn="1"/>
        </p:nvSpPr>
        <p:spPr>
          <a:xfrm>
            <a:off x="9523235" y="4543374"/>
            <a:ext cx="1288911" cy="104254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0" name="Rounded Rectangle 121">
            <a:extLst>
              <a:ext uri="{FF2B5EF4-FFF2-40B4-BE49-F238E27FC236}">
                <a16:creationId xmlns:a16="http://schemas.microsoft.com/office/drawing/2014/main" id="{9C293A37-76ED-43FC-AF5A-40D5F8B48F34}"/>
              </a:ext>
            </a:extLst>
          </p:cNvPr>
          <p:cNvSpPr/>
          <p:nvPr userDrawn="1"/>
        </p:nvSpPr>
        <p:spPr>
          <a:xfrm>
            <a:off x="6221505" y="4543374"/>
            <a:ext cx="1288911" cy="1042545"/>
          </a:xfrm>
          <a:prstGeom prst="round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1" name="Rounded Rectangle 122">
            <a:extLst>
              <a:ext uri="{FF2B5EF4-FFF2-40B4-BE49-F238E27FC236}">
                <a16:creationId xmlns:a16="http://schemas.microsoft.com/office/drawing/2014/main" id="{63AA8E9D-7B27-416D-8DCF-0AB68AAB0207}"/>
              </a:ext>
            </a:extLst>
          </p:cNvPr>
          <p:cNvSpPr/>
          <p:nvPr userDrawn="1"/>
        </p:nvSpPr>
        <p:spPr>
          <a:xfrm>
            <a:off x="4589809" y="4538438"/>
            <a:ext cx="1288911" cy="1042545"/>
          </a:xfrm>
          <a:prstGeom prst="roundRect">
            <a:avLst/>
          </a:prstGeom>
          <a:ln w="190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62" name="Rounded Rectangle 123">
            <a:extLst>
              <a:ext uri="{FF2B5EF4-FFF2-40B4-BE49-F238E27FC236}">
                <a16:creationId xmlns:a16="http://schemas.microsoft.com/office/drawing/2014/main" id="{DDDED7D3-E825-481E-A063-C4D8D9A952F3}"/>
              </a:ext>
            </a:extLst>
          </p:cNvPr>
          <p:cNvSpPr/>
          <p:nvPr userDrawn="1"/>
        </p:nvSpPr>
        <p:spPr>
          <a:xfrm>
            <a:off x="1297047" y="4538438"/>
            <a:ext cx="1288911" cy="1042545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65964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3080" y="274639"/>
            <a:ext cx="11018953" cy="8242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2"/>
          </p:nvPr>
        </p:nvSpPr>
        <p:spPr>
          <a:xfrm>
            <a:off x="6096000" y="1480499"/>
            <a:ext cx="502920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3078" y="1480499"/>
            <a:ext cx="5029200" cy="457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D5B481-AEFB-C82A-DED6-742372B1FD8A}"/>
              </a:ext>
            </a:extLst>
          </p:cNvPr>
          <p:cNvCxnSpPr>
            <a:cxnSpLocks/>
          </p:cNvCxnSpPr>
          <p:nvPr userDrawn="1"/>
        </p:nvCxnSpPr>
        <p:spPr>
          <a:xfrm>
            <a:off x="0" y="1265182"/>
            <a:ext cx="12198786" cy="0"/>
          </a:xfrm>
          <a:prstGeom prst="line">
            <a:avLst/>
          </a:prstGeom>
          <a:ln w="28575" cmpd="sng">
            <a:gradFill>
              <a:gsLst>
                <a:gs pos="0">
                  <a:srgbClr val="00B050"/>
                </a:gs>
                <a:gs pos="100000">
                  <a:srgbClr val="00A3E0"/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06372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A2EB7C-6CDF-FBEB-8254-F585E1DBD628}"/>
              </a:ext>
            </a:extLst>
          </p:cNvPr>
          <p:cNvCxnSpPr>
            <a:cxnSpLocks/>
          </p:cNvCxnSpPr>
          <p:nvPr userDrawn="1"/>
        </p:nvCxnSpPr>
        <p:spPr>
          <a:xfrm>
            <a:off x="-6786" y="861322"/>
            <a:ext cx="12198786" cy="0"/>
          </a:xfrm>
          <a:prstGeom prst="line">
            <a:avLst/>
          </a:prstGeom>
          <a:ln w="28575" cmpd="sng">
            <a:gradFill>
              <a:gsLst>
                <a:gs pos="0">
                  <a:srgbClr val="00B050"/>
                </a:gs>
                <a:gs pos="100000">
                  <a:srgbClr val="00A3E0"/>
                </a:gs>
              </a:gsLst>
              <a:lin ang="0" scaled="0"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8">
            <a:extLst>
              <a:ext uri="{FF2B5EF4-FFF2-40B4-BE49-F238E27FC236}">
                <a16:creationId xmlns:a16="http://schemas.microsoft.com/office/drawing/2014/main" id="{9192C203-88E2-B4B7-A1C2-1C123F1F76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742"/>
            <a:ext cx="12192000" cy="828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Title (26pt)</a:t>
            </a:r>
          </a:p>
        </p:txBody>
      </p:sp>
    </p:spTree>
    <p:extLst>
      <p:ext uri="{BB962C8B-B14F-4D97-AF65-F5344CB8AC3E}">
        <p14:creationId xmlns:p14="http://schemas.microsoft.com/office/powerpoint/2010/main" val="394344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365127"/>
            <a:ext cx="11159743" cy="53654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7ED680-4E24-5E42-813F-8D69D70754C3}"/>
              </a:ext>
            </a:extLst>
          </p:cNvPr>
          <p:cNvCxnSpPr>
            <a:cxnSpLocks/>
          </p:cNvCxnSpPr>
          <p:nvPr userDrawn="1"/>
        </p:nvCxnSpPr>
        <p:spPr>
          <a:xfrm>
            <a:off x="508000" y="990600"/>
            <a:ext cx="111597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42FE0B-CA9C-6D4A-AA86-A90F58A9FAEA}"/>
              </a:ext>
            </a:extLst>
          </p:cNvPr>
          <p:cNvSpPr/>
          <p:nvPr userDrawn="1"/>
        </p:nvSpPr>
        <p:spPr>
          <a:xfrm>
            <a:off x="9181461" y="6397210"/>
            <a:ext cx="2618387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D8A4392-6EB1-D247-92EE-538B37AF4DD6}" type="slidenum">
              <a:rPr lang="en-US" sz="1067" smtClean="0"/>
              <a:pPr algn="r"/>
              <a:t>‹#›</a:t>
            </a:fld>
            <a:endParaRPr lang="en-US" sz="106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7BE11-864B-CF48-B6C8-D8FACF961A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7999" y="1242554"/>
            <a:ext cx="11159743" cy="492574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5119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74640"/>
            <a:ext cx="11163868" cy="388909"/>
          </a:xfrm>
        </p:spPr>
        <p:txBody>
          <a:bodyPr anchor="t" anchorCtr="0"/>
          <a:lstStyle>
            <a:lvl1pPr>
              <a:defRPr sz="1890" b="1" cap="none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BASIC CONTENT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1" y="833482"/>
            <a:ext cx="11163868" cy="5500645"/>
          </a:xfrm>
        </p:spPr>
        <p:txBody>
          <a:bodyPr/>
          <a:lstStyle>
            <a:lvl1pPr>
              <a:spcAft>
                <a:spcPts val="236"/>
              </a:spcAft>
              <a:defRPr sz="1575" b="1" baseline="0">
                <a:solidFill>
                  <a:schemeClr val="tx1"/>
                </a:solidFill>
              </a:defRPr>
            </a:lvl1pPr>
            <a:lvl2pPr>
              <a:spcBef>
                <a:spcPts val="236"/>
              </a:spcBef>
              <a:spcAft>
                <a:spcPts val="236"/>
              </a:spcAft>
              <a:defRPr sz="1418">
                <a:solidFill>
                  <a:schemeClr val="tx1"/>
                </a:solidFill>
              </a:defRPr>
            </a:lvl2pPr>
            <a:lvl3pPr>
              <a:spcBef>
                <a:spcPts val="236"/>
              </a:spcBef>
              <a:spcAft>
                <a:spcPts val="236"/>
              </a:spcAft>
              <a:defRPr sz="1260">
                <a:solidFill>
                  <a:schemeClr val="tx1"/>
                </a:solidFill>
              </a:defRPr>
            </a:lvl3pPr>
            <a:lvl4pPr>
              <a:defRPr sz="1103">
                <a:solidFill>
                  <a:schemeClr val="tx1"/>
                </a:solidFill>
              </a:defRPr>
            </a:lvl4pPr>
            <a:lvl5pPr>
              <a:defRPr sz="1103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1st-level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392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option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EA1F0762-7707-46B1-AC69-F2455FB8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37C858A-716B-4FCA-B0AD-0E76B60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0CD3948-5073-4DA2-984F-406BC24B0A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081" y="431654"/>
            <a:ext cx="4728422" cy="644856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2"/>
                </a:solidFill>
              </a:defRPr>
            </a:lvl1pPr>
            <a:lvl2pPr>
              <a:defRPr sz="3600" b="1">
                <a:solidFill>
                  <a:schemeClr val="bg2"/>
                </a:solidFill>
              </a:defRPr>
            </a:lvl2pPr>
            <a:lvl3pPr>
              <a:defRPr sz="3600" b="1">
                <a:solidFill>
                  <a:schemeClr val="bg2"/>
                </a:solidFill>
              </a:defRPr>
            </a:lvl3pPr>
            <a:lvl4pPr>
              <a:defRPr sz="3600" b="1">
                <a:solidFill>
                  <a:schemeClr val="bg2"/>
                </a:solidFill>
              </a:defRPr>
            </a:lvl4pPr>
            <a:lvl5pPr>
              <a:defRPr sz="36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Agenda header (36pt)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44C196-3670-415F-9386-325616796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081" y="2054812"/>
            <a:ext cx="4167188" cy="3598404"/>
          </a:xfrm>
        </p:spPr>
        <p:txBody>
          <a:bodyPr/>
          <a:lstStyle>
            <a:lvl1pPr marL="342900" indent="-342900">
              <a:spcBef>
                <a:spcPts val="1200"/>
              </a:spcBef>
              <a:buFont typeface="+mj-lt"/>
              <a:buAutoNum type="arabicPeriod"/>
              <a:defRPr sz="2000"/>
            </a:lvl1pPr>
            <a:lvl2pPr marL="573087" indent="-342900">
              <a:buFont typeface="+mj-lt"/>
              <a:buAutoNum type="arabicPeriod"/>
              <a:defRPr/>
            </a:lvl2pPr>
            <a:lvl3pPr marL="796925" indent="-342900">
              <a:buFont typeface="+mj-lt"/>
              <a:buAutoNum type="arabicPeriod"/>
              <a:defRPr/>
            </a:lvl3pPr>
            <a:lvl4pPr marL="1027112" indent="-342900">
              <a:buFont typeface="+mj-lt"/>
              <a:buAutoNum type="arabicPeriod"/>
              <a:defRPr/>
            </a:lvl4pPr>
            <a:lvl5pPr marL="1257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lvl="0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214105-92C2-41FA-B364-26B89931FCB3}"/>
              </a:ext>
            </a:extLst>
          </p:cNvPr>
          <p:cNvSpPr/>
          <p:nvPr userDrawn="1"/>
        </p:nvSpPr>
        <p:spPr>
          <a:xfrm>
            <a:off x="585937" y="1454655"/>
            <a:ext cx="11020126" cy="10214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BDCE6C9-A9A4-4497-A7C5-E87FC1336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0269" y="2054812"/>
            <a:ext cx="4167188" cy="3598404"/>
          </a:xfrm>
        </p:spPr>
        <p:txBody>
          <a:bodyPr/>
          <a:lstStyle>
            <a:lvl1pPr marL="342900" indent="-342900">
              <a:spcBef>
                <a:spcPts val="1200"/>
              </a:spcBef>
              <a:buFont typeface="+mj-lt"/>
              <a:buAutoNum type="arabicPeriod"/>
              <a:defRPr sz="2000"/>
            </a:lvl1pPr>
            <a:lvl2pPr marL="573087" indent="-342900">
              <a:buFont typeface="+mj-lt"/>
              <a:buAutoNum type="arabicPeriod"/>
              <a:defRPr/>
            </a:lvl2pPr>
            <a:lvl3pPr marL="796925" indent="-342900">
              <a:buFont typeface="+mj-lt"/>
              <a:buAutoNum type="arabicPeriod"/>
              <a:defRPr/>
            </a:lvl3pPr>
            <a:lvl4pPr marL="1027112" indent="-342900">
              <a:buFont typeface="+mj-lt"/>
              <a:buAutoNum type="arabicPeriod"/>
              <a:defRPr/>
            </a:lvl4pPr>
            <a:lvl5pPr marL="1257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3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-option2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EA1F0762-7707-46B1-AC69-F2455FB8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01/01/2021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37C858A-716B-4FCA-B0AD-0E76B60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Copyright note text (8pt)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0CD3948-5073-4DA2-984F-406BC24B0A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081" y="431654"/>
            <a:ext cx="4728422" cy="644856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  <a:lvl2pPr>
              <a:defRPr sz="3600" b="1">
                <a:solidFill>
                  <a:schemeClr val="bg2"/>
                </a:solidFill>
              </a:defRPr>
            </a:lvl2pPr>
            <a:lvl3pPr>
              <a:defRPr sz="3600" b="1">
                <a:solidFill>
                  <a:schemeClr val="bg2"/>
                </a:solidFill>
              </a:defRPr>
            </a:lvl3pPr>
            <a:lvl4pPr>
              <a:defRPr sz="3600" b="1">
                <a:solidFill>
                  <a:schemeClr val="bg2"/>
                </a:solidFill>
              </a:defRPr>
            </a:lvl4pPr>
            <a:lvl5pPr>
              <a:defRPr sz="36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Agenda header (36pt)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44C196-3670-415F-9386-325616796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081" y="2054812"/>
            <a:ext cx="4167188" cy="3598404"/>
          </a:xfrm>
        </p:spPr>
        <p:txBody>
          <a:bodyPr/>
          <a:lstStyle>
            <a:lvl1pPr marL="342900" indent="-342900">
              <a:spcBef>
                <a:spcPts val="1200"/>
              </a:spcBef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73087" indent="-342900">
              <a:buFont typeface="+mj-lt"/>
              <a:buAutoNum type="arabicPeriod"/>
              <a:defRPr/>
            </a:lvl2pPr>
            <a:lvl3pPr marL="796925" indent="-342900">
              <a:buFont typeface="+mj-lt"/>
              <a:buAutoNum type="arabicPeriod"/>
              <a:defRPr/>
            </a:lvl3pPr>
            <a:lvl4pPr marL="1027112" indent="-342900">
              <a:buFont typeface="+mj-lt"/>
              <a:buAutoNum type="arabicPeriod"/>
              <a:defRPr/>
            </a:lvl4pPr>
            <a:lvl5pPr marL="1257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lvl="0"/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BDCE6C9-A9A4-4497-A7C5-E87FC1336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0269" y="2054812"/>
            <a:ext cx="4167188" cy="3598404"/>
          </a:xfrm>
        </p:spPr>
        <p:txBody>
          <a:bodyPr/>
          <a:lstStyle>
            <a:lvl1pPr marL="342900" indent="-342900">
              <a:spcBef>
                <a:spcPts val="1200"/>
              </a:spcBef>
              <a:buFont typeface="+mj-lt"/>
              <a:buAutoNum type="arabicPeriod"/>
              <a:defRPr sz="2000">
                <a:solidFill>
                  <a:schemeClr val="bg1"/>
                </a:solidFill>
              </a:defRPr>
            </a:lvl1pPr>
            <a:lvl2pPr marL="573087" indent="-342900">
              <a:buFont typeface="+mj-lt"/>
              <a:buAutoNum type="arabicPeriod"/>
              <a:defRPr/>
            </a:lvl2pPr>
            <a:lvl3pPr marL="796925" indent="-342900">
              <a:buFont typeface="+mj-lt"/>
              <a:buAutoNum type="arabicPeriod"/>
              <a:defRPr/>
            </a:lvl3pPr>
            <a:lvl4pPr marL="1027112" indent="-342900">
              <a:buFont typeface="+mj-lt"/>
              <a:buAutoNum type="arabicPeriod"/>
              <a:defRPr/>
            </a:lvl4pPr>
            <a:lvl5pPr marL="1257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Agenda body (20pt).</a:t>
            </a:r>
          </a:p>
          <a:p>
            <a:pPr lvl="0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C9E8D3D-C074-426A-98CE-00879A5C3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0181" y="-6056"/>
            <a:ext cx="20478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8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-option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EA1F0762-7707-46B1-AC69-F2455FB8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537C858A-716B-4FCA-B0AD-0E76B60F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note text (8pt)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90CD3948-5073-4DA2-984F-406BC24B0A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081" y="431654"/>
            <a:ext cx="4728422" cy="644856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2"/>
                </a:solidFill>
              </a:defRPr>
            </a:lvl1pPr>
            <a:lvl2pPr>
              <a:defRPr sz="3600" b="1">
                <a:solidFill>
                  <a:schemeClr val="bg2"/>
                </a:solidFill>
              </a:defRPr>
            </a:lvl2pPr>
            <a:lvl3pPr>
              <a:defRPr sz="3600" b="1">
                <a:solidFill>
                  <a:schemeClr val="bg2"/>
                </a:solidFill>
              </a:defRPr>
            </a:lvl3pPr>
            <a:lvl4pPr>
              <a:defRPr sz="3600" b="1">
                <a:solidFill>
                  <a:schemeClr val="bg2"/>
                </a:solidFill>
              </a:defRPr>
            </a:lvl4pPr>
            <a:lvl5pPr>
              <a:defRPr sz="36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Section header (36pt)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44C196-3670-415F-9386-325616796C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081" y="2054812"/>
            <a:ext cx="4167188" cy="3598404"/>
          </a:xfrm>
        </p:spPr>
        <p:txBody>
          <a:bodyPr/>
          <a:lstStyle>
            <a:lvl1pPr marL="342900" indent="-342900">
              <a:spcBef>
                <a:spcPts val="1200"/>
              </a:spcBef>
              <a:buFont typeface="+mj-lt"/>
              <a:buAutoNum type="arabicPeriod"/>
              <a:defRPr sz="2000"/>
            </a:lvl1pPr>
            <a:lvl2pPr marL="573087" indent="-342900">
              <a:buFont typeface="+mj-lt"/>
              <a:buAutoNum type="arabicPeriod"/>
              <a:defRPr/>
            </a:lvl2pPr>
            <a:lvl3pPr marL="796925" indent="-342900">
              <a:buFont typeface="+mj-lt"/>
              <a:buAutoNum type="arabicPeriod"/>
              <a:defRPr/>
            </a:lvl3pPr>
            <a:lvl4pPr marL="1027112" indent="-342900">
              <a:buFont typeface="+mj-lt"/>
              <a:buAutoNum type="arabicPeriod"/>
              <a:defRPr/>
            </a:lvl4pPr>
            <a:lvl5pPr marL="1257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lvl="0"/>
            <a:endParaRPr lang="en-US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BDCE6C9-A9A4-4497-A7C5-E87FC1336D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60269" y="2054812"/>
            <a:ext cx="4167188" cy="3598404"/>
          </a:xfrm>
        </p:spPr>
        <p:txBody>
          <a:bodyPr/>
          <a:lstStyle>
            <a:lvl1pPr marL="342900" indent="-342900">
              <a:spcBef>
                <a:spcPts val="1200"/>
              </a:spcBef>
              <a:buFont typeface="+mj-lt"/>
              <a:buAutoNum type="arabicPeriod"/>
              <a:defRPr sz="2000"/>
            </a:lvl1pPr>
            <a:lvl2pPr marL="573087" indent="-342900">
              <a:buFont typeface="+mj-lt"/>
              <a:buAutoNum type="arabicPeriod"/>
              <a:defRPr/>
            </a:lvl2pPr>
            <a:lvl3pPr marL="796925" indent="-342900">
              <a:buFont typeface="+mj-lt"/>
              <a:buAutoNum type="arabicPeriod"/>
              <a:defRPr/>
            </a:lvl3pPr>
            <a:lvl4pPr marL="1027112" indent="-342900">
              <a:buFont typeface="+mj-lt"/>
              <a:buAutoNum type="arabicPeriod"/>
              <a:defRPr/>
            </a:lvl4pPr>
            <a:lvl5pPr marL="1257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/>
              <a:t>Section body (20pt).</a:t>
            </a:r>
          </a:p>
          <a:p>
            <a:pPr lvl="0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893EE3-18B5-4680-9B73-8C337E67C846}"/>
              </a:ext>
            </a:extLst>
          </p:cNvPr>
          <p:cNvSpPr/>
          <p:nvPr userDrawn="1"/>
        </p:nvSpPr>
        <p:spPr>
          <a:xfrm>
            <a:off x="585937" y="1454655"/>
            <a:ext cx="11020126" cy="10214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23385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242079" y="6450495"/>
            <a:ext cx="356840" cy="224588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algn="r">
              <a:defRPr sz="800"/>
            </a:lvl1pPr>
          </a:lstStyle>
          <a:p>
            <a:pPr lvl="0" algn="r"/>
            <a:fld id="{965A9741-32FB-9942-AAE4-37C9D12D3D1F}" type="slidenum">
              <a:rPr lang="en-US" sz="1100" b="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1600" b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3080" y="274639"/>
            <a:ext cx="11018953" cy="824221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3080" y="1480499"/>
            <a:ext cx="11018953" cy="4566704"/>
          </a:xfrm>
          <a:prstGeom prst="rect">
            <a:avLst/>
          </a:prstGeom>
          <a:noFill/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3081" y="6450495"/>
            <a:ext cx="723985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01/01/2021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6453" y="6450495"/>
            <a:ext cx="1146454" cy="22044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>
              <a:defRPr lang="en-US" sz="800"/>
            </a:lvl1pPr>
          </a:lstStyle>
          <a:p>
            <a:r>
              <a:rPr lang="en-US"/>
              <a:t>Copyright note text (8pt)</a:t>
            </a:r>
          </a:p>
        </p:txBody>
      </p:sp>
      <p:sp>
        <p:nvSpPr>
          <p:cNvPr id="6" name="MSIPCMContentMarking" descr="{&quot;HashCode&quot;:1949977552,&quot;Placement&quot;:&quot;Footer&quot;,&quot;Top&quot;:513.960144,&quot;Left&quot;:389.451416,&quot;SlideWidth&quot;:960,&quot;SlideHeight&quot;:540}">
            <a:extLst>
              <a:ext uri="{FF2B5EF4-FFF2-40B4-BE49-F238E27FC236}">
                <a16:creationId xmlns:a16="http://schemas.microsoft.com/office/drawing/2014/main" id="{D1687A6C-85BA-4A0F-8847-C1509410D146}"/>
              </a:ext>
            </a:extLst>
          </p:cNvPr>
          <p:cNvSpPr txBox="1"/>
          <p:nvPr userDrawn="1"/>
        </p:nvSpPr>
        <p:spPr>
          <a:xfrm>
            <a:off x="4946033" y="6527294"/>
            <a:ext cx="2299933" cy="33070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400">
                <a:solidFill>
                  <a:srgbClr val="008000"/>
                </a:solidFill>
                <a:latin typeface="Calibri" panose="020F0502020204030204" pitchFamily="34" charset="0"/>
              </a:rPr>
              <a:t>Classification: General Use</a:t>
            </a:r>
          </a:p>
        </p:txBody>
      </p:sp>
    </p:spTree>
    <p:extLst>
      <p:ext uri="{BB962C8B-B14F-4D97-AF65-F5344CB8AC3E}">
        <p14:creationId xmlns:p14="http://schemas.microsoft.com/office/powerpoint/2010/main" val="3626814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91" r:id="rId3"/>
    <p:sldLayoutId id="2147483698" r:id="rId4"/>
    <p:sldLayoutId id="2147483700" r:id="rId5"/>
    <p:sldLayoutId id="2147483704" r:id="rId6"/>
    <p:sldLayoutId id="2147483731" r:id="rId7"/>
    <p:sldLayoutId id="2147483657" r:id="rId8"/>
    <p:sldLayoutId id="2147483730" r:id="rId9"/>
    <p:sldLayoutId id="2147483732" r:id="rId10"/>
    <p:sldLayoutId id="2147483666" r:id="rId11"/>
    <p:sldLayoutId id="2147483803" r:id="rId12"/>
    <p:sldLayoutId id="2147483801" r:id="rId13"/>
    <p:sldLayoutId id="2147483802" r:id="rId14"/>
    <p:sldLayoutId id="2147483800" r:id="rId15"/>
    <p:sldLayoutId id="2147483795" r:id="rId16"/>
    <p:sldLayoutId id="2147483689" r:id="rId17"/>
    <p:sldLayoutId id="2147483713" r:id="rId18"/>
    <p:sldLayoutId id="2147483660" r:id="rId19"/>
    <p:sldLayoutId id="2147483661" r:id="rId20"/>
    <p:sldLayoutId id="2147483650" r:id="rId21"/>
    <p:sldLayoutId id="2147483720" r:id="rId22"/>
    <p:sldLayoutId id="2147483716" r:id="rId23"/>
    <p:sldLayoutId id="2147483721" r:id="rId24"/>
    <p:sldLayoutId id="2147483718" r:id="rId25"/>
    <p:sldLayoutId id="2147483652" r:id="rId26"/>
    <p:sldLayoutId id="2147483722" r:id="rId27"/>
    <p:sldLayoutId id="2147483717" r:id="rId28"/>
    <p:sldLayoutId id="2147483723" r:id="rId29"/>
    <p:sldLayoutId id="2147483719" r:id="rId30"/>
    <p:sldLayoutId id="2147483656" r:id="rId31"/>
    <p:sldLayoutId id="2147483724" r:id="rId32"/>
    <p:sldLayoutId id="2147483655" r:id="rId33"/>
    <p:sldLayoutId id="2147483725" r:id="rId34"/>
    <p:sldLayoutId id="2147483729" r:id="rId35"/>
    <p:sldLayoutId id="2147483726" r:id="rId36"/>
    <p:sldLayoutId id="2147483727" r:id="rId37"/>
    <p:sldLayoutId id="2147483728" r:id="rId38"/>
    <p:sldLayoutId id="2147483714" r:id="rId39"/>
    <p:sldLayoutId id="2147483736" r:id="rId40"/>
    <p:sldLayoutId id="2147483734" r:id="rId41"/>
    <p:sldLayoutId id="2147483735" r:id="rId42"/>
    <p:sldLayoutId id="2147483741" r:id="rId43"/>
    <p:sldLayoutId id="2147483754" r:id="rId44"/>
    <p:sldLayoutId id="2147483742" r:id="rId45"/>
    <p:sldLayoutId id="2147483743" r:id="rId46"/>
    <p:sldLayoutId id="2147483753" r:id="rId47"/>
    <p:sldLayoutId id="2147483744" r:id="rId48"/>
    <p:sldLayoutId id="2147483745" r:id="rId49"/>
    <p:sldLayoutId id="2147483746" r:id="rId50"/>
    <p:sldLayoutId id="2147483747" r:id="rId51"/>
    <p:sldLayoutId id="2147483748" r:id="rId52"/>
    <p:sldLayoutId id="2147483715" r:id="rId53"/>
    <p:sldLayoutId id="2147483737" r:id="rId54"/>
    <p:sldLayoutId id="2147483739" r:id="rId55"/>
    <p:sldLayoutId id="2147483672" r:id="rId56"/>
    <p:sldLayoutId id="2147483738" r:id="rId57"/>
    <p:sldLayoutId id="2147483740" r:id="rId58"/>
    <p:sldLayoutId id="2147483750" r:id="rId59"/>
    <p:sldLayoutId id="2147483751" r:id="rId60"/>
    <p:sldLayoutId id="2147483804" r:id="rId61"/>
    <p:sldLayoutId id="2147483808" r:id="rId62"/>
    <p:sldLayoutId id="2147483814" r:id="rId63"/>
    <p:sldLayoutId id="2147483815" r:id="rId6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0188" indent="-230188" algn="l" defTabSz="457200" rtl="0" eaLnBrk="1" latinLnBrk="0" hangingPunct="1">
        <a:spcBef>
          <a:spcPts val="6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4025" indent="-223838" algn="l" defTabSz="457200" rtl="0" eaLnBrk="1" latinLnBrk="0" hangingPunct="1">
        <a:spcBef>
          <a:spcPts val="600"/>
        </a:spcBef>
        <a:buFont typeface="Lucida Grande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4213" indent="-230188" algn="l" defTabSz="457200" rtl="0" eaLnBrk="1" latinLnBrk="0" hangingPunct="1">
        <a:spcBef>
          <a:spcPts val="6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30188" algn="l" defTabSz="457200" rtl="0" eaLnBrk="1" latinLnBrk="0" hangingPunct="1">
        <a:spcBef>
          <a:spcPts val="600"/>
        </a:spcBef>
        <a:buFont typeface="Lucida Grande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4588" indent="-230188" algn="l" defTabSz="457200" rtl="0" eaLnBrk="1" latinLnBrk="0" hangingPunct="1">
        <a:spcBef>
          <a:spcPts val="6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3.xml"/><Relationship Id="rId4" Type="http://schemas.openxmlformats.org/officeDocument/2006/relationships/hyperlink" Target="mailto:xin.hei@aramcoservice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3C5E-C40F-4BFB-B55E-AFDB4CFBF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Century Gothic" panose="020B0502020202020204" pitchFamily="34" charset="0"/>
              </a:rPr>
              <a:t>Aramco Fleet Model</a:t>
            </a:r>
            <a:endParaRPr lang="en-US" sz="2800" dirty="0">
              <a:solidFill>
                <a:srgbClr val="0F9D47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BE22B-29F7-437C-9DAE-F2AE5CA826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725" y="3641577"/>
            <a:ext cx="5881916" cy="957317"/>
          </a:xfrm>
        </p:spPr>
        <p:txBody>
          <a:bodyPr/>
          <a:lstStyle/>
          <a:p>
            <a:r>
              <a:rPr lang="en-US" sz="1400" dirty="0">
                <a:solidFill>
                  <a:schemeClr val="tx2"/>
                </a:solidFill>
                <a:latin typeface="Century Gothic" panose="020B0502020202020204" pitchFamily="34" charset="0"/>
              </a:rPr>
              <a:t>Xin He, Jinghui Wang</a:t>
            </a:r>
          </a:p>
          <a:p>
            <a:r>
              <a:rPr lang="en-US" sz="1400" dirty="0">
                <a:solidFill>
                  <a:schemeClr val="tx2"/>
                </a:solidFill>
                <a:latin typeface="Century Gothic" panose="020B0502020202020204" pitchFamily="34" charset="0"/>
              </a:rPr>
              <a:t>Aramco Americas – Aramco Research Center Detroit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Dec, 2024</a:t>
            </a:r>
            <a:endParaRPr lang="en-US" sz="1400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1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0743"/>
            <a:ext cx="12192000" cy="821312"/>
          </a:xfrm>
        </p:spPr>
        <p:txBody>
          <a:bodyPr>
            <a:normAutofit/>
          </a:bodyPr>
          <a:lstStyle/>
          <a:p>
            <a:r>
              <a:rPr lang="en-US" dirty="0"/>
              <a:t>China Fleet Model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F6620-575B-4DDF-E381-F3F386EFC406}"/>
              </a:ext>
            </a:extLst>
          </p:cNvPr>
          <p:cNvSpPr txBox="1"/>
          <p:nvPr/>
        </p:nvSpPr>
        <p:spPr>
          <a:xfrm>
            <a:off x="490624" y="5944101"/>
            <a:ext cx="11049000" cy="338554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è"/>
              <a:defRPr sz="1600" b="1"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dirty="0"/>
              <a:t>Historical data is critical to understand the characteristics of the fleet.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98A1B0-978E-7C90-8083-2FBEE164F3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356"/>
          <a:stretch/>
        </p:blipFill>
        <p:spPr>
          <a:xfrm>
            <a:off x="298077" y="991750"/>
            <a:ext cx="11522609" cy="466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4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Vehicle Type/Technology/Fuel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1243013"/>
            <a:ext cx="11160125" cy="4926012"/>
          </a:xfrm>
        </p:spPr>
        <p:txBody>
          <a:bodyPr/>
          <a:lstStyle/>
          <a:p>
            <a:r>
              <a:rPr lang="en-US" sz="1800" dirty="0"/>
              <a:t>49 vehicle technology/fuel combinations</a:t>
            </a:r>
          </a:p>
          <a:p>
            <a:pPr lvl="1"/>
            <a:r>
              <a:rPr lang="en-US" sz="1800" dirty="0"/>
              <a:t>5 powertrain types</a:t>
            </a:r>
          </a:p>
          <a:p>
            <a:pPr lvl="1"/>
            <a:r>
              <a:rPr lang="en-US" sz="1800" dirty="0"/>
              <a:t>27 ICEVs, 6 HEVs, 5 PHEVs, 6 BEVs, and 5 FCVs</a:t>
            </a:r>
          </a:p>
          <a:p>
            <a:r>
              <a:rPr lang="en-US" sz="1800" dirty="0"/>
              <a:t>10 fuel/energy types </a:t>
            </a:r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34229" y="1622718"/>
            <a:ext cx="7858233" cy="42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2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Methodology</a:t>
            </a: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88534" y="967204"/>
            <a:ext cx="8667739" cy="55454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489D710-EE3E-4FAE-7D29-CC8A4AA3D39E}"/>
              </a:ext>
            </a:extLst>
          </p:cNvPr>
          <p:cNvSpPr/>
          <p:nvPr/>
        </p:nvSpPr>
        <p:spPr>
          <a:xfrm>
            <a:off x="7855526" y="6098452"/>
            <a:ext cx="1357745" cy="290945"/>
          </a:xfrm>
          <a:prstGeom prst="rect">
            <a:avLst/>
          </a:prstGeom>
          <a:solidFill>
            <a:srgbClr val="D1F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GREET-MENA</a:t>
            </a:r>
          </a:p>
        </p:txBody>
      </p:sp>
    </p:spTree>
    <p:extLst>
      <p:ext uri="{BB962C8B-B14F-4D97-AF65-F5344CB8AC3E}">
        <p14:creationId xmlns:p14="http://schemas.microsoft.com/office/powerpoint/2010/main" val="153984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 &amp;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28700" y="1107452"/>
            <a:ext cx="11163300" cy="5232689"/>
          </a:xfrm>
        </p:spPr>
        <p:txBody>
          <a:bodyPr/>
          <a:lstStyle/>
          <a:p>
            <a:r>
              <a:rPr lang="en-US" i="1" u="sng" dirty="0">
                <a:solidFill>
                  <a:schemeClr val="accent6"/>
                </a:solidFill>
              </a:rPr>
              <a:t>Overview</a:t>
            </a:r>
            <a:r>
              <a:rPr lang="en-US" dirty="0"/>
              <a:t> (white tab)</a:t>
            </a:r>
          </a:p>
          <a:p>
            <a:pPr lvl="1"/>
            <a:r>
              <a:rPr lang="en-US" dirty="0"/>
              <a:t>A brief description of the Model</a:t>
            </a:r>
          </a:p>
          <a:p>
            <a:r>
              <a:rPr lang="en-US" i="1" u="sng" dirty="0">
                <a:solidFill>
                  <a:schemeClr val="accent6"/>
                </a:solidFill>
              </a:rPr>
              <a:t>Index</a:t>
            </a:r>
            <a:r>
              <a:rPr lang="en-US" dirty="0"/>
              <a:t> (light red tab) is the main user interface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Hyperlinks to all worksheets, inputs, &amp; results sections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Color-coding for cells</a:t>
            </a:r>
          </a:p>
          <a:p>
            <a:r>
              <a:rPr lang="en-US" dirty="0"/>
              <a:t>5 </a:t>
            </a:r>
            <a:r>
              <a:rPr lang="en-US" i="1" u="sng" dirty="0">
                <a:solidFill>
                  <a:schemeClr val="accent6"/>
                </a:solidFill>
              </a:rPr>
              <a:t>Inputs</a:t>
            </a:r>
            <a:r>
              <a:rPr lang="en-US" dirty="0"/>
              <a:t> (light yellow tabs) contain key </a:t>
            </a:r>
            <a:br>
              <a:rPr lang="en-US" dirty="0"/>
            </a:br>
            <a:r>
              <a:rPr lang="en-US" dirty="0"/>
              <a:t>parameters related to…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Vehicle type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Vehicle technology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Upstream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Macro socio-economic indicators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Fuel specifications, etc.</a:t>
            </a:r>
          </a:p>
          <a:p>
            <a:r>
              <a:rPr lang="en-US" i="1" u="sng" dirty="0" err="1">
                <a:solidFill>
                  <a:schemeClr val="accent6"/>
                </a:solidFill>
              </a:rPr>
              <a:t>Model_Results</a:t>
            </a:r>
            <a:r>
              <a:rPr lang="en-US" dirty="0"/>
              <a:t> (light green tab)</a:t>
            </a:r>
          </a:p>
          <a:p>
            <a:pPr lvl="1"/>
            <a:r>
              <a:rPr lang="en-US" dirty="0"/>
              <a:t>Aggregated simulation results by vehicle technology, </a:t>
            </a:r>
            <a:br>
              <a:rPr lang="en-US" dirty="0"/>
            </a:br>
            <a:r>
              <a:rPr lang="en-US" dirty="0"/>
              <a:t>by vehicle type, and by fuel/energy type</a:t>
            </a:r>
          </a:p>
          <a:p>
            <a:r>
              <a:rPr lang="en-US" dirty="0"/>
              <a:t>49 </a:t>
            </a:r>
            <a:r>
              <a:rPr lang="en-US" i="1" u="sng" dirty="0">
                <a:solidFill>
                  <a:schemeClr val="accent6"/>
                </a:solidFill>
              </a:rPr>
              <a:t>Technologies</a:t>
            </a:r>
            <a:r>
              <a:rPr lang="en-US" dirty="0"/>
              <a:t> (orange tabs)</a:t>
            </a:r>
          </a:p>
          <a:p>
            <a:pPr lvl="1"/>
            <a:r>
              <a:rPr lang="en-US" dirty="0"/>
              <a:t>Detailed fleet turnover calculation processes and </a:t>
            </a:r>
            <a:br>
              <a:rPr lang="en-US" dirty="0"/>
            </a:br>
            <a:r>
              <a:rPr lang="en-US" dirty="0"/>
              <a:t>results for each vehicle technology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851073" y="997526"/>
            <a:ext cx="4731326" cy="51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1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6564-64FF-B41C-8FAC-7169CC65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Needed (sample)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C9E1A3-38BA-63CE-206A-9A8BC9AE6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76149"/>
              </p:ext>
            </p:extLst>
          </p:nvPr>
        </p:nvGraphicFramePr>
        <p:xfrm>
          <a:off x="1874982" y="1244752"/>
          <a:ext cx="844203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835">
                  <a:extLst>
                    <a:ext uri="{9D8B030D-6E8A-4147-A177-3AD203B41FA5}">
                      <a16:colId xmlns:a16="http://schemas.microsoft.com/office/drawing/2014/main" val="963612394"/>
                    </a:ext>
                  </a:extLst>
                </a:gridCol>
                <a:gridCol w="2253077">
                  <a:extLst>
                    <a:ext uri="{9D8B030D-6E8A-4147-A177-3AD203B41FA5}">
                      <a16:colId xmlns:a16="http://schemas.microsoft.com/office/drawing/2014/main" val="3662455311"/>
                    </a:ext>
                  </a:extLst>
                </a:gridCol>
                <a:gridCol w="1431309">
                  <a:extLst>
                    <a:ext uri="{9D8B030D-6E8A-4147-A177-3AD203B41FA5}">
                      <a16:colId xmlns:a16="http://schemas.microsoft.com/office/drawing/2014/main" val="1787422658"/>
                    </a:ext>
                  </a:extLst>
                </a:gridCol>
                <a:gridCol w="1688407">
                  <a:extLst>
                    <a:ext uri="{9D8B030D-6E8A-4147-A177-3AD203B41FA5}">
                      <a16:colId xmlns:a16="http://schemas.microsoft.com/office/drawing/2014/main" val="1378240814"/>
                    </a:ext>
                  </a:extLst>
                </a:gridCol>
                <a:gridCol w="1688407">
                  <a:extLst>
                    <a:ext uri="{9D8B030D-6E8A-4147-A177-3AD203B41FA5}">
                      <a16:colId xmlns:a16="http://schemas.microsoft.com/office/drawing/2014/main" val="510686588"/>
                    </a:ext>
                  </a:extLst>
                </a:gridCol>
              </a:tblGrid>
              <a:tr h="47131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Fuel Economy (mpg)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Expected years in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265471"/>
                  </a:ext>
                </a:extLst>
              </a:tr>
              <a:tr h="249519">
                <a:tc>
                  <a:txBody>
                    <a:bodyPr/>
                    <a:lstStyle/>
                    <a:p>
                      <a:r>
                        <a:rPr lang="en-US" sz="1200" dirty="0"/>
                        <a:t>Vehicle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Toyota Camry 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Gasoline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53/50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39942"/>
                  </a:ext>
                </a:extLst>
              </a:tr>
              <a:tr h="249519">
                <a:tc>
                  <a:txBody>
                    <a:bodyPr/>
                    <a:lstStyle/>
                    <a:p>
                      <a:r>
                        <a:rPr lang="en-US" sz="1200" dirty="0"/>
                        <a:t>Vehicle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Toyota </a:t>
                      </a:r>
                      <a:r>
                        <a:rPr lang="en-US" sz="1200" dirty="0" err="1"/>
                        <a:t>Tocama</a:t>
                      </a:r>
                      <a:r>
                        <a:rPr lang="en-US" sz="1200" dirty="0"/>
                        <a:t> SR5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Gasoline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54437"/>
                  </a:ext>
                </a:extLst>
              </a:tr>
              <a:tr h="249519">
                <a:tc>
                  <a:txBody>
                    <a:bodyPr/>
                    <a:lstStyle/>
                    <a:p>
                      <a:r>
                        <a:rPr lang="en-US" sz="1200" dirty="0"/>
                        <a:t>Vehicle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 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Natural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104393"/>
                  </a:ext>
                </a:extLst>
              </a:tr>
              <a:tr h="249519">
                <a:tc>
                  <a:txBody>
                    <a:bodyPr/>
                    <a:lstStyle/>
                    <a:p>
                      <a:r>
                        <a:rPr lang="en-US" sz="1200" dirty="0"/>
                        <a:t>Vehicle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HD Truck, Volvo 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6.5/7.5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14037"/>
                  </a:ext>
                </a:extLst>
              </a:tr>
              <a:tr h="249519">
                <a:tc>
                  <a:txBody>
                    <a:bodyPr/>
                    <a:lstStyle/>
                    <a:p>
                      <a:r>
                        <a:rPr lang="en-US" sz="12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7251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2929F7F-2674-D3BF-9A86-7B37613CD2CC}"/>
              </a:ext>
            </a:extLst>
          </p:cNvPr>
          <p:cNvSpPr txBox="1"/>
          <p:nvPr/>
        </p:nvSpPr>
        <p:spPr>
          <a:xfrm>
            <a:off x="1080655" y="858803"/>
            <a:ext cx="297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vehicle purchase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6E51B-1587-DCB7-DD1C-90EDBBFCE75C}"/>
              </a:ext>
            </a:extLst>
          </p:cNvPr>
          <p:cNvSpPr txBox="1"/>
          <p:nvPr/>
        </p:nvSpPr>
        <p:spPr>
          <a:xfrm>
            <a:off x="962891" y="3151129"/>
            <a:ext cx="162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 Stock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40D964-6A91-0E44-7F68-7124E0C72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91638"/>
              </p:ext>
            </p:extLst>
          </p:nvPr>
        </p:nvGraphicFramePr>
        <p:xfrm>
          <a:off x="311728" y="3520462"/>
          <a:ext cx="11506201" cy="2954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861">
                  <a:extLst>
                    <a:ext uri="{9D8B030D-6E8A-4147-A177-3AD203B41FA5}">
                      <a16:colId xmlns:a16="http://schemas.microsoft.com/office/drawing/2014/main" val="963612394"/>
                    </a:ext>
                  </a:extLst>
                </a:gridCol>
                <a:gridCol w="874652">
                  <a:extLst>
                    <a:ext uri="{9D8B030D-6E8A-4147-A177-3AD203B41FA5}">
                      <a16:colId xmlns:a16="http://schemas.microsoft.com/office/drawing/2014/main" val="3662455311"/>
                    </a:ext>
                  </a:extLst>
                </a:gridCol>
                <a:gridCol w="795450">
                  <a:extLst>
                    <a:ext uri="{9D8B030D-6E8A-4147-A177-3AD203B41FA5}">
                      <a16:colId xmlns:a16="http://schemas.microsoft.com/office/drawing/2014/main" val="1787422658"/>
                    </a:ext>
                  </a:extLst>
                </a:gridCol>
                <a:gridCol w="651164">
                  <a:extLst>
                    <a:ext uri="{9D8B030D-6E8A-4147-A177-3AD203B41FA5}">
                      <a16:colId xmlns:a16="http://schemas.microsoft.com/office/drawing/2014/main" val="498995851"/>
                    </a:ext>
                  </a:extLst>
                </a:gridCol>
                <a:gridCol w="699654">
                  <a:extLst>
                    <a:ext uri="{9D8B030D-6E8A-4147-A177-3AD203B41FA5}">
                      <a16:colId xmlns:a16="http://schemas.microsoft.com/office/drawing/2014/main" val="1378240814"/>
                    </a:ext>
                  </a:extLst>
                </a:gridCol>
                <a:gridCol w="611234">
                  <a:extLst>
                    <a:ext uri="{9D8B030D-6E8A-4147-A177-3AD203B41FA5}">
                      <a16:colId xmlns:a16="http://schemas.microsoft.com/office/drawing/2014/main" val="2587510171"/>
                    </a:ext>
                  </a:extLst>
                </a:gridCol>
                <a:gridCol w="822436">
                  <a:extLst>
                    <a:ext uri="{9D8B030D-6E8A-4147-A177-3AD203B41FA5}">
                      <a16:colId xmlns:a16="http://schemas.microsoft.com/office/drawing/2014/main" val="2790042300"/>
                    </a:ext>
                  </a:extLst>
                </a:gridCol>
                <a:gridCol w="662275">
                  <a:extLst>
                    <a:ext uri="{9D8B030D-6E8A-4147-A177-3AD203B41FA5}">
                      <a16:colId xmlns:a16="http://schemas.microsoft.com/office/drawing/2014/main" val="1853331110"/>
                    </a:ext>
                  </a:extLst>
                </a:gridCol>
                <a:gridCol w="662275">
                  <a:extLst>
                    <a:ext uri="{9D8B030D-6E8A-4147-A177-3AD203B41FA5}">
                      <a16:colId xmlns:a16="http://schemas.microsoft.com/office/drawing/2014/main" val="549039066"/>
                    </a:ext>
                  </a:extLst>
                </a:gridCol>
                <a:gridCol w="662275">
                  <a:extLst>
                    <a:ext uri="{9D8B030D-6E8A-4147-A177-3AD203B41FA5}">
                      <a16:colId xmlns:a16="http://schemas.microsoft.com/office/drawing/2014/main" val="3007565497"/>
                    </a:ext>
                  </a:extLst>
                </a:gridCol>
                <a:gridCol w="662275">
                  <a:extLst>
                    <a:ext uri="{9D8B030D-6E8A-4147-A177-3AD203B41FA5}">
                      <a16:colId xmlns:a16="http://schemas.microsoft.com/office/drawing/2014/main" val="1865856962"/>
                    </a:ext>
                  </a:extLst>
                </a:gridCol>
                <a:gridCol w="662275">
                  <a:extLst>
                    <a:ext uri="{9D8B030D-6E8A-4147-A177-3AD203B41FA5}">
                      <a16:colId xmlns:a16="http://schemas.microsoft.com/office/drawing/2014/main" val="2457955936"/>
                    </a:ext>
                  </a:extLst>
                </a:gridCol>
                <a:gridCol w="662275">
                  <a:extLst>
                    <a:ext uri="{9D8B030D-6E8A-4147-A177-3AD203B41FA5}">
                      <a16:colId xmlns:a16="http://schemas.microsoft.com/office/drawing/2014/main" val="3965847759"/>
                    </a:ext>
                  </a:extLst>
                </a:gridCol>
                <a:gridCol w="662275">
                  <a:extLst>
                    <a:ext uri="{9D8B030D-6E8A-4147-A177-3AD203B41FA5}">
                      <a16:colId xmlns:a16="http://schemas.microsoft.com/office/drawing/2014/main" val="2583011392"/>
                    </a:ext>
                  </a:extLst>
                </a:gridCol>
                <a:gridCol w="662275">
                  <a:extLst>
                    <a:ext uri="{9D8B030D-6E8A-4147-A177-3AD203B41FA5}">
                      <a16:colId xmlns:a16="http://schemas.microsoft.com/office/drawing/2014/main" val="2810528633"/>
                    </a:ext>
                  </a:extLst>
                </a:gridCol>
                <a:gridCol w="662275">
                  <a:extLst>
                    <a:ext uri="{9D8B030D-6E8A-4147-A177-3AD203B41FA5}">
                      <a16:colId xmlns:a16="http://schemas.microsoft.com/office/drawing/2014/main" val="98642874"/>
                    </a:ext>
                  </a:extLst>
                </a:gridCol>
                <a:gridCol w="662275">
                  <a:extLst>
                    <a:ext uri="{9D8B030D-6E8A-4147-A177-3AD203B41FA5}">
                      <a16:colId xmlns:a16="http://schemas.microsoft.com/office/drawing/2014/main" val="3531131770"/>
                    </a:ext>
                  </a:extLst>
                </a:gridCol>
              </a:tblGrid>
              <a:tr h="540605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Year 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Year sold/</a:t>
                      </a:r>
                      <a:br>
                        <a:rPr lang="en-US" sz="1050" dirty="0"/>
                      </a:br>
                      <a:r>
                        <a:rPr lang="en-US" sz="1050" dirty="0"/>
                        <a:t>scraped</a:t>
                      </a:r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VKT (km)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341203"/>
                  </a:ext>
                </a:extLst>
              </a:tr>
              <a:tr h="301245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pmg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265471"/>
                  </a:ext>
                </a:extLst>
              </a:tr>
              <a:tr h="432484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Toyota Camry 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Gasoline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40/43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39942"/>
                  </a:ext>
                </a:extLst>
              </a:tr>
              <a:tr h="168311"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Ford F150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Gasoline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Pickup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54437"/>
                  </a:ext>
                </a:extLst>
              </a:tr>
              <a:tr h="301245"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Bus 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Transit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104393"/>
                  </a:ext>
                </a:extLst>
              </a:tr>
              <a:tr h="432484"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HD Truck, Volvo 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Diesel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6.5/7.5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314037"/>
                  </a:ext>
                </a:extLst>
              </a:tr>
              <a:tr h="43248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83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03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849E2-9818-22AA-3237-DF4BFF1B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6AC23C-12D3-D8B6-1FAF-651D9E823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13958"/>
              </p:ext>
            </p:extLst>
          </p:nvPr>
        </p:nvGraphicFramePr>
        <p:xfrm>
          <a:off x="324853" y="1425226"/>
          <a:ext cx="11712740" cy="3444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110">
                  <a:extLst>
                    <a:ext uri="{9D8B030D-6E8A-4147-A177-3AD203B41FA5}">
                      <a16:colId xmlns:a16="http://schemas.microsoft.com/office/drawing/2014/main" val="963612394"/>
                    </a:ext>
                  </a:extLst>
                </a:gridCol>
                <a:gridCol w="1515979">
                  <a:extLst>
                    <a:ext uri="{9D8B030D-6E8A-4147-A177-3AD203B41FA5}">
                      <a16:colId xmlns:a16="http://schemas.microsoft.com/office/drawing/2014/main" val="3662455311"/>
                    </a:ext>
                  </a:extLst>
                </a:gridCol>
                <a:gridCol w="1581654">
                  <a:extLst>
                    <a:ext uri="{9D8B030D-6E8A-4147-A177-3AD203B41FA5}">
                      <a16:colId xmlns:a16="http://schemas.microsoft.com/office/drawing/2014/main" val="2057331023"/>
                    </a:ext>
                  </a:extLst>
                </a:gridCol>
                <a:gridCol w="1648825">
                  <a:extLst>
                    <a:ext uri="{9D8B030D-6E8A-4147-A177-3AD203B41FA5}">
                      <a16:colId xmlns:a16="http://schemas.microsoft.com/office/drawing/2014/main" val="3133826638"/>
                    </a:ext>
                  </a:extLst>
                </a:gridCol>
                <a:gridCol w="1594184">
                  <a:extLst>
                    <a:ext uri="{9D8B030D-6E8A-4147-A177-3AD203B41FA5}">
                      <a16:colId xmlns:a16="http://schemas.microsoft.com/office/drawing/2014/main" val="774969541"/>
                    </a:ext>
                  </a:extLst>
                </a:gridCol>
                <a:gridCol w="1606216">
                  <a:extLst>
                    <a:ext uri="{9D8B030D-6E8A-4147-A177-3AD203B41FA5}">
                      <a16:colId xmlns:a16="http://schemas.microsoft.com/office/drawing/2014/main" val="443475125"/>
                    </a:ext>
                  </a:extLst>
                </a:gridCol>
                <a:gridCol w="1437772">
                  <a:extLst>
                    <a:ext uri="{9D8B030D-6E8A-4147-A177-3AD203B41FA5}">
                      <a16:colId xmlns:a16="http://schemas.microsoft.com/office/drawing/2014/main" val="1037659791"/>
                    </a:ext>
                  </a:extLst>
                </a:gridCol>
              </a:tblGrid>
              <a:tr h="428689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Months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265471"/>
                  </a:ext>
                </a:extLst>
              </a:tr>
              <a:tr h="4286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7051965"/>
                  </a:ext>
                </a:extLst>
              </a:tr>
              <a:tr h="51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exploration and cleaning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29439942"/>
                  </a:ext>
                </a:extLst>
              </a:tr>
              <a:tr h="51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 structure identification and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8054437"/>
                  </a:ext>
                </a:extLst>
              </a:tr>
              <a:tr h="51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Develop Excel-based modeling tool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3104393"/>
                  </a:ext>
                </a:extLst>
              </a:tr>
              <a:tr h="51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314037"/>
                  </a:ext>
                </a:extLst>
              </a:tr>
              <a:tr h="51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 delivery and 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972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45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13531" y="724578"/>
            <a:ext cx="5258514" cy="5349974"/>
          </a:xfrm>
          <a:custGeom>
            <a:avLst/>
            <a:gdLst>
              <a:gd name="connsiteX0" fmla="*/ 2260862 w 4193602"/>
              <a:gd name="connsiteY0" fmla="*/ 0 h 4266540"/>
              <a:gd name="connsiteX1" fmla="*/ 4193602 w 4193602"/>
              <a:gd name="connsiteY1" fmla="*/ 2017802 h 4266540"/>
              <a:gd name="connsiteX2" fmla="*/ 4193602 w 4193602"/>
              <a:gd name="connsiteY2" fmla="*/ 4266540 h 4266540"/>
              <a:gd name="connsiteX3" fmla="*/ 2722735 w 4193602"/>
              <a:gd name="connsiteY3" fmla="*/ 4266540 h 4266540"/>
              <a:gd name="connsiteX4" fmla="*/ 717247 w 4193602"/>
              <a:gd name="connsiteY4" fmla="*/ 3841041 h 4266540"/>
              <a:gd name="connsiteX5" fmla="*/ 0 w 4193602"/>
              <a:gd name="connsiteY5" fmla="*/ 2151551 h 4266540"/>
              <a:gd name="connsiteX6" fmla="*/ 2260862 w 4193602"/>
              <a:gd name="connsiteY6" fmla="*/ 0 h 4266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3602" h="4266540">
                <a:moveTo>
                  <a:pt x="2260862" y="0"/>
                </a:moveTo>
                <a:cubicBezTo>
                  <a:pt x="3525043" y="0"/>
                  <a:pt x="4193602" y="705122"/>
                  <a:pt x="4193602" y="2017802"/>
                </a:cubicBezTo>
                <a:lnTo>
                  <a:pt x="4193602" y="4266540"/>
                </a:lnTo>
                <a:lnTo>
                  <a:pt x="2722735" y="4266540"/>
                </a:lnTo>
                <a:cubicBezTo>
                  <a:pt x="1701804" y="4266540"/>
                  <a:pt x="1251867" y="4193413"/>
                  <a:pt x="717247" y="3841041"/>
                </a:cubicBezTo>
                <a:cubicBezTo>
                  <a:pt x="255375" y="3525043"/>
                  <a:pt x="0" y="2929422"/>
                  <a:pt x="0" y="2151551"/>
                </a:cubicBezTo>
                <a:cubicBezTo>
                  <a:pt x="0" y="1081933"/>
                  <a:pt x="704933" y="0"/>
                  <a:pt x="22608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/>
          <p:nvPr/>
        </p:nvSpPr>
        <p:spPr>
          <a:xfrm>
            <a:off x="619955" y="2673283"/>
            <a:ext cx="5056187" cy="2646862"/>
          </a:xfrm>
          <a:prstGeom prst="rect">
            <a:avLst/>
          </a:prstGeom>
          <a:noFill/>
        </p:spPr>
        <p:txBody>
          <a:bodyPr vert="horz" lIns="0" tIns="45720" rIns="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/>
              <a:t>Xin He, Ph.D., Team Leader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/>
              <a:t>Aramco Research Center – Detroit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/>
              <a:t>46535 Peary Court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/>
              <a:t>Novi, MI 48377 – USA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/>
              <a:t>Tel: +1 248 896 3937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000" dirty="0"/>
              <a:t>Email: </a:t>
            </a:r>
            <a:r>
              <a:rPr lang="en-US" sz="2000" dirty="0">
                <a:hlinkClick r:id="rId4"/>
              </a:rPr>
              <a:t>xin.he@aramcoamericas.com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600"/>
              </a:spcBef>
              <a:defRPr/>
            </a:pPr>
            <a:endParaRPr lang="en-US" sz="2000" dirty="0"/>
          </a:p>
        </p:txBody>
      </p:sp>
      <p:sp>
        <p:nvSpPr>
          <p:cNvPr id="79" name="Text Placeholder 7">
            <a:extLst>
              <a:ext uri="{FF2B5EF4-FFF2-40B4-BE49-F238E27FC236}">
                <a16:creationId xmlns:a16="http://schemas.microsoft.com/office/drawing/2014/main" id="{4D57F7D9-1001-4EDC-9C95-7F3795C31F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9955" y="1888697"/>
            <a:ext cx="5054600" cy="381794"/>
          </a:xfrm>
        </p:spPr>
        <p:txBody>
          <a:bodyPr/>
          <a:lstStyle/>
          <a:p>
            <a:r>
              <a:rPr lang="en-US" sz="2000" b="1"/>
              <a:t>For further information, </a:t>
            </a:r>
            <a:br>
              <a:rPr lang="en-US" sz="2000" b="1"/>
            </a:br>
            <a:r>
              <a:rPr lang="en-US" sz="2000" b="1"/>
              <a:t>please contact:</a:t>
            </a:r>
            <a:br>
              <a:rPr lang="en-US" sz="2000" b="1"/>
            </a:br>
            <a:endParaRPr lang="en-US" sz="2000" b="1"/>
          </a:p>
          <a:p>
            <a:endParaRPr lang="en-US"/>
          </a:p>
        </p:txBody>
      </p:sp>
      <p:sp>
        <p:nvSpPr>
          <p:cNvPr id="2" name="Slide Number Placeholder 1" hidden="1"/>
          <p:cNvSpPr>
            <a:spLocks noGrp="1"/>
          </p:cNvSpPr>
          <p:nvPr>
            <p:ph type="sldNum" sz="quarter" idx="4294967295"/>
          </p:nvPr>
        </p:nvSpPr>
        <p:spPr>
          <a:xfrm>
            <a:off x="1013460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A0168F7D-A7B5-4337-91C6-29EC654B32A8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C2E83025-163D-46C5-BAA9-0C481FA9BD17}"/>
              </a:ext>
            </a:extLst>
          </p:cNvPr>
          <p:cNvSpPr txBox="1">
            <a:spLocks/>
          </p:cNvSpPr>
          <p:nvPr/>
        </p:nvSpPr>
        <p:spPr>
          <a:xfrm>
            <a:off x="149574" y="113680"/>
            <a:ext cx="6837104" cy="520701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600" kern="1200">
                <a:latin typeface="+mj-lt"/>
                <a:ea typeface="+mj-ea"/>
                <a:cs typeface="+mj-cs"/>
              </a:rPr>
              <a:t>Thank You!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3251380097"/>
      </p:ext>
    </p:extLst>
  </p:cSld>
  <p:clrMapOvr>
    <a:masterClrMapping/>
  </p:clrMapOvr>
</p:sld>
</file>

<file path=ppt/theme/theme1.xml><?xml version="1.0" encoding="utf-8"?>
<a:theme xmlns:a="http://schemas.openxmlformats.org/drawingml/2006/main" name="saudi aramco_template">
  <a:themeElements>
    <a:clrScheme name="saudi aramco">
      <a:dk1>
        <a:srgbClr val="676A6E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EB76708410F840ACD8FB1A16AD7A0F" ma:contentTypeVersion="20" ma:contentTypeDescription="Create a new document." ma:contentTypeScope="" ma:versionID="057c409cd315e7ebff92776b81825176">
  <xsd:schema xmlns:xsd="http://www.w3.org/2001/XMLSchema" xmlns:xs="http://www.w3.org/2001/XMLSchema" xmlns:p="http://schemas.microsoft.com/office/2006/metadata/properties" xmlns:ns1="http://schemas.microsoft.com/sharepoint/v3" xmlns:ns3="41b025ac-78ca-4f9a-b38e-a13c4919b0ef" xmlns:ns4="5295142d-27d8-4989-a3f0-a30edcce2d68" targetNamespace="http://schemas.microsoft.com/office/2006/metadata/properties" ma:root="true" ma:fieldsID="773bc571a05aacc8bd3cd21286549e77" ns1:_="" ns3:_="" ns4:_="">
    <xsd:import namespace="http://schemas.microsoft.com/sharepoint/v3"/>
    <xsd:import namespace="41b025ac-78ca-4f9a-b38e-a13c4919b0ef"/>
    <xsd:import namespace="5295142d-27d8-4989-a3f0-a30edcce2d6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b025ac-78ca-4f9a-b38e-a13c4919b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95142d-27d8-4989-a3f0-a30edcce2d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41b025ac-78ca-4f9a-b38e-a13c4919b0ef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8A467AD-BF31-427E-BDDA-AFD06A20D2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15DDF7-09FD-4606-8645-4D9AB0BD42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1b025ac-78ca-4f9a-b38e-a13c4919b0ef"/>
    <ds:schemaRef ds:uri="5295142d-27d8-4989-a3f0-a30edcce2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5B484F-AC50-4BB4-BD5C-C0E86FA28E63}">
  <ds:schemaRefs>
    <ds:schemaRef ds:uri="41b025ac-78ca-4f9a-b38e-a13c4919b0ef"/>
    <ds:schemaRef ds:uri="http://schemas.microsoft.com/sharepoint/v3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5295142d-27d8-4989-a3f0-a30edcce2d68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7308</TotalTime>
  <Words>565</Words>
  <Application>Microsoft Office PowerPoint</Application>
  <PresentationFormat>Widescreen</PresentationFormat>
  <Paragraphs>176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Lucida Grande</vt:lpstr>
      <vt:lpstr>Times New Roman</vt:lpstr>
      <vt:lpstr>Trebuchet MS</vt:lpstr>
      <vt:lpstr>saudi aramco_template</vt:lpstr>
      <vt:lpstr>Aramco Fleet Model</vt:lpstr>
      <vt:lpstr>China Fleet Model Structure</vt:lpstr>
      <vt:lpstr>Detailed Vehicle Type/Technology/Fuel Combinations</vt:lpstr>
      <vt:lpstr>General Methodology</vt:lpstr>
      <vt:lpstr>Model Structure &amp; Interface</vt:lpstr>
      <vt:lpstr>Data Needed (sample) </vt:lpstr>
      <vt:lpstr>Project Timeline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opportunities in oilfield chemistry for a sustainable oil and gas future</dc:title>
  <dc:creator>Jessey.Bouchard@aramcoamericas.com</dc:creator>
  <cp:lastModifiedBy>Wang, Jinghui</cp:lastModifiedBy>
  <cp:revision>7</cp:revision>
  <dcterms:created xsi:type="dcterms:W3CDTF">2021-10-05T18:43:38Z</dcterms:created>
  <dcterms:modified xsi:type="dcterms:W3CDTF">2025-01-07T16:30:36Z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3d96334-8088-4d06-a309-a4c590f70b42_Enabled">
    <vt:lpwstr>true</vt:lpwstr>
  </property>
  <property fmtid="{D5CDD505-2E9C-101B-9397-08002B2CF9AE}" pid="3" name="MSIP_Label_b3d96334-8088-4d06-a309-a4c590f70b42_SetDate">
    <vt:lpwstr>2021-10-05T18:47:45Z</vt:lpwstr>
  </property>
  <property fmtid="{D5CDD505-2E9C-101B-9397-08002B2CF9AE}" pid="4" name="MSIP_Label_b3d96334-8088-4d06-a309-a4c590f70b42_Method">
    <vt:lpwstr>Privileged</vt:lpwstr>
  </property>
  <property fmtid="{D5CDD505-2E9C-101B-9397-08002B2CF9AE}" pid="5" name="MSIP_Label_b3d96334-8088-4d06-a309-a4c590f70b42_Name">
    <vt:lpwstr>ASC-Non-Business-Use</vt:lpwstr>
  </property>
  <property fmtid="{D5CDD505-2E9C-101B-9397-08002B2CF9AE}" pid="6" name="MSIP_Label_b3d96334-8088-4d06-a309-a4c590f70b42_SiteId">
    <vt:lpwstr>3793a1e6-1687-4a33-a150-6d1a5640ff06</vt:lpwstr>
  </property>
  <property fmtid="{D5CDD505-2E9C-101B-9397-08002B2CF9AE}" pid="7" name="MSIP_Label_b3d96334-8088-4d06-a309-a4c590f70b42_ActionId">
    <vt:lpwstr>02ebdc04-133b-4698-8249-0000f5f3b259</vt:lpwstr>
  </property>
  <property fmtid="{D5CDD505-2E9C-101B-9397-08002B2CF9AE}" pid="8" name="TaxKeyword">
    <vt:lpwstr/>
  </property>
  <property fmtid="{D5CDD505-2E9C-101B-9397-08002B2CF9AE}" pid="9" name="ContentTypeId">
    <vt:lpwstr>0x010100ACEB76708410F840ACD8FB1A16AD7A0F</vt:lpwstr>
  </property>
  <property fmtid="{D5CDD505-2E9C-101B-9397-08002B2CF9AE}" pid="10" name="MediaServiceImageTags">
    <vt:lpwstr/>
  </property>
</Properties>
</file>