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B54F-F882-8B00-8E48-069F9F5D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D7184-B5A2-56CE-0068-B198535CC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A595-0A5C-CB82-9F61-53982665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938E-1DA0-6B94-8FB1-98E4D03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3802-01B0-0B2B-01F9-A5A348E4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B99-E255-9FB2-564E-849F1670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08C05-C13E-3C09-0F19-0395D0E1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F58C-7C5F-48DF-2E4F-A0AB0085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4A0-C029-D9A6-3418-52F77880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5A4B-9152-0789-7F76-01F2EF4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8439A-A01D-4C88-14AC-173F43822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8232-35AF-89B6-32DF-C5AC8121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FA60-C1C1-B1B8-1948-03EDC26B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1DB9-CB30-9A4C-91FB-84751A42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C2B9-03C4-A431-8FF0-E0893DF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BA4F-182C-0743-CCB9-9DE22A55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7AA6-DACA-0D79-6CF4-B1DDA4F8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B9E5-F018-F0A1-A205-C5C6ED43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D2CD-7097-DD74-858D-51EB8B91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A858-9E76-17F3-579F-85FACEEF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D938-CF7B-99FC-39FD-35B4D8E7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ABBF-D4AC-E6C3-F6CB-BBA86A5E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C272-237C-C334-B7A9-2A53E19D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C37E-5404-0D30-2789-BEB7761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57CC-83F9-4891-BE59-F15B6E6D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D695-91AE-5902-4392-2AF7782F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8219-C476-AB7C-9EEF-E11CA3EB4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3C183-7857-6405-E052-499C96A1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0C7E6-773D-5E04-9D29-2C80A96A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EA6A0-C418-6F66-33B8-AC4976C7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CA2A-05D2-5E23-EEB3-4AD0DC8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FCFD-315F-C7C2-E322-E5CC84B5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0112C-510B-35CD-445B-56C3EE83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D4DA-4C11-8B7A-EEAF-F74FDAEB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74F6-0BC4-3A65-892E-2F3DD1C50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F57A-A02A-016B-C072-9D90A0AA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92290-5E3F-14AE-ED61-AFE3C3A7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6DB83-EDC4-BEDD-FC7D-7E7EDFEB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F023C-1D40-A47F-D8B5-438BE732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4CA7-0982-4A29-9C83-05189C5E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1D38C-74A0-7C5A-2012-5188D0FD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A9FF8-DB4D-D1EF-B745-9E3A8D74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A9B90-E6DE-A288-AC28-5DA3AD73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2D1D-5D74-A9E3-6B49-A416DA8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43DE-71EE-C2D7-3510-17D85836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818FE-B55A-25A5-83D2-A644BA6F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ADF-B145-0489-1AE6-F31A4AD0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EE85-74FE-F21F-ED5B-4B32CFCF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F3A8-758D-1268-EDC6-CF4ACE5B9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2F86-DC73-9264-7E59-DABFB7F4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A830B-36D7-2130-A49E-5150310A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5086-027A-F160-BA59-2559A711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E8F8-1802-6E81-311A-55DA553F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EA97B-EA2D-5A44-21CE-13204782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7373-B79A-42E5-C94F-8D4DFA1F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3F3E6-A5F4-6271-F08D-9B527E10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3E11-CF11-6792-ECAA-4DBAB84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AC3BB-B148-F115-BF91-F525F78F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9FB7-0AD0-C1CC-B23B-9E42348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8968-E35E-B7AF-2C5B-58A10C71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1FD9-2F8F-7509-991A-8C19DFC4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0D76-7869-414D-811E-D4400F64D89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89D8-4AC0-2031-654A-7E83F406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4AAA-9456-6074-0D49-1A0132F0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11E0-631E-4539-A97F-C1F8D9B4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4BD7-D079-D3D2-176F-21B4AFCA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B86E9-A5AC-59AA-F800-4C16F672E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D4FD6-1EBD-3961-B2EF-31585836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CBC3D-A1AA-74D3-D541-E9CF7C6FF088}"/>
              </a:ext>
            </a:extLst>
          </p:cNvPr>
          <p:cNvSpPr txBox="1"/>
          <p:nvPr/>
        </p:nvSpPr>
        <p:spPr>
          <a:xfrm>
            <a:off x="1019175" y="94297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5B974-1AFF-664F-FEF1-96879D6A29D4}"/>
              </a:ext>
            </a:extLst>
          </p:cNvPr>
          <p:cNvSpPr txBox="1"/>
          <p:nvPr/>
        </p:nvSpPr>
        <p:spPr>
          <a:xfrm>
            <a:off x="9972675" y="75247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785F7-B862-1A42-5418-E0E026AF3F8F}"/>
              </a:ext>
            </a:extLst>
          </p:cNvPr>
          <p:cNvSpPr txBox="1"/>
          <p:nvPr/>
        </p:nvSpPr>
        <p:spPr>
          <a:xfrm>
            <a:off x="849902" y="3002003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Image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6C0DB-F7EB-168B-F070-28A65083952A}"/>
              </a:ext>
            </a:extLst>
          </p:cNvPr>
          <p:cNvSpPr txBox="1"/>
          <p:nvPr/>
        </p:nvSpPr>
        <p:spPr>
          <a:xfrm>
            <a:off x="4831352" y="3002003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Image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300DE-73DF-A92A-3787-B58F99B8B35F}"/>
              </a:ext>
            </a:extLst>
          </p:cNvPr>
          <p:cNvSpPr txBox="1"/>
          <p:nvPr/>
        </p:nvSpPr>
        <p:spPr>
          <a:xfrm>
            <a:off x="9197665" y="3035897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Image 3</a:t>
            </a:r>
          </a:p>
        </p:txBody>
      </p:sp>
    </p:spTree>
    <p:extLst>
      <p:ext uri="{BB962C8B-B14F-4D97-AF65-F5344CB8AC3E}">
        <p14:creationId xmlns:p14="http://schemas.microsoft.com/office/powerpoint/2010/main" val="225341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EECB-A17E-EED3-7E5D-6D25B5C4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05B0-775F-B91C-A08F-82E6F9B5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1D3B4-5090-13F5-6743-316144D3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373DA-381C-0F80-AEF9-D06993F29BA2}"/>
              </a:ext>
            </a:extLst>
          </p:cNvPr>
          <p:cNvSpPr txBox="1"/>
          <p:nvPr/>
        </p:nvSpPr>
        <p:spPr>
          <a:xfrm>
            <a:off x="1019175" y="94297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E6722-9C50-270A-D09B-8A833136DA8F}"/>
              </a:ext>
            </a:extLst>
          </p:cNvPr>
          <p:cNvSpPr txBox="1"/>
          <p:nvPr/>
        </p:nvSpPr>
        <p:spPr>
          <a:xfrm>
            <a:off x="9972675" y="75247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25CDE-A36A-D140-D1C5-30F3CB9BF141}"/>
              </a:ext>
            </a:extLst>
          </p:cNvPr>
          <p:cNvSpPr txBox="1"/>
          <p:nvPr/>
        </p:nvSpPr>
        <p:spPr>
          <a:xfrm>
            <a:off x="1389629" y="2313029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Latin/common name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D3FB8-1BEE-F259-9CE9-C62CF37A95AE}"/>
              </a:ext>
            </a:extLst>
          </p:cNvPr>
          <p:cNvSpPr txBox="1"/>
          <p:nvPr/>
        </p:nvSpPr>
        <p:spPr>
          <a:xfrm>
            <a:off x="5240927" y="3816628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92F65-2128-50F9-7220-CDC3C8F1B27C}"/>
              </a:ext>
            </a:extLst>
          </p:cNvPr>
          <p:cNvSpPr txBox="1"/>
          <p:nvPr/>
        </p:nvSpPr>
        <p:spPr>
          <a:xfrm>
            <a:off x="1380908" y="5807631"/>
            <a:ext cx="75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4FAC-09AA-1725-0757-88D77ABBBE71}"/>
              </a:ext>
            </a:extLst>
          </p:cNvPr>
          <p:cNvSpPr txBox="1"/>
          <p:nvPr/>
        </p:nvSpPr>
        <p:spPr>
          <a:xfrm>
            <a:off x="4932929" y="2288443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Latin/common name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F5D55-9B42-1429-2DCE-CCC64AB97055}"/>
              </a:ext>
            </a:extLst>
          </p:cNvPr>
          <p:cNvSpPr txBox="1"/>
          <p:nvPr/>
        </p:nvSpPr>
        <p:spPr>
          <a:xfrm>
            <a:off x="8438590" y="2246095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Latin/common name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BD34B-B9C4-AAF2-80E6-64B78B819B43}"/>
              </a:ext>
            </a:extLst>
          </p:cNvPr>
          <p:cNvSpPr txBox="1"/>
          <p:nvPr/>
        </p:nvSpPr>
        <p:spPr>
          <a:xfrm>
            <a:off x="3755853" y="5818228"/>
            <a:ext cx="64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Toxic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FFE76-E529-61E5-6FC8-CE18C82A8A26}"/>
              </a:ext>
            </a:extLst>
          </p:cNvPr>
          <p:cNvSpPr txBox="1"/>
          <p:nvPr/>
        </p:nvSpPr>
        <p:spPr>
          <a:xfrm>
            <a:off x="7792383" y="5818228"/>
            <a:ext cx="17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(dropdown)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FB515-5B72-48A3-9AC4-6F0C3274688D}"/>
              </a:ext>
            </a:extLst>
          </p:cNvPr>
          <p:cNvSpPr txBox="1"/>
          <p:nvPr/>
        </p:nvSpPr>
        <p:spPr>
          <a:xfrm>
            <a:off x="9922095" y="5847875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Dangers (dropdown)</a:t>
            </a:r>
          </a:p>
        </p:txBody>
      </p:sp>
    </p:spTree>
    <p:extLst>
      <p:ext uri="{BB962C8B-B14F-4D97-AF65-F5344CB8AC3E}">
        <p14:creationId xmlns:p14="http://schemas.microsoft.com/office/powerpoint/2010/main" val="409900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Warrz0ne@outlook.com</dc:creator>
  <cp:lastModifiedBy>Warrz0ne@outlook.com</cp:lastModifiedBy>
  <cp:revision>1</cp:revision>
  <dcterms:created xsi:type="dcterms:W3CDTF">2022-09-06T01:08:14Z</dcterms:created>
  <dcterms:modified xsi:type="dcterms:W3CDTF">2022-09-06T01:08:57Z</dcterms:modified>
</cp:coreProperties>
</file>