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42620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42620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426206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42620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426206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426206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426206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426206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426206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426206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426206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426206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expert techniques to get you in shape and feeling fit.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Parth,Geoffrey,Price and Alex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