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/>
    <p:restoredTop sz="94013"/>
  </p:normalViewPr>
  <p:slideViewPr>
    <p:cSldViewPr snapToGrid="0" snapToObjects="1">
      <p:cViewPr varScale="1">
        <p:scale>
          <a:sx n="66" d="100"/>
          <a:sy n="66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9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81216-9DCC-8843-BCCE-0D81A11ABE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78B4-341F-F948-A417-EF08A8646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5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1000"/>
            <a:ext cx="485002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Cover"/>
          <p:cNvPicPr>
            <a:picLocks noChangeAspect="1" noChangeArrowheads="1"/>
          </p:cNvPicPr>
          <p:nvPr/>
        </p:nvPicPr>
        <p:blipFill>
          <a:blip r:embed="rId2"/>
          <a:srcRect b="50650"/>
          <a:stretch>
            <a:fillRect/>
          </a:stretch>
        </p:blipFill>
        <p:spPr bwMode="auto">
          <a:xfrm>
            <a:off x="407316" y="152400"/>
            <a:ext cx="8329368" cy="5080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287089"/>
            <a:ext cx="7868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Relative risk of death                                                                          1                                  1.12                            1.21                               1.25                             1.37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9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Cover"/>
          <p:cNvPicPr>
            <a:picLocks noChangeAspect="1" noChangeArrowheads="1"/>
          </p:cNvPicPr>
          <p:nvPr/>
        </p:nvPicPr>
        <p:blipFill>
          <a:blip r:embed="rId2"/>
          <a:srcRect b="50650"/>
          <a:stretch>
            <a:fillRect/>
          </a:stretch>
        </p:blipFill>
        <p:spPr bwMode="auto">
          <a:xfrm>
            <a:off x="407316" y="152400"/>
            <a:ext cx="8329368" cy="5080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287089"/>
            <a:ext cx="7868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Relative risk of death                                                                          1                                  1.12                            1.21                               1.25                             1.37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752600"/>
            <a:ext cx="7868560" cy="4571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2362200"/>
            <a:ext cx="7868560" cy="4571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3962400"/>
            <a:ext cx="7868560" cy="4571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4831081"/>
            <a:ext cx="7868560" cy="4571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7868560" cy="45719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2773681"/>
            <a:ext cx="7868560" cy="45719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3383281"/>
            <a:ext cx="7868560" cy="45719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" y="4114800"/>
            <a:ext cx="7868560" cy="45719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3400" y="4983481"/>
            <a:ext cx="7868560" cy="45719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" y="2514600"/>
            <a:ext cx="7868560" cy="4571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1000"/>
            <a:ext cx="485002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61333" b="28000"/>
          <a:stretch>
            <a:fillRect/>
          </a:stretch>
        </p:blipFill>
        <p:spPr>
          <a:xfrm>
            <a:off x="1066800" y="1023442"/>
            <a:ext cx="7620000" cy="95775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16200000" flipH="1">
            <a:off x="3429000" y="609600"/>
            <a:ext cx="1371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2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81333"/>
          <a:stretch>
            <a:fillRect/>
          </a:stretch>
        </p:blipFill>
        <p:spPr>
          <a:xfrm>
            <a:off x="483245" y="700564"/>
            <a:ext cx="8660755" cy="1905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>
            <a:off x="1339335" y="706398"/>
            <a:ext cx="674132" cy="1524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76200"/>
            <a:ext cx="1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Causal claim!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684032" y="2083832"/>
            <a:ext cx="480536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2438400"/>
            <a:ext cx="429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study design can only tell about associations, not causation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27200"/>
            <a:ext cx="8852955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0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32</Words>
  <Application>Microsoft Macintosh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Daniela Nachmanson</cp:lastModifiedBy>
  <cp:revision>1</cp:revision>
  <dcterms:created xsi:type="dcterms:W3CDTF">2018-01-23T06:52:20Z</dcterms:created>
  <dcterms:modified xsi:type="dcterms:W3CDTF">2019-01-23T05:08:22Z</dcterms:modified>
</cp:coreProperties>
</file>