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1" r:id="rId6"/>
    <p:sldId id="265" r:id="rId7"/>
    <p:sldId id="262" r:id="rId8"/>
    <p:sldId id="260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4EA3-B19A-4B16-9D73-206D69EC4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27C52-89AC-462D-88B0-87CE0CBE0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551F-EB85-44DC-BBFE-3D33F241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62A6-BB50-4208-8EDB-2D78442B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4FDF-90A3-48AB-BB39-640F2D83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8FC1-10CE-4B7E-B1E9-50976883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7AA2-B349-4264-9831-31E2120BA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0E34-D48D-46A5-BB45-E6662010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148C-9277-4765-81EE-7B7F1115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0ABF-8828-4F2F-AD3A-6CC3136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4D8C6-E4EC-4DC2-BA93-A295E9BA3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5E44-C528-45BD-A230-CCD7802D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953B-088A-435D-93C7-C4EBA0C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BC58-0BC6-4CEE-87C4-9DA7DDDD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8788-4862-4AE8-BE9B-B8507D37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2907-6F3B-47D7-8E0E-8A0BC5E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341C-DAC9-40D0-8578-EBDEA2A9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D89C-CE76-49E9-A4B4-8D7F1BEC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A634-CB78-4B03-81DA-FB30099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EF8D-D176-4E99-9897-21448DE5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A8A5-9996-482C-89B1-DA0CE590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8D00-F5E8-4FFD-A57E-5B107462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88A7F-CAE8-4EA7-8F28-A4329BD9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883C-2457-42FA-8CC1-5AE87C61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0A60-A726-4379-9051-A177F2A2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69B4-77A1-469B-9BA7-ED5CDEDE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12D5-8FC5-4CC9-86E2-1B0EF4AD2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F8CE8-D15E-4F0E-9FB0-FBD982D3F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07C0-826D-4A00-815B-C2BEE0D0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2F49-05E0-4A5E-9886-485243E7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D61C-300E-4DFA-8F28-69F6ECD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1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35D0-69E3-4B4B-B42F-EA15D305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7234-52AC-4F09-8A88-2C1D1536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0E9E-2DAD-4F53-9EF9-5A4154A06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9D7A-8671-4ED5-8241-2BE1B3C1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94622-F313-4520-AA8D-1BBCAD97A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2B473-ABF3-4170-88C1-00B05948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678D-6F2E-402E-8AB3-F1257F55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973CD-9487-486A-825C-544A96A8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C63F-D37A-414F-A1E1-B2D1E355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FE71B-AC14-4A45-B8CF-CE676F9C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75D26-D2D0-4B3C-8986-B8A3185D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3733-D3C1-4B3E-8F56-47835A32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2886A-6C1D-4B06-AD20-A0AA9769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D560C-D360-450E-A201-AB523A39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377D-9349-4FD6-A2AA-91904BE7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BDEE-FE2D-427E-9FC4-7ADB3B31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9753-5AFB-48EC-A9BA-DB512816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81DF0-D1A9-46A3-A907-7873A8052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49EA-FC6E-4F51-A1B1-EF3DA77E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5932A-D79A-4DE0-BFF3-F3A9A107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F1D44-B615-4C80-9162-0CC38A1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C1-9F3E-4776-963D-6BEAF932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6D852-AD7E-4565-837E-476B78C19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E355B-59E9-442A-8C72-F7EA04AF9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DADB-35A4-4166-983F-D0EAE33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5C6A-F4D4-488C-82A8-F5EB9C301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159B-0645-4B6E-B76F-F3197AB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CAC6C-224D-4837-A3BB-4680B622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C68D-2D50-4634-A8B8-F91ADA0F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0B5E8-B77A-4BC7-94FA-C221C936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D14EC-7ACF-482F-98EA-53657C2B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ABB6-5D97-42F3-9EC9-49481C66D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045C6A-F4D4-488C-82A8-F5EB9C301BF7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E479-40F1-42A1-B976-B0FED6EB7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E119-C87F-494A-8089-8D3E6D83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CC68D-2D50-4634-A8B8-F91ADA0F71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nachman@ucsd.edu" TargetMode="External"/><Relationship Id="rId2" Type="http://schemas.openxmlformats.org/officeDocument/2006/relationships/hyperlink" Target="mailto:pfiaux@ucsd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DB49-5C79-44B2-B321-7FF73D659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CMM 262 / BIOM 262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69AC2-7730-4E4A-9ECE-00C3178CA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Quantitative Genetics / Genomics</a:t>
            </a:r>
          </a:p>
        </p:txBody>
      </p:sp>
    </p:spTree>
    <p:extLst>
      <p:ext uri="{BB962C8B-B14F-4D97-AF65-F5344CB8AC3E}">
        <p14:creationId xmlns:p14="http://schemas.microsoft.com/office/powerpoint/2010/main" val="348445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611B-B347-48AC-B428-181A670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CCC32-1D97-4956-83BA-FF702F10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questions!</a:t>
            </a:r>
          </a:p>
          <a:p>
            <a:pPr lvl="1"/>
            <a:r>
              <a:rPr lang="en-US" dirty="0"/>
              <a:t>This </a:t>
            </a:r>
            <a:r>
              <a:rPr lang="en-US"/>
              <a:t>course is </a:t>
            </a:r>
            <a:r>
              <a:rPr lang="en-US" dirty="0"/>
              <a:t>for you</a:t>
            </a:r>
          </a:p>
          <a:p>
            <a:pPr lvl="1"/>
            <a:r>
              <a:rPr lang="en-US" dirty="0"/>
              <a:t>Makes it more interactive</a:t>
            </a:r>
          </a:p>
          <a:p>
            <a:pPr lvl="1"/>
            <a:r>
              <a:rPr lang="en-US" dirty="0"/>
              <a:t>Practice for asking questions in talks</a:t>
            </a:r>
          </a:p>
          <a:p>
            <a:pPr lvl="1"/>
            <a:r>
              <a:rPr lang="en-US" dirty="0"/>
              <a:t>Tells instructor if they were clear or need to expand om something</a:t>
            </a:r>
          </a:p>
        </p:txBody>
      </p:sp>
    </p:spTree>
    <p:extLst>
      <p:ext uri="{BB962C8B-B14F-4D97-AF65-F5344CB8AC3E}">
        <p14:creationId xmlns:p14="http://schemas.microsoft.com/office/powerpoint/2010/main" val="422850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C23E-2584-4AC7-B2CB-9EB5995C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B1AC-5AF6-4167-9458-73F7AA82E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Dr. Gene Yeo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Dr. Alon Goren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8281-9D03-487D-9BDD-6876875959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Patrick Fiaux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Dana </a:t>
            </a:r>
            <a:r>
              <a:rPr lang="en-US" dirty="0" err="1"/>
              <a:t>Nachmanson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D474-6C21-4097-BB6A-10EDFEA5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41" y="2261724"/>
            <a:ext cx="1848276" cy="1869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2EB82-53BD-42A8-89CF-03949003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41" y="4743502"/>
            <a:ext cx="1883914" cy="1869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A46AE-E479-4D25-8858-AE3D39C9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85" y="2342613"/>
            <a:ext cx="1205365" cy="1830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75D8E-DD33-4B16-9FB2-E90A13653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485" y="4788184"/>
            <a:ext cx="1758879" cy="18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7CC5-4B8F-4742-9FF9-1605868B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take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E803-7F2D-45EA-98D6-817DCC9B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background for all biology students</a:t>
            </a:r>
          </a:p>
          <a:p>
            <a:endParaRPr lang="en-US" dirty="0"/>
          </a:p>
          <a:p>
            <a:r>
              <a:rPr lang="en-US" dirty="0"/>
              <a:t>Will provide broad overview of:</a:t>
            </a:r>
          </a:p>
          <a:p>
            <a:pPr lvl="1"/>
            <a:r>
              <a:rPr lang="en-US" dirty="0"/>
              <a:t>Programming </a:t>
            </a:r>
          </a:p>
          <a:p>
            <a:pPr lvl="1"/>
            <a:r>
              <a:rPr lang="en-US" dirty="0"/>
              <a:t>Bioinformatics pipelines and tools</a:t>
            </a:r>
          </a:p>
          <a:p>
            <a:pPr lvl="1"/>
            <a:r>
              <a:rPr lang="en-US" dirty="0"/>
              <a:t>Genetics </a:t>
            </a:r>
          </a:p>
          <a:p>
            <a:pPr lvl="1"/>
            <a:r>
              <a:rPr lang="en-US" dirty="0"/>
              <a:t>Networks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0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631C-1CFE-46EA-A194-B5CA4FD8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77B1-3ADA-4B12-947C-2961621D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973E-F868-4B6D-B6C3-DC63D1CB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988"/>
            <a:ext cx="9705146" cy="52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AFA1-092E-444B-ABC6-9C354243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66BF-67AB-4B7E-A00F-FD3B0009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Assigned every other week on Thursday</a:t>
            </a:r>
          </a:p>
          <a:p>
            <a:pPr lvl="1"/>
            <a:r>
              <a:rPr lang="en-US" dirty="0"/>
              <a:t>01/10, 01/24, 02/21, 03/07</a:t>
            </a:r>
          </a:p>
          <a:p>
            <a:endParaRPr lang="en-US" dirty="0"/>
          </a:p>
          <a:p>
            <a:r>
              <a:rPr lang="en-US" dirty="0"/>
              <a:t>Due the following Thursday at 8:59am (just before class)</a:t>
            </a:r>
          </a:p>
          <a:p>
            <a:endParaRPr lang="en-US" dirty="0"/>
          </a:p>
          <a:p>
            <a:r>
              <a:rPr lang="en-US" dirty="0"/>
              <a:t>Needs to be placed in folder within your account</a:t>
            </a:r>
          </a:p>
          <a:p>
            <a:pPr lvl="1"/>
            <a:r>
              <a:rPr lang="en-US" dirty="0"/>
              <a:t>Will show you where..</a:t>
            </a:r>
          </a:p>
          <a:p>
            <a:pPr lvl="1"/>
            <a:endParaRPr lang="en-US" dirty="0"/>
          </a:p>
          <a:p>
            <a:r>
              <a:rPr lang="en-US" dirty="0"/>
              <a:t>Follow homework guidelines!</a:t>
            </a:r>
          </a:p>
        </p:txBody>
      </p:sp>
    </p:spTree>
    <p:extLst>
      <p:ext uri="{BB962C8B-B14F-4D97-AF65-F5344CB8AC3E}">
        <p14:creationId xmlns:p14="http://schemas.microsoft.com/office/powerpoint/2010/main" val="328196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5B4F-AE5A-4A7D-B84B-D21352F0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DBF6-AE78-4515-8F7F-2319B800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</a:t>
            </a:r>
          </a:p>
          <a:p>
            <a:pPr lvl="1"/>
            <a:r>
              <a:rPr lang="en-US" dirty="0"/>
              <a:t>Assigned: 02/07</a:t>
            </a:r>
          </a:p>
          <a:p>
            <a:pPr lvl="1"/>
            <a:r>
              <a:rPr lang="en-US" dirty="0"/>
              <a:t>Due: 02/18</a:t>
            </a:r>
          </a:p>
          <a:p>
            <a:endParaRPr lang="en-US" dirty="0"/>
          </a:p>
          <a:p>
            <a:r>
              <a:rPr lang="en-US" dirty="0"/>
              <a:t>Final: </a:t>
            </a:r>
          </a:p>
          <a:p>
            <a:pPr lvl="1"/>
            <a:r>
              <a:rPr lang="en-US" dirty="0"/>
              <a:t>Assigned : 03/14</a:t>
            </a:r>
          </a:p>
          <a:p>
            <a:pPr lvl="1"/>
            <a:r>
              <a:rPr lang="en-US" dirty="0"/>
              <a:t>Due : 03/24</a:t>
            </a:r>
          </a:p>
        </p:txBody>
      </p:sp>
    </p:spTree>
    <p:extLst>
      <p:ext uri="{BB962C8B-B14F-4D97-AF65-F5344CB8AC3E}">
        <p14:creationId xmlns:p14="http://schemas.microsoft.com/office/powerpoint/2010/main" val="8991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0CD4-F7E8-4030-BEDC-954FAAD1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23CB-6358-4929-9756-37AE86ED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Patrick: Tuesday after class</a:t>
            </a:r>
          </a:p>
          <a:p>
            <a:endParaRPr lang="en-US" dirty="0"/>
          </a:p>
          <a:p>
            <a:r>
              <a:rPr lang="en-US" dirty="0"/>
              <a:t>Dana</a:t>
            </a:r>
            <a:r>
              <a:rPr lang="en-US"/>
              <a:t>: TBD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have questions, email Patrick or Dana</a:t>
            </a:r>
          </a:p>
        </p:txBody>
      </p:sp>
    </p:spTree>
    <p:extLst>
      <p:ext uri="{BB962C8B-B14F-4D97-AF65-F5344CB8AC3E}">
        <p14:creationId xmlns:p14="http://schemas.microsoft.com/office/powerpoint/2010/main" val="47605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354-6AB9-44C8-8CA8-40F7F7E9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F016-F276-4AD0-B5F9-312EA654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module has learning objectives</a:t>
            </a:r>
          </a:p>
          <a:p>
            <a:endParaRPr lang="en-US" dirty="0"/>
          </a:p>
          <a:p>
            <a:r>
              <a:rPr lang="en-US" dirty="0"/>
              <a:t>Slides and notebooks will uploaded after each class</a:t>
            </a:r>
          </a:p>
          <a:p>
            <a:endParaRPr lang="en-US" dirty="0"/>
          </a:p>
          <a:p>
            <a:r>
              <a:rPr lang="en-US" dirty="0"/>
              <a:t>We might </a:t>
            </a:r>
            <a:r>
              <a:rPr lang="en-US"/>
              <a:t>ask you </a:t>
            </a:r>
            <a:r>
              <a:rPr lang="en-US" dirty="0"/>
              <a:t>to install specific packages before a class</a:t>
            </a:r>
          </a:p>
          <a:p>
            <a:endParaRPr lang="en-US" dirty="0"/>
          </a:p>
          <a:p>
            <a:r>
              <a:rPr lang="en-US" dirty="0"/>
              <a:t>We will ask for feedback after each module</a:t>
            </a:r>
          </a:p>
        </p:txBody>
      </p:sp>
    </p:spTree>
    <p:extLst>
      <p:ext uri="{BB962C8B-B14F-4D97-AF65-F5344CB8AC3E}">
        <p14:creationId xmlns:p14="http://schemas.microsoft.com/office/powerpoint/2010/main" val="299952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08F-FA7D-4B51-BC35-44B146C7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FE58-4062-4D3B-A62A-8130F315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via list serve</a:t>
            </a:r>
          </a:p>
          <a:p>
            <a:pPr lvl="1"/>
            <a:r>
              <a:rPr lang="en-US" dirty="0"/>
              <a:t>Let us know if you didn’t get the emails!</a:t>
            </a:r>
          </a:p>
          <a:p>
            <a:pPr lvl="1"/>
            <a:endParaRPr lang="en-US" dirty="0"/>
          </a:p>
          <a:p>
            <a:r>
              <a:rPr lang="en-US" dirty="0"/>
              <a:t>Questions go to Patrick or Dana</a:t>
            </a:r>
          </a:p>
          <a:p>
            <a:pPr lvl="1"/>
            <a:r>
              <a:rPr lang="en-US" dirty="0">
                <a:hlinkClick r:id="rId2"/>
              </a:rPr>
              <a:t>pfiaux@ucsd.edu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dnachman@ucsd.edu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4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CMM 262 / BIOM 262</vt:lpstr>
      <vt:lpstr>Instructors</vt:lpstr>
      <vt:lpstr>Why to take this course</vt:lpstr>
      <vt:lpstr>Course overview</vt:lpstr>
      <vt:lpstr>Homework</vt:lpstr>
      <vt:lpstr>Exams</vt:lpstr>
      <vt:lpstr>Office hours </vt:lpstr>
      <vt:lpstr>Module</vt:lpstr>
      <vt:lpstr>Class Communication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Fiaux</dc:creator>
  <cp:lastModifiedBy>Patrick Fiaux</cp:lastModifiedBy>
  <cp:revision>16</cp:revision>
  <dcterms:created xsi:type="dcterms:W3CDTF">2018-12-28T15:33:09Z</dcterms:created>
  <dcterms:modified xsi:type="dcterms:W3CDTF">2019-01-08T03:20:30Z</dcterms:modified>
</cp:coreProperties>
</file>