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9281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2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6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62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3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9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5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42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3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23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4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D18EBC-5920-4D2F-BEE7-FC2A6678715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B15A12-0CF4-4911-918E-0FD4B777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2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a new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99" y="167500"/>
            <a:ext cx="3232477" cy="547280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4731" y="2813365"/>
            <a:ext cx="10396882" cy="1151965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276" y="1665674"/>
            <a:ext cx="5617270" cy="22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Flask &amp; not Django?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Flask</a:t>
            </a:r>
          </a:p>
          <a:p>
            <a:r>
              <a:rPr lang="en-US" dirty="0" err="1" smtClean="0"/>
              <a:t>Microframework</a:t>
            </a:r>
            <a:endParaRPr lang="en-US" dirty="0" smtClean="0"/>
          </a:p>
          <a:p>
            <a:r>
              <a:rPr lang="en-US" dirty="0" smtClean="0"/>
              <a:t>Less out-of-the-box features</a:t>
            </a:r>
          </a:p>
          <a:p>
            <a:r>
              <a:rPr lang="en-US" dirty="0" smtClean="0"/>
              <a:t>Easy to setup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Jinja2 templating engine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MVC Framework</a:t>
            </a:r>
          </a:p>
          <a:p>
            <a:r>
              <a:rPr lang="en-US" dirty="0" smtClean="0"/>
              <a:t>More feature rich</a:t>
            </a:r>
          </a:p>
          <a:p>
            <a:r>
              <a:rPr lang="en-US" dirty="0" smtClean="0"/>
              <a:t>Slower</a:t>
            </a:r>
          </a:p>
          <a:p>
            <a:r>
              <a:rPr lang="en-US" dirty="0" smtClean="0"/>
              <a:t>More widely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takes to install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Install python</a:t>
            </a:r>
          </a:p>
          <a:p>
            <a:r>
              <a:rPr lang="en-US" dirty="0" smtClean="0"/>
              <a:t>Pip install flask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696" y="2804541"/>
            <a:ext cx="4673504" cy="18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used - </a:t>
            </a:r>
            <a:r>
              <a:rPr lang="en-US" dirty="0" err="1" smtClean="0"/>
              <a:t>Sqlalchemy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Easy to install</a:t>
            </a:r>
          </a:p>
          <a:p>
            <a:r>
              <a:rPr lang="en-US" dirty="0" smtClean="0"/>
              <a:t>Pip install </a:t>
            </a:r>
            <a:r>
              <a:rPr lang="en-US" dirty="0" err="1" smtClean="0"/>
              <a:t>sqlalchemy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70" y="3171302"/>
            <a:ext cx="52006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database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smtClean="0"/>
              <a:t>Pgadmin4 –</a:t>
            </a:r>
            <a:r>
              <a:rPr lang="en-US" dirty="0" err="1" smtClean="0"/>
              <a:t>postgresql</a:t>
            </a:r>
            <a:r>
              <a:rPr lang="en-US" dirty="0" smtClean="0"/>
              <a:t> tool</a:t>
            </a:r>
          </a:p>
          <a:p>
            <a:pPr lvl="1"/>
            <a:r>
              <a:rPr lang="en-US" dirty="0" smtClean="0"/>
              <a:t>Allows looking at database schemas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25" y="2063396"/>
            <a:ext cx="2976699" cy="30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only need one python file</a:t>
            </a:r>
          </a:p>
          <a:p>
            <a:r>
              <a:rPr lang="en-US" dirty="0" smtClean="0"/>
              <a:t>Import all necessary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94" y="2845807"/>
            <a:ext cx="6931607" cy="174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Easy to read and understand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57" y="2610039"/>
            <a:ext cx="6800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primary and foreign keys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01141" y="2063750"/>
            <a:ext cx="7164268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-2555790" y="2063397"/>
            <a:ext cx="13355475" cy="425432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645" y="2285469"/>
            <a:ext cx="5926077" cy="2561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242" y="2273566"/>
            <a:ext cx="5537467" cy="25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227</TotalTime>
  <Words>98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Impact</vt:lpstr>
      <vt:lpstr>Main Event</vt:lpstr>
      <vt:lpstr>Assignment 4</vt:lpstr>
      <vt:lpstr>Why Flask &amp; not Django?</vt:lpstr>
      <vt:lpstr>What it takes to install flask</vt:lpstr>
      <vt:lpstr>ORM used - Sqlalchemy</vt:lpstr>
      <vt:lpstr>ORM database management system</vt:lpstr>
      <vt:lpstr>Simple setup</vt:lpstr>
      <vt:lpstr>How to create tables</vt:lpstr>
      <vt:lpstr>Setup primary and foreign keys</vt:lpstr>
      <vt:lpstr>Creating routes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Alex Whitlatch</dc:creator>
  <cp:lastModifiedBy>Alex Whitlatch</cp:lastModifiedBy>
  <cp:revision>12</cp:revision>
  <dcterms:created xsi:type="dcterms:W3CDTF">2017-11-09T17:35:25Z</dcterms:created>
  <dcterms:modified xsi:type="dcterms:W3CDTF">2017-11-09T21:22:30Z</dcterms:modified>
</cp:coreProperties>
</file>