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4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1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DDCB-079B-4650-ABA6-C7CF02949D2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1CF5-7541-4F1A-A617-C1C3995BF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2420664" y="5451905"/>
            <a:ext cx="1378826" cy="425669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532011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46489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160967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475445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4162097" y="5451905"/>
            <a:ext cx="1378826" cy="425669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73444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587922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902400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216878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6742387" y="5451905"/>
            <a:ext cx="1378826" cy="425669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853734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168212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482690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797168" y="5561770"/>
            <a:ext cx="205940" cy="205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845013" y="5801254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13" y="5801254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5901918" y="52800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4400" dirty="0" smtClean="0"/>
              <a:t>…</a:t>
            </a:r>
            <a:endParaRPr kumimoji="1"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4562619" y="579874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19" y="5798744"/>
                <a:ext cx="5071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7199507" y="5798744"/>
                <a:ext cx="514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07" y="5798744"/>
                <a:ext cx="5142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圆角矩形 64"/>
          <p:cNvSpPr/>
          <p:nvPr/>
        </p:nvSpPr>
        <p:spPr>
          <a:xfrm>
            <a:off x="2301766" y="5351344"/>
            <a:ext cx="5959365" cy="11729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941522" y="6154948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552768" y="4302633"/>
            <a:ext cx="5471096" cy="628999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65" idx="0"/>
            <a:endCxn id="67" idx="2"/>
          </p:cNvCxnSpPr>
          <p:nvPr/>
        </p:nvCxnSpPr>
        <p:spPr>
          <a:xfrm flipV="1">
            <a:off x="5281449" y="4931632"/>
            <a:ext cx="6867" cy="41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4598903" y="2969639"/>
            <a:ext cx="1378826" cy="425669"/>
          </a:xfrm>
          <a:prstGeom prst="round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710250" y="3079504"/>
            <a:ext cx="205940" cy="2059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024728" y="3079504"/>
            <a:ext cx="205940" cy="2059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339206" y="3079504"/>
            <a:ext cx="205940" cy="2059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653684" y="3079504"/>
            <a:ext cx="205940" cy="2059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5108341" y="3306337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41" y="3306337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圆角矩形 100"/>
          <p:cNvSpPr/>
          <p:nvPr/>
        </p:nvSpPr>
        <p:spPr>
          <a:xfrm>
            <a:off x="3503298" y="2853559"/>
            <a:ext cx="3584228" cy="109287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4162097" y="356386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Representation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>
            <a:stCxn id="67" idx="0"/>
            <a:endCxn id="101" idx="2"/>
          </p:cNvCxnSpPr>
          <p:nvPr/>
        </p:nvCxnSpPr>
        <p:spPr>
          <a:xfrm flipV="1">
            <a:off x="5288316" y="3946429"/>
            <a:ext cx="7096" cy="356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057851" y="2017986"/>
            <a:ext cx="2460930" cy="415861"/>
          </a:xfrm>
          <a:prstGeom prst="round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&amp; Predict Layer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stCxn id="101" idx="0"/>
            <a:endCxn id="107" idx="2"/>
          </p:cNvCxnSpPr>
          <p:nvPr/>
        </p:nvCxnSpPr>
        <p:spPr>
          <a:xfrm flipH="1" flipV="1">
            <a:off x="5288316" y="2433847"/>
            <a:ext cx="7096" cy="41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Mangal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杨力</dc:creator>
  <cp:lastModifiedBy>杨力</cp:lastModifiedBy>
  <cp:revision>4</cp:revision>
  <dcterms:created xsi:type="dcterms:W3CDTF">2019-03-03T02:48:31Z</dcterms:created>
  <dcterms:modified xsi:type="dcterms:W3CDTF">2019-03-03T03:29:34Z</dcterms:modified>
</cp:coreProperties>
</file>