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4D8A-6A33-6A0E-EB9D-1F81FD4D9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B64E1-5E6B-C50A-B8C3-CA61AAA79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47190-428C-58BD-225B-E926122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9883-2514-4E3C-899F-3E52E0004658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B8F0D-AA7B-ECC2-3E64-8B7A0020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00734-5F4F-AC16-8906-3F1D45A3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7D1A-0DFE-431C-813B-FE8A823E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24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EE69-4D7F-AC7E-46A4-65368EEB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9C75F-0B09-9864-305B-B9FE9D58E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47ED3-A49D-934F-5924-B787254F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9883-2514-4E3C-899F-3E52E0004658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B591C-9514-BF44-4B97-2CC3014E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01217-7ABD-B5C2-DBD9-7F46E96D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7D1A-0DFE-431C-813B-FE8A823E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00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458480-6E4A-72EB-942A-4A4312892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51764-49AF-1AFD-DE1B-95F3C2B1D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608CE-C881-6B60-633C-DBFDFCCB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9883-2514-4E3C-899F-3E52E0004658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DB1D6-AAC7-75B0-8CD6-DAD8ADC4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875CD-B39B-1174-0F22-D3FB05F1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7D1A-0DFE-431C-813B-FE8A823E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D63C-5843-89D3-D502-A22865EB5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C2D7C-58DF-3187-95DB-788254E7B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94F12-17F4-3A60-E13B-10F92C944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9883-2514-4E3C-899F-3E52E0004658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351C2-F705-061A-2471-6584D0884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F135F-0F71-44B1-DDA1-AB8980C9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7D1A-0DFE-431C-813B-FE8A823E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29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84FF-11AC-11B6-289E-C41E7254E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2C1FF-CB82-A639-1C7C-ED235A77C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F793C-5A4D-15EB-EC24-B3B0C5FB9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9883-2514-4E3C-899F-3E52E0004658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BB3F9-DEB4-4B33-1BA1-F23D616B3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D1893-D8B4-952C-FD50-C1CB4A88A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7D1A-0DFE-431C-813B-FE8A823E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29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A01F1-440D-BB19-63E1-FDDC666A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4D779-60D1-DCE4-D148-B5E35D732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6F9FC-2523-BBB2-B247-71DB3A7C0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BDA69-6B5E-487E-E9A6-46CDDA1F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9883-2514-4E3C-899F-3E52E0004658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DE765-BC59-786D-B1A0-BE4BFEF6E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4F9A9-A697-B5F5-2996-ED0BF2B8C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7D1A-0DFE-431C-813B-FE8A823E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07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038C-9980-6C8E-1530-DAB277DF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1307E-E594-DDEB-C48A-3275593EB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17413-8BDB-B347-7C24-E3C6AB880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EF8EA6-31F6-5614-98B1-DC3B3978C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89C981-AB6D-0916-D217-AC9F25EC3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1F6713-0ABE-FB73-2027-57129086F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9883-2514-4E3C-899F-3E52E0004658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2360D8-AD81-FB22-106E-DD15A4DF1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26335-0806-C34E-DD7B-CFC9EB0D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7D1A-0DFE-431C-813B-FE8A823E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1E3A-E7DC-9945-779F-7D51DB9D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E2C4E-F2AF-5846-2EC9-48F668D84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9883-2514-4E3C-899F-3E52E0004658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C77B9-E39B-2690-B731-CEFE17E38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9797BB-0E83-B587-0E48-40FA2824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7D1A-0DFE-431C-813B-FE8A823E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86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BCAA41-FAAF-A524-8465-068E6E6C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9883-2514-4E3C-899F-3E52E0004658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3C5185-673D-62EC-7C99-033318FC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62908-6330-8D32-187F-1C78C857E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7D1A-0DFE-431C-813B-FE8A823E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29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8AF1-B922-9717-3283-6A71F6914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5775E-D17B-E462-14B7-34376C07B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1C6F5-2320-52DC-8A78-8F09CD7A7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C9C96-904A-CE8E-5516-F44B3EDB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9883-2514-4E3C-899F-3E52E0004658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99A16-AA30-EE7C-B396-27E14929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764B0-48BD-1CF9-C167-1780CBB8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7D1A-0DFE-431C-813B-FE8A823E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69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038E-02F1-6EA7-DC2C-F519D93AE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3212E-5130-739D-95CC-4F4CDE4CE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28B08-5AF8-B4D9-89DD-DD5F375E7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64EB7-5D94-A2E5-1FD8-BD7DC433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9883-2514-4E3C-899F-3E52E0004658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0D811-79F4-B8FD-1D9D-2937022C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DE5A8-F74E-430B-4EFD-0266A739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7D1A-0DFE-431C-813B-FE8A823E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19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4FDCC9-CEDB-D901-0A14-6224C8B0F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E468F-C299-D5AA-7AB8-49227BA5B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0991B-394B-D86E-C301-768260960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89883-2514-4E3C-899F-3E52E0004658}" type="datetimeFigureOut">
              <a:rPr lang="en-GB" smtClean="0"/>
              <a:t>24/02/2023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9DD64-CCA9-8A02-9DBA-CBC1AFAA0E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DBD8B-620A-100F-B746-7C6DCA89A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7D1A-0DFE-431C-813B-FE8A823E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40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AD758-3677-30E8-C019-358E7A227A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3: Machine Learning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0E99B-774E-732F-73EE-8ED243D2D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Card controlled car (part 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932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447E-9026-1ACE-F277-7D0DA27C5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“Image Classifier”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26BC71-1635-F9DC-537F-EBB54E1CF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6720" r="18189"/>
          <a:stretch/>
        </p:blipFill>
        <p:spPr>
          <a:xfrm>
            <a:off x="2248133" y="1875934"/>
            <a:ext cx="7929428" cy="435759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B9B763-A053-9C24-392C-969F85397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246381">
            <a:off x="4004298" y="4013921"/>
            <a:ext cx="2026897" cy="6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28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447E-9026-1ACE-F277-7D0DA27C5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“</a:t>
            </a:r>
            <a:r>
              <a:rPr lang="en-US"/>
              <a:t>Create Project”</a:t>
            </a:r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26BC71-1635-F9DC-537F-EBB54E1CF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223" t="37094" r="1"/>
          <a:stretch/>
        </p:blipFill>
        <p:spPr>
          <a:xfrm>
            <a:off x="2384983" y="1868427"/>
            <a:ext cx="7238374" cy="4449938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5BE465-04DB-FA07-DCA2-F8F644D39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87315">
            <a:off x="5757684" y="4720932"/>
            <a:ext cx="2026897" cy="6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5320D-0752-E3C9-9E1E-04E29EEB9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78D17-8044-9255-B58F-216ED65D5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704"/>
            <a:ext cx="10515600" cy="4593260"/>
          </a:xfrm>
        </p:spPr>
        <p:txBody>
          <a:bodyPr/>
          <a:lstStyle/>
          <a:p>
            <a:r>
              <a:rPr lang="en-US" dirty="0"/>
              <a:t>A computer with webcam</a:t>
            </a:r>
          </a:p>
          <a:p>
            <a:r>
              <a:rPr lang="en-US" dirty="0"/>
              <a:t>A </a:t>
            </a:r>
            <a:r>
              <a:rPr lang="en-US" dirty="0" err="1"/>
              <a:t>PictoBlox</a:t>
            </a:r>
            <a:r>
              <a:rPr lang="en-US" dirty="0"/>
              <a:t> account</a:t>
            </a:r>
          </a:p>
          <a:p>
            <a:r>
              <a:rPr lang="en-US" dirty="0"/>
              <a:t>A printout of the require cards</a:t>
            </a:r>
          </a:p>
          <a:p>
            <a:r>
              <a:rPr lang="en-US" dirty="0"/>
              <a:t>Patience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4EFC95-1236-FB6A-EBC1-FDEF5E15C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152" y="3820604"/>
            <a:ext cx="6735202" cy="284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4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5320D-0752-E3C9-9E1E-04E29EEB9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Open “Starting Template”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0F2A72-60CE-5679-B74C-557B36755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217" y="1825625"/>
            <a:ext cx="8675565" cy="435133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8B8BB5-7C79-C737-CF2E-69927AE52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277300">
            <a:off x="6337805" y="4092666"/>
            <a:ext cx="2657203" cy="84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3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0E37-7075-A78A-8681-52D3068CB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This is what you will see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393D2D-888A-9EAD-BD44-9D69F7C55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328" y="1825625"/>
            <a:ext cx="8375343" cy="4351338"/>
          </a:xfrm>
        </p:spPr>
      </p:pic>
    </p:spTree>
    <p:extLst>
      <p:ext uri="{BB962C8B-B14F-4D97-AF65-F5344CB8AC3E}">
        <p14:creationId xmlns:p14="http://schemas.microsoft.com/office/powerpoint/2010/main" val="262124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FC15-8A3D-E82E-2528-5BAA3CE6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on the purple box to open extensions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5A5614-78EA-D9A9-DFE9-F572E01F0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328" y="1825625"/>
            <a:ext cx="8375343" cy="435133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F0B4FB-0BFC-1E1D-3AEA-1D2D5B65A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07016">
            <a:off x="1982621" y="4573433"/>
            <a:ext cx="2657203" cy="84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B9D3-8A00-13E7-D8D7-313A03D5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Click on “Machine Learning </a:t>
            </a:r>
            <a:r>
              <a:rPr lang="en-US" dirty="0" err="1"/>
              <a:t>Enviroment</a:t>
            </a:r>
            <a:r>
              <a:rPr lang="en-US" dirty="0"/>
              <a:t>”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B5520E-865A-231F-4909-EDEBECC9E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889" y="1825625"/>
            <a:ext cx="8346222" cy="4351338"/>
          </a:xfrm>
        </p:spPr>
      </p:pic>
    </p:spTree>
    <p:extLst>
      <p:ext uri="{BB962C8B-B14F-4D97-AF65-F5344CB8AC3E}">
        <p14:creationId xmlns:p14="http://schemas.microsoft.com/office/powerpoint/2010/main" val="2047663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B9D3-8A00-13E7-D8D7-313A03D5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12" y="365125"/>
            <a:ext cx="11714376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Go to “Open ML </a:t>
            </a:r>
            <a:r>
              <a:rPr lang="en-US" sz="4000" dirty="0" err="1"/>
              <a:t>Enviroment</a:t>
            </a:r>
            <a:r>
              <a:rPr lang="en-US" sz="4000" dirty="0"/>
              <a:t>”</a:t>
            </a:r>
            <a:endParaRPr lang="en-GB" sz="4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3CCEB2-6C71-9EF8-AE0C-9B01A3439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520" y="1895975"/>
            <a:ext cx="7944959" cy="42106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26AE9D-ECC0-5B79-CCF6-B8BE44021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812110">
            <a:off x="4536089" y="3404756"/>
            <a:ext cx="2050923" cy="68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26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9D56-EB81-33F2-4587-B10F00C4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on “Create New Project”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A7A862-A6D6-742C-1D2F-3242348F5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093" b="22209"/>
          <a:stretch/>
        </p:blipFill>
        <p:spPr>
          <a:xfrm>
            <a:off x="1317972" y="1517715"/>
            <a:ext cx="9722079" cy="468512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AA1D88-C0CA-C23F-1930-FEF09FA26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804665">
            <a:off x="4023150" y="3027199"/>
            <a:ext cx="2026897" cy="6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15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447E-9026-1ACE-F277-7D0DA27C5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 it a name </a:t>
            </a:r>
            <a:r>
              <a:rPr lang="en-US" sz="2800" dirty="0"/>
              <a:t>(Here I use “Card Detector”)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26BC71-1635-F9DC-537F-EBB54E1CF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8064" b="47500"/>
          <a:stretch/>
        </p:blipFill>
        <p:spPr>
          <a:xfrm>
            <a:off x="2549790" y="1825624"/>
            <a:ext cx="5585542" cy="42900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556D14-AF9B-11C4-0B89-ADFDB981C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767158">
            <a:off x="3820848" y="4048498"/>
            <a:ext cx="2648667" cy="80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0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89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Lesson 3: Machine Learning</vt:lpstr>
      <vt:lpstr>Requirements</vt:lpstr>
      <vt:lpstr>Open “Starting Template”</vt:lpstr>
      <vt:lpstr>This is what you will see</vt:lpstr>
      <vt:lpstr>Click on the purple box to open extensions</vt:lpstr>
      <vt:lpstr>Click on “Machine Learning Enviroment”</vt:lpstr>
      <vt:lpstr>Go to “Open ML Enviroment”</vt:lpstr>
      <vt:lpstr>Click on “Create New Project”</vt:lpstr>
      <vt:lpstr>Give it a name (Here I use “Card Detector”)</vt:lpstr>
      <vt:lpstr>Select “Image Classifier”</vt:lpstr>
      <vt:lpstr>Click “Create Project”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1: Facial recognition</dc:title>
  <dc:creator>ALEXANDER YAPP CHENG HAO</dc:creator>
  <cp:lastModifiedBy>ALEXANDER YAPP CHENG HAO</cp:lastModifiedBy>
  <cp:revision>16</cp:revision>
  <dcterms:created xsi:type="dcterms:W3CDTF">2023-02-24T01:47:27Z</dcterms:created>
  <dcterms:modified xsi:type="dcterms:W3CDTF">2023-02-24T08:31:54Z</dcterms:modified>
</cp:coreProperties>
</file>