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71" r:id="rId12"/>
    <p:sldId id="272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4D8A-6A33-6A0E-EB9D-1F81FD4D9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B64E1-5E6B-C50A-B8C3-CA61AAA79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47190-428C-58BD-225B-E926122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B8F0D-AA7B-ECC2-3E64-8B7A0020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0734-5F4F-AC16-8906-3F1D45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4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EE69-4D7F-AC7E-46A4-65368EEB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9C75F-0B09-9864-305B-B9FE9D58E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7ED3-A49D-934F-5924-B787254F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B591C-9514-BF44-4B97-2CC3014E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01217-7ABD-B5C2-DBD9-7F46E96D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00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58480-6E4A-72EB-942A-4A4312892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51764-49AF-1AFD-DE1B-95F3C2B1D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08CE-C881-6B60-633C-DBFDFCCB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B1D6-AAC7-75B0-8CD6-DAD8ADC4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75CD-B39B-1174-0F22-D3FB05F1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D63C-5843-89D3-D502-A22865EB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2D7C-58DF-3187-95DB-788254E7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94F12-17F4-3A60-E13B-10F92C94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51C2-F705-061A-2471-6584D088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F135F-0F71-44B1-DDA1-AB8980C9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9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84FF-11AC-11B6-289E-C41E7254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2C1FF-CB82-A639-1C7C-ED235A77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793C-5A4D-15EB-EC24-B3B0C5FB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BB3F9-DEB4-4B33-1BA1-F23D616B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1893-D8B4-952C-FD50-C1CB4A88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29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01F1-440D-BB19-63E1-FDDC666A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D779-60D1-DCE4-D148-B5E35D732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6F9FC-2523-BBB2-B247-71DB3A7C0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BDA69-6B5E-487E-E9A6-46CDDA1F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DE765-BC59-786D-B1A0-BE4BFEF6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4F9A9-A697-B5F5-2996-ED0BF2B8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07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038C-9980-6C8E-1530-DAB277DF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1307E-E594-DDEB-C48A-3275593E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7413-8BDB-B347-7C24-E3C6AB880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F8EA6-31F6-5614-98B1-DC3B3978C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9C981-AB6D-0916-D217-AC9F25EC3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F6713-0ABE-FB73-2027-57129086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360D8-AD81-FB22-106E-DD15A4DF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26335-0806-C34E-DD7B-CFC9EB0D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1E3A-E7DC-9945-779F-7D51DB9D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E2C4E-F2AF-5846-2EC9-48F668D8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C77B9-E39B-2690-B731-CEFE17E3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797BB-0E83-B587-0E48-40FA2824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86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CAA41-FAAF-A524-8465-068E6E6C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C5185-673D-62EC-7C99-033318FC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62908-6330-8D32-187F-1C78C857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29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8AF1-B922-9717-3283-6A71F691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775E-D17B-E462-14B7-34376C07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1C6F5-2320-52DC-8A78-8F09CD7A7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C9C96-904A-CE8E-5516-F44B3EDB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99A16-AA30-EE7C-B396-27E14929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764B0-48BD-1CF9-C167-1780CBB8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9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038E-02F1-6EA7-DC2C-F519D93A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3212E-5130-739D-95CC-4F4CDE4CE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28B08-5AF8-B4D9-89DD-DD5F375E7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4EB7-5D94-A2E5-1FD8-BD7DC433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0D811-79F4-B8FD-1D9D-2937022C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DE5A8-F74E-430B-4EFD-0266A739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19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FDCC9-CEDB-D901-0A14-6224C8B0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E468F-C299-D5AA-7AB8-49227BA5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991B-394B-D86E-C301-768260960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DD64-CCA9-8A02-9DBA-CBC1AFAA0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BD8B-620A-100F-B746-7C6DCA89A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0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D758-3677-30E8-C019-358E7A227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2: Object Recognition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0E99B-774E-732F-73EE-8ED243D2D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Card controlled car (part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93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B9D3-8A00-13E7-D8D7-313A03D5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12" y="365125"/>
            <a:ext cx="1171437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Add the “If ___ then” block</a:t>
            </a:r>
            <a:endParaRPr lang="en-GB" sz="4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B1217D7-299F-E24E-63A7-D8F70DCB1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921"/>
          <a:stretch/>
        </p:blipFill>
        <p:spPr>
          <a:xfrm>
            <a:off x="1687947" y="1690688"/>
            <a:ext cx="8816105" cy="4562572"/>
          </a:xfrm>
        </p:spPr>
      </p:pic>
    </p:spTree>
    <p:extLst>
      <p:ext uri="{BB962C8B-B14F-4D97-AF65-F5344CB8AC3E}">
        <p14:creationId xmlns:p14="http://schemas.microsoft.com/office/powerpoint/2010/main" val="103339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B9D3-8A00-13E7-D8D7-313A03D5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12" y="365125"/>
            <a:ext cx="1171437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Add the “If ___ then” block</a:t>
            </a:r>
            <a:endParaRPr lang="en-GB" sz="4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B1217D7-299F-E24E-63A7-D8F70DCB1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921"/>
          <a:stretch/>
        </p:blipFill>
        <p:spPr>
          <a:xfrm>
            <a:off x="1687947" y="1690688"/>
            <a:ext cx="8816105" cy="4562572"/>
          </a:xfrm>
        </p:spPr>
      </p:pic>
    </p:spTree>
    <p:extLst>
      <p:ext uri="{BB962C8B-B14F-4D97-AF65-F5344CB8AC3E}">
        <p14:creationId xmlns:p14="http://schemas.microsoft.com/office/powerpoint/2010/main" val="38593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9C64-6A79-124B-4D1D-42897AF1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If-Then block has 2 parts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BCA22-2B7F-4CB7-5F3A-37889D5E7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7113" y="1825625"/>
            <a:ext cx="3341526" cy="333659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B748DD-049A-8784-8863-9518176E1C84}"/>
              </a:ext>
            </a:extLst>
          </p:cNvPr>
          <p:cNvSpPr txBox="1">
            <a:spLocks/>
          </p:cNvSpPr>
          <p:nvPr/>
        </p:nvSpPr>
        <p:spPr>
          <a:xfrm>
            <a:off x="6550175" y="1399939"/>
            <a:ext cx="23370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Condition</a:t>
            </a:r>
            <a:endParaRPr lang="en-GB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398DD9-9081-CFAE-86E0-E3B7C32AA3C3}"/>
              </a:ext>
            </a:extLst>
          </p:cNvPr>
          <p:cNvSpPr txBox="1">
            <a:spLocks/>
          </p:cNvSpPr>
          <p:nvPr/>
        </p:nvSpPr>
        <p:spPr>
          <a:xfrm>
            <a:off x="7258639" y="4262339"/>
            <a:ext cx="23370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Body</a:t>
            </a:r>
            <a:endParaRPr lang="en-GB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5A8746-B07E-1F8C-5B06-3F28603272F1}"/>
              </a:ext>
            </a:extLst>
          </p:cNvPr>
          <p:cNvSpPr txBox="1">
            <a:spLocks/>
          </p:cNvSpPr>
          <p:nvPr/>
        </p:nvSpPr>
        <p:spPr>
          <a:xfrm>
            <a:off x="838200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The body is only run if the condition is met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6188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B9D3-8A00-13E7-D8D7-313A03D5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12" y="365125"/>
            <a:ext cx="1171437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Add “Is signal Go detected?” to the condition</a:t>
            </a:r>
            <a:endParaRPr lang="en-GB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8EFFAC-223E-8F74-A1A0-DC45D9F92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296" y="1825625"/>
            <a:ext cx="6739407" cy="4351338"/>
          </a:xfrm>
        </p:spPr>
      </p:pic>
    </p:spTree>
    <p:extLst>
      <p:ext uri="{BB962C8B-B14F-4D97-AF65-F5344CB8AC3E}">
        <p14:creationId xmlns:p14="http://schemas.microsoft.com/office/powerpoint/2010/main" val="60099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B9D3-8A00-13E7-D8D7-313A03D5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12" y="365125"/>
            <a:ext cx="1171437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Change “Go” to “</a:t>
            </a:r>
            <a:r>
              <a:rPr lang="en-US" sz="4000" dirty="0" err="1"/>
              <a:t>GoStraight</a:t>
            </a:r>
            <a:r>
              <a:rPr lang="en-US" sz="4000" dirty="0"/>
              <a:t>”</a:t>
            </a:r>
            <a:endParaRPr lang="en-GB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0A727A-0C1D-1F30-8B00-C81F4E656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912" y="1690688"/>
            <a:ext cx="9266175" cy="4430884"/>
          </a:xfrm>
        </p:spPr>
      </p:pic>
    </p:spTree>
    <p:extLst>
      <p:ext uri="{BB962C8B-B14F-4D97-AF65-F5344CB8AC3E}">
        <p14:creationId xmlns:p14="http://schemas.microsoft.com/office/powerpoint/2010/main" val="108652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B9D3-8A00-13E7-D8D7-313A03D5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12" y="365125"/>
            <a:ext cx="1171437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Go to “My Blocks” and add “Go Straight” to the body</a:t>
            </a:r>
            <a:endParaRPr lang="en-GB" sz="40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13E3C6A-0DF4-D912-BC02-1284B59B0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935" y="1825625"/>
            <a:ext cx="8300129" cy="4351338"/>
          </a:xfrm>
        </p:spPr>
      </p:pic>
    </p:spTree>
    <p:extLst>
      <p:ext uri="{BB962C8B-B14F-4D97-AF65-F5344CB8AC3E}">
        <p14:creationId xmlns:p14="http://schemas.microsoft.com/office/powerpoint/2010/main" val="37216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B9D3-8A00-13E7-D8D7-313A03D5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12" y="365125"/>
            <a:ext cx="1171437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Set the transparency to 50%</a:t>
            </a:r>
            <a:endParaRPr lang="en-GB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1F51EF-D287-FCFB-B0DB-E852E2EB4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154" y="2472318"/>
            <a:ext cx="5677692" cy="3057952"/>
          </a:xfrm>
        </p:spPr>
      </p:pic>
    </p:spTree>
    <p:extLst>
      <p:ext uri="{BB962C8B-B14F-4D97-AF65-F5344CB8AC3E}">
        <p14:creationId xmlns:p14="http://schemas.microsoft.com/office/powerpoint/2010/main" val="249825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809D-830E-8328-738F-CDDCF646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on your webcam and start the program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3CD8C7-FDC2-0428-31CC-D56DBE32C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9791" y="1825625"/>
            <a:ext cx="4612417" cy="4351338"/>
          </a:xfrm>
        </p:spPr>
      </p:pic>
    </p:spTree>
    <p:extLst>
      <p:ext uri="{BB962C8B-B14F-4D97-AF65-F5344CB8AC3E}">
        <p14:creationId xmlns:p14="http://schemas.microsoft.com/office/powerpoint/2010/main" val="402030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809D-830E-8328-738F-CDDCF646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Show the yellow “</a:t>
            </a:r>
            <a:r>
              <a:rPr lang="en-US" sz="3600" dirty="0" err="1"/>
              <a:t>GoStraight</a:t>
            </a:r>
            <a:r>
              <a:rPr lang="en-US" sz="3600" dirty="0"/>
              <a:t>” card and the car should move forward</a:t>
            </a:r>
            <a:endParaRPr lang="en-GB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9D41DF-A62A-0860-0B03-F86E7ABD8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549" y="1995308"/>
            <a:ext cx="5224902" cy="4351338"/>
          </a:xfrm>
        </p:spPr>
      </p:pic>
    </p:spTree>
    <p:extLst>
      <p:ext uri="{BB962C8B-B14F-4D97-AF65-F5344CB8AC3E}">
        <p14:creationId xmlns:p14="http://schemas.microsoft.com/office/powerpoint/2010/main" val="203215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8119-DBD6-C554-7695-515AFCCD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the If-Then block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FFA83-2009-9302-39BF-9D7B4AAD9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437"/>
          <a:stretch/>
        </p:blipFill>
        <p:spPr>
          <a:xfrm>
            <a:off x="3182604" y="1825625"/>
            <a:ext cx="5826791" cy="367962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E83C54-7508-9115-01C3-9E49EC78486D}"/>
              </a:ext>
            </a:extLst>
          </p:cNvPr>
          <p:cNvSpPr txBox="1">
            <a:spLocks/>
          </p:cNvSpPr>
          <p:nvPr/>
        </p:nvSpPr>
        <p:spPr>
          <a:xfrm>
            <a:off x="838199" y="54383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Remember that you can right-click the block and click on “duplicate”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7273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320D-0752-E3C9-9E1E-04E29EEB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8D17-8044-9255-B58F-216ED65D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with webcam</a:t>
            </a:r>
          </a:p>
          <a:p>
            <a:r>
              <a:rPr lang="en-US" dirty="0"/>
              <a:t>A </a:t>
            </a:r>
            <a:r>
              <a:rPr lang="en-US" dirty="0" err="1"/>
              <a:t>PictoBlox</a:t>
            </a:r>
            <a:r>
              <a:rPr lang="en-US" dirty="0"/>
              <a:t> account</a:t>
            </a:r>
          </a:p>
          <a:p>
            <a:r>
              <a:rPr lang="en-US" dirty="0"/>
              <a:t>A printout of the require cards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EFC95-1236-FB6A-EBC1-FDEF5E15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152" y="3820604"/>
            <a:ext cx="6735202" cy="28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49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8119-DBD6-C554-7695-515AFCCD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click on “Go Straight” delete it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E83C54-7508-9115-01C3-9E49EC78486D}"/>
              </a:ext>
            </a:extLst>
          </p:cNvPr>
          <p:cNvSpPr txBox="1">
            <a:spLocks/>
          </p:cNvSpPr>
          <p:nvPr/>
        </p:nvSpPr>
        <p:spPr>
          <a:xfrm>
            <a:off x="838199" y="54383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You can press Ctrl-Z to undo if you deleted the wrong block</a:t>
            </a:r>
            <a:endParaRPr lang="en-GB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7E0A53-4759-2310-6357-5063FDA82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547" y="1956716"/>
            <a:ext cx="6296904" cy="3410426"/>
          </a:xfrm>
        </p:spPr>
      </p:pic>
    </p:spTree>
    <p:extLst>
      <p:ext uri="{BB962C8B-B14F-4D97-AF65-F5344CB8AC3E}">
        <p14:creationId xmlns:p14="http://schemas.microsoft.com/office/powerpoint/2010/main" val="313234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DA4F-D566-2757-5A0B-8C641E1C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1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Change “</a:t>
            </a:r>
            <a:r>
              <a:rPr lang="en-US" sz="3600" dirty="0" err="1"/>
              <a:t>GoStraight</a:t>
            </a:r>
            <a:r>
              <a:rPr lang="en-US" sz="3600" dirty="0"/>
              <a:t>” in the Condition to “</a:t>
            </a:r>
            <a:r>
              <a:rPr lang="en-US" sz="3600" dirty="0" err="1"/>
              <a:t>TurnLeft</a:t>
            </a:r>
            <a:r>
              <a:rPr lang="en-US" sz="3600" dirty="0"/>
              <a:t>”</a:t>
            </a:r>
            <a:endParaRPr lang="en-GB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65F143-059D-6C58-F27B-89316906E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006" y="1825625"/>
            <a:ext cx="10149988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F5B824-3FB8-AB9E-7C65-44E796EE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3803">
            <a:off x="6807948" y="2763735"/>
            <a:ext cx="2050923" cy="6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44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DA4F-D566-2757-5A0B-8C641E1C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1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Add “Turn Left” from My Blocks</a:t>
            </a:r>
            <a:endParaRPr lang="en-GB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65F143-059D-6C58-F27B-89316906E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006" y="1825625"/>
            <a:ext cx="10149988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8E5716-F453-D4B4-6D8F-DCAF03CDE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331" y="3974985"/>
            <a:ext cx="4455492" cy="6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5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AAAC-FD1D-0506-74BC-D968C4CA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the same steps for “Turn Right”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6849D-75E9-F481-D7AA-BD8B517C4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258" y="1843580"/>
            <a:ext cx="6687483" cy="431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76B94-6F44-37FC-3C85-7BFB059AF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131658">
            <a:off x="6817375" y="3660899"/>
            <a:ext cx="2050923" cy="680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17CCA-49D4-5A44-899C-3F5B943C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3803">
            <a:off x="2462192" y="3944965"/>
            <a:ext cx="2050923" cy="6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72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529B-3379-7464-0538-A768EBA2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car should rotate when shown the blue/green card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BC8CA-11EC-D97A-0BAD-6565914ED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098" y="1825625"/>
            <a:ext cx="5665804" cy="4351338"/>
          </a:xfrm>
        </p:spPr>
      </p:pic>
    </p:spTree>
    <p:extLst>
      <p:ext uri="{BB962C8B-B14F-4D97-AF65-F5344CB8AC3E}">
        <p14:creationId xmlns:p14="http://schemas.microsoft.com/office/powerpoint/2010/main" val="191761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320D-0752-E3C9-9E1E-04E29EEB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“Starting Template”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5F9877-11D3-F208-CEE5-978D43B34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976" y="1825625"/>
            <a:ext cx="8072047" cy="4351338"/>
          </a:xfrm>
        </p:spPr>
      </p:pic>
    </p:spTree>
    <p:extLst>
      <p:ext uri="{BB962C8B-B14F-4D97-AF65-F5344CB8AC3E}">
        <p14:creationId xmlns:p14="http://schemas.microsoft.com/office/powerpoint/2010/main" val="349193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0E37-7075-A78A-8681-52D3068C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This is what you will see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29C1A-1F05-A303-4D13-E2AACE231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498" y="1825625"/>
            <a:ext cx="8313004" cy="4351338"/>
          </a:xfrm>
        </p:spPr>
      </p:pic>
    </p:spTree>
    <p:extLst>
      <p:ext uri="{BB962C8B-B14F-4D97-AF65-F5344CB8AC3E}">
        <p14:creationId xmlns:p14="http://schemas.microsoft.com/office/powerpoint/2010/main" val="262124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FC15-8A3D-E82E-2528-5BAA3CE6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the purple box to open extensions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B30F5-7518-C72E-1B1F-67DDCA4DD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891" y="1825625"/>
            <a:ext cx="8350217" cy="4351338"/>
          </a:xfrm>
        </p:spPr>
      </p:pic>
    </p:spTree>
    <p:extLst>
      <p:ext uri="{BB962C8B-B14F-4D97-AF65-F5344CB8AC3E}">
        <p14:creationId xmlns:p14="http://schemas.microsoft.com/office/powerpoint/2010/main" val="4097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B9D3-8A00-13E7-D8D7-313A03D5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Scroll and click on “Recognize Cards”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2814C-D7D4-6BDC-439C-E4D135C81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</p:spTree>
    <p:extLst>
      <p:ext uri="{BB962C8B-B14F-4D97-AF65-F5344CB8AC3E}">
        <p14:creationId xmlns:p14="http://schemas.microsoft.com/office/powerpoint/2010/main" val="204766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B9D3-8A00-13E7-D8D7-313A03D5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12" y="365125"/>
            <a:ext cx="1171437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Go to “Recognition Cards”</a:t>
            </a:r>
            <a:endParaRPr lang="en-GB" sz="40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4FA9945-73AE-3597-7F13-12B676F9E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91"/>
          <a:stretch/>
        </p:blipFill>
        <p:spPr>
          <a:xfrm>
            <a:off x="1670910" y="1825625"/>
            <a:ext cx="8850179" cy="4351338"/>
          </a:xfrm>
        </p:spPr>
      </p:pic>
    </p:spTree>
    <p:extLst>
      <p:ext uri="{BB962C8B-B14F-4D97-AF65-F5344CB8AC3E}">
        <p14:creationId xmlns:p14="http://schemas.microsoft.com/office/powerpoint/2010/main" val="46272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B9D3-8A00-13E7-D8D7-313A03D5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12" y="365125"/>
            <a:ext cx="1171437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Add “Turn on video on stage with 0% transparency”</a:t>
            </a:r>
            <a:br>
              <a:rPr lang="en-US" sz="4000" dirty="0"/>
            </a:br>
            <a:r>
              <a:rPr lang="en-US" sz="4000" dirty="0"/>
              <a:t>between “Init” and “forever”</a:t>
            </a:r>
            <a:endParaRPr lang="en-GB" sz="4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7B58C64-7E23-1191-6FD6-8288B0EE3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82" y="1825625"/>
            <a:ext cx="7459436" cy="4351338"/>
          </a:xfrm>
        </p:spPr>
      </p:pic>
    </p:spTree>
    <p:extLst>
      <p:ext uri="{BB962C8B-B14F-4D97-AF65-F5344CB8AC3E}">
        <p14:creationId xmlns:p14="http://schemas.microsoft.com/office/powerpoint/2010/main" val="322450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B9D3-8A00-13E7-D8D7-313A03D5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12" y="365125"/>
            <a:ext cx="1171437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Add “analyze image from camera” into “forever”</a:t>
            </a:r>
            <a:endParaRPr lang="en-GB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26EF6C-CA75-30E8-233A-AAF7881BD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743" y="1825625"/>
            <a:ext cx="6998513" cy="4351338"/>
          </a:xfrm>
        </p:spPr>
      </p:pic>
    </p:spTree>
    <p:extLst>
      <p:ext uri="{BB962C8B-B14F-4D97-AF65-F5344CB8AC3E}">
        <p14:creationId xmlns:p14="http://schemas.microsoft.com/office/powerpoint/2010/main" val="77338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262</Words>
  <Application>Microsoft Office PowerPoint</Application>
  <PresentationFormat>Widescreen</PresentationFormat>
  <Paragraphs>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Lesson 2: Object Recognition</vt:lpstr>
      <vt:lpstr>Requirements</vt:lpstr>
      <vt:lpstr>Open “Starting Template”</vt:lpstr>
      <vt:lpstr>This is what you will see</vt:lpstr>
      <vt:lpstr>Click on the purple box to open extensions</vt:lpstr>
      <vt:lpstr>Scroll and click on “Recognize Cards”</vt:lpstr>
      <vt:lpstr>Go to “Recognition Cards”</vt:lpstr>
      <vt:lpstr>Add “Turn on video on stage with 0% transparency” between “Init” and “forever”</vt:lpstr>
      <vt:lpstr>Add “analyze image from camera” into “forever”</vt:lpstr>
      <vt:lpstr>Add the “If ___ then” block</vt:lpstr>
      <vt:lpstr>Add the “If ___ then” block</vt:lpstr>
      <vt:lpstr>An If-Then block has 2 parts</vt:lpstr>
      <vt:lpstr>Add “Is signal Go detected?” to the condition</vt:lpstr>
      <vt:lpstr>Change “Go” to “GoStraight”</vt:lpstr>
      <vt:lpstr>Go to “My Blocks” and add “Go Straight” to the body</vt:lpstr>
      <vt:lpstr>Set the transparency to 50%</vt:lpstr>
      <vt:lpstr>Turn on your webcam and start the program</vt:lpstr>
      <vt:lpstr>Show the yellow “GoStraight” card and the car should move forward</vt:lpstr>
      <vt:lpstr>Duplicate the If-Then block</vt:lpstr>
      <vt:lpstr>Right click on “Go Straight” delete it</vt:lpstr>
      <vt:lpstr>Change “GoStraight” in the Condition to “TurnLeft”</vt:lpstr>
      <vt:lpstr>Add “Turn Left” from My Blocks</vt:lpstr>
      <vt:lpstr>Repeat the same steps for “Turn Right”</vt:lpstr>
      <vt:lpstr>Your car should rotate when shown the blue/green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Facial recognition</dc:title>
  <dc:creator>ALEXANDER YAPP CHENG HAO</dc:creator>
  <cp:lastModifiedBy>ALEXANDER YAPP CHENG HAO</cp:lastModifiedBy>
  <cp:revision>12</cp:revision>
  <dcterms:created xsi:type="dcterms:W3CDTF">2023-02-24T01:47:27Z</dcterms:created>
  <dcterms:modified xsi:type="dcterms:W3CDTF">2023-02-24T08:10:49Z</dcterms:modified>
</cp:coreProperties>
</file>