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958C-5888-95ED-0380-87B4E5881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22757-9FC3-012A-448B-31BAD9B90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87D08-E20E-DBFA-95ED-4719B2FC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F621-88DC-4323-8FBC-EDF3533CF6F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1FCB-7B6C-8841-9E07-EA97AFF1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01FD-439C-2BCC-33BE-A15B7CBA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4889-C37C-4AE5-A21F-57A09FE4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47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E8D9-01F8-22C2-D50D-A6F2765D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9587-C283-5DA6-A0A0-DC0486E05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19E8-D9E0-5312-1CD0-8AEAA028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F621-88DC-4323-8FBC-EDF3533CF6F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B271-D088-15D9-CFD9-4339B5EB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11404-3E84-2312-9F21-EAC63C04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4889-C37C-4AE5-A21F-57A09FE4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6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2538B-46A5-14F6-C584-37505FA99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5B2E0-8B9E-C8C8-6F00-7EE4A5B28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DDF5-043F-462C-2ADE-CCD2B6AD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F621-88DC-4323-8FBC-EDF3533CF6F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9486-83A2-74AA-FFCF-626024DE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9CC7-B102-8FD5-A0B7-09E41AC3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4889-C37C-4AE5-A21F-57A09FE4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025A-BAC0-15CE-B381-83D1CF20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0D2B-A517-FBED-2B09-CCDB7C3C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A76C-F4C2-2AB7-9B7A-0250058F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F621-88DC-4323-8FBC-EDF3533CF6F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0F13-2F4E-07CC-7939-0A2F144B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05F59-B004-BC7D-968C-C92A57EB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4889-C37C-4AE5-A21F-57A09FE4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9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E052-9318-4AB7-BD9C-AAF16752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AFAB-C02D-6F65-54AF-A87BE83B3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3CE5-A6E4-BDD2-5AB6-8556AB76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F621-88DC-4323-8FBC-EDF3533CF6F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0E56-9325-E843-B183-15008812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5ECA-2791-DE0A-7150-AF94B50B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4889-C37C-4AE5-A21F-57A09FE4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5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8A7C-129D-6333-BAC7-C6D00014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4604-44F3-6AE5-2CBA-D30256EA2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3C81B-A687-AAD7-149C-6D5027D9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55C16-9844-B0E7-94E5-FE4D3A20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F621-88DC-4323-8FBC-EDF3533CF6F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F4DFD-60E2-B687-B16F-5F49FE92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D9C-A926-F0C0-A529-9684AED1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4889-C37C-4AE5-A21F-57A09FE4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7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2ACC-6665-79C4-F8E7-9DB48B9E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2302F-2ADE-A24B-8236-B39F8E91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38DA9-B62F-2D96-73E7-74B03A85C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9F90B-5292-55AF-D384-4A3C6D821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45836-7940-59FC-047A-8C8EBAD31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CF78F-50BA-D48C-E20A-3864F731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F621-88DC-4323-8FBC-EDF3533CF6F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E97BE-C81C-157E-EFDB-EC1A9E9A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8C453-1975-7550-31C1-A9777F72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4889-C37C-4AE5-A21F-57A09FE4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99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417-7C23-BB35-4555-827B0EAF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BAC25-30F3-7E53-8011-D89D60EC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F621-88DC-4323-8FBC-EDF3533CF6F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CFDE7-4A6D-5ED7-16A8-DFE7AE11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97D4C-8706-0A4C-D9CA-9FC1D95E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4889-C37C-4AE5-A21F-57A09FE4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5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7E602-1CCB-A5F1-7FBD-FABB94E6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F621-88DC-4323-8FBC-EDF3533CF6F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4A011-2DD5-D3E9-6D5C-A6FFECA2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FDCBF-6EF6-E06F-0ABE-043A26BA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4889-C37C-4AE5-A21F-57A09FE4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399D-75EA-D908-999D-0A2AEDC3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551B9-2645-B972-5581-494ADEC7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645C-E7A8-7555-69A0-6A01EB22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ACE5C-B576-C68B-DEE7-1F673192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F621-88DC-4323-8FBC-EDF3533CF6F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C0BEA-0D65-4AFA-0143-2060617B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E0CD7-93FE-F252-5222-7BE19373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4889-C37C-4AE5-A21F-57A09FE4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6714-AD6A-8849-8627-F78946BE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943DB-5569-5BBC-9959-F63434083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AED4B-95F3-C6BC-A2FB-660510056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D0EB1-F3D3-14CE-25A8-5C0B4414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F621-88DC-4323-8FBC-EDF3533CF6F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D39C2-ACC5-0193-5664-A9E3B962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92ACA-5870-F710-8BFE-687B5D27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4889-C37C-4AE5-A21F-57A09FE4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71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1521D-9814-D33A-97BC-90AAB7EE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61932-18A8-4865-6307-5AC62CD1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A005-9921-9EC8-9450-ED8E27BD1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F621-88DC-4323-8FBC-EDF3533CF6F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CE40-A2DA-1A4E-6FE2-1434C5FD1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03469-D0DA-B224-5005-9CF3B514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64889-C37C-4AE5-A21F-57A09FE4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00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tempedia.com/product/pictoblox/download-pictoblo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145C-C769-9974-A162-F9DFCED6A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 Guide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E79B7-D452-BA4E-9400-01AEF52F5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Steps to install </a:t>
            </a:r>
            <a:r>
              <a:rPr lang="en-US" dirty="0" err="1"/>
              <a:t>PictoBlox</a:t>
            </a:r>
            <a:r>
              <a:rPr lang="en-US" dirty="0"/>
              <a:t> and create a new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43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9173-413A-C5DB-0410-0985B1D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Student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596E555-BB41-57E6-2531-37530A6C4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147" y="1825625"/>
            <a:ext cx="7061705" cy="4351338"/>
          </a:xfrm>
        </p:spPr>
      </p:pic>
    </p:spTree>
    <p:extLst>
      <p:ext uri="{BB962C8B-B14F-4D97-AF65-F5344CB8AC3E}">
        <p14:creationId xmlns:p14="http://schemas.microsoft.com/office/powerpoint/2010/main" val="93355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0572-B1A0-A504-7EDF-99FB5311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required info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AB23544-3EA5-A3B9-5E67-848B0A016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613" y="1825625"/>
            <a:ext cx="6964774" cy="4351338"/>
          </a:xfrm>
        </p:spPr>
      </p:pic>
    </p:spTree>
    <p:extLst>
      <p:ext uri="{BB962C8B-B14F-4D97-AF65-F5344CB8AC3E}">
        <p14:creationId xmlns:p14="http://schemas.microsoft.com/office/powerpoint/2010/main" val="546133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0572-B1A0-A504-7EDF-99FB5311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“Create </a:t>
            </a:r>
            <a:r>
              <a:rPr lang="en-US"/>
              <a:t>my account”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B017E9-0C7B-BB1E-2B14-30C0BED2A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625" y="1825625"/>
            <a:ext cx="6934750" cy="4351338"/>
          </a:xfrm>
        </p:spPr>
      </p:pic>
    </p:spTree>
    <p:extLst>
      <p:ext uri="{BB962C8B-B14F-4D97-AF65-F5344CB8AC3E}">
        <p14:creationId xmlns:p14="http://schemas.microsoft.com/office/powerpoint/2010/main" val="366339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F5E8-EA6D-CBB9-7FB8-ACCB8CB2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PictoBlox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40F2-8278-FD7F-A96C-A0887D816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Click on this link:</a:t>
            </a:r>
            <a:br>
              <a:rPr lang="en-GB" dirty="0">
                <a:hlinkClick r:id="rId2"/>
              </a:rPr>
            </a:br>
            <a:r>
              <a:rPr lang="en-GB" dirty="0">
                <a:hlinkClick r:id="rId2"/>
              </a:rPr>
              <a:t>https://thestempedia.com/product/pictoblox/download-pictoblox/</a:t>
            </a:r>
            <a:endParaRPr lang="en-GB" dirty="0"/>
          </a:p>
          <a:p>
            <a:endParaRPr lang="en-GB" dirty="0"/>
          </a:p>
          <a:p>
            <a:r>
              <a:rPr lang="en-GB" dirty="0"/>
              <a:t>If not, or copy and paste it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64923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F5E8-EA6D-CBB9-7FB8-ACCB8CB2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PictoBlox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6494F4-D3AA-CDFB-9123-713CE01C8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075"/>
          </a:xfrm>
        </p:spPr>
        <p:txBody>
          <a:bodyPr/>
          <a:lstStyle/>
          <a:p>
            <a:r>
              <a:rPr lang="en-US" dirty="0"/>
              <a:t>Select the suitable version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E10EA-DBA2-FA2C-740B-99C965B1F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378"/>
          <a:stretch/>
        </p:blipFill>
        <p:spPr>
          <a:xfrm>
            <a:off x="2416800" y="2593096"/>
            <a:ext cx="7677995" cy="2974031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8C193A4-DEED-ED87-B1F4-803511C3C684}"/>
              </a:ext>
            </a:extLst>
          </p:cNvPr>
          <p:cNvSpPr txBox="1">
            <a:spLocks/>
          </p:cNvSpPr>
          <p:nvPr/>
        </p:nvSpPr>
        <p:spPr>
          <a:xfrm>
            <a:off x="838200" y="5958360"/>
            <a:ext cx="10515600" cy="37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Note that most newer Windows computers support 64-bit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961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F5E8-EA6D-CBB9-7FB8-ACCB8CB2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74650"/>
            <a:ext cx="10515600" cy="1325563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PictoBlox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6494F4-D3AA-CDFB-9123-713CE01C8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815745"/>
            <a:ext cx="10515600" cy="1108075"/>
          </a:xfrm>
        </p:spPr>
        <p:txBody>
          <a:bodyPr/>
          <a:lstStyle/>
          <a:p>
            <a:r>
              <a:rPr lang="en-US" dirty="0"/>
              <a:t>A pop up will appear</a:t>
            </a:r>
          </a:p>
          <a:p>
            <a:r>
              <a:rPr lang="en-GB" sz="2000" dirty="0"/>
              <a:t>Click on “No thanks, I just want to download </a:t>
            </a:r>
            <a:r>
              <a:rPr lang="en-GB" sz="2000" dirty="0" err="1"/>
              <a:t>PictoBlox</a:t>
            </a:r>
            <a:r>
              <a:rPr lang="en-GB" sz="2000" dirty="0"/>
              <a:t>”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FE90D-0487-D3F3-C7D6-3EA125B2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099" y="490182"/>
            <a:ext cx="4487079" cy="39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2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F5E8-EA6D-CBB9-7FB8-ACCB8CB2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74650"/>
            <a:ext cx="10515600" cy="1325563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PictoBlox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6494F4-D3AA-CDFB-9123-713CE01C8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815745"/>
            <a:ext cx="6753224" cy="3244527"/>
          </a:xfrm>
        </p:spPr>
        <p:txBody>
          <a:bodyPr/>
          <a:lstStyle/>
          <a:p>
            <a:r>
              <a:rPr lang="en-US" dirty="0"/>
              <a:t>A pop up will appear</a:t>
            </a:r>
          </a:p>
          <a:p>
            <a:r>
              <a:rPr lang="en-GB" sz="2000" dirty="0"/>
              <a:t>Click on “No thanks, I just want to download </a:t>
            </a:r>
            <a:r>
              <a:rPr lang="en-GB" sz="2000" dirty="0" err="1"/>
              <a:t>PictoBlox</a:t>
            </a:r>
            <a:r>
              <a:rPr lang="en-GB" sz="2000" dirty="0"/>
              <a:t>”</a:t>
            </a:r>
          </a:p>
          <a:p>
            <a:endParaRPr lang="en-GB" sz="2000" dirty="0"/>
          </a:p>
          <a:p>
            <a:r>
              <a:rPr lang="en-GB" sz="2000" dirty="0"/>
              <a:t>The rest of the steps should be simple enough that I will skip them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FE90D-0487-D3F3-C7D6-3EA125B2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099" y="490182"/>
            <a:ext cx="4487079" cy="39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3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F5E8-EA6D-CBB9-7FB8-ACCB8CB2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74650"/>
            <a:ext cx="10515600" cy="1325563"/>
          </a:xfrm>
        </p:spPr>
        <p:txBody>
          <a:bodyPr/>
          <a:lstStyle/>
          <a:p>
            <a:r>
              <a:rPr lang="en-US" dirty="0"/>
              <a:t>Creating a new project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875A3-5BEC-6E36-418F-C96E679E0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/>
          <a:lstStyle/>
          <a:p>
            <a:r>
              <a:rPr lang="en-US" dirty="0"/>
              <a:t>Click on “Block Coding”</a:t>
            </a:r>
          </a:p>
          <a:p>
            <a:r>
              <a:rPr lang="en-US" sz="2000" dirty="0"/>
              <a:t>You can check “Set as a default coding environment” as well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3CA7E1-80D2-8A6B-8E33-179CEC65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2029648"/>
            <a:ext cx="6042921" cy="31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1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F5E8-EA6D-CBB9-7FB8-ACCB8CB2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74651"/>
            <a:ext cx="10515600" cy="844550"/>
          </a:xfrm>
        </p:spPr>
        <p:txBody>
          <a:bodyPr/>
          <a:lstStyle/>
          <a:p>
            <a:r>
              <a:rPr lang="en-US" dirty="0"/>
              <a:t>Signing in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07C1090-4350-C3DA-6EA0-74FEFB58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PictoBlox</a:t>
            </a:r>
            <a:r>
              <a:rPr lang="en-US" dirty="0"/>
              <a:t> account is needed for some features in the later lessons</a:t>
            </a:r>
          </a:p>
          <a:p>
            <a:r>
              <a:rPr lang="en-US" dirty="0"/>
              <a:t>Make sure you have an e-mail, preferably one that is not your main account</a:t>
            </a:r>
          </a:p>
          <a:p>
            <a:r>
              <a:rPr lang="en-US" dirty="0"/>
              <a:t>This guide will assume that you don’t have an account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93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F5E8-EA6D-CBB9-7FB8-ACCB8CB2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479426"/>
            <a:ext cx="10515600" cy="844550"/>
          </a:xfrm>
        </p:spPr>
        <p:txBody>
          <a:bodyPr/>
          <a:lstStyle/>
          <a:p>
            <a:r>
              <a:rPr lang="en-US" dirty="0"/>
              <a:t>Click on Sign In 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1197D6-0817-F25C-897F-4532C288A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490" y="1609725"/>
            <a:ext cx="8863020" cy="4606924"/>
          </a:xfrm>
        </p:spPr>
      </p:pic>
    </p:spTree>
    <p:extLst>
      <p:ext uri="{BB962C8B-B14F-4D97-AF65-F5344CB8AC3E}">
        <p14:creationId xmlns:p14="http://schemas.microsoft.com/office/powerpoint/2010/main" val="191586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25F4-AB3B-20E1-75A6-B485D782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Register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AD1119-2686-AE5E-3541-BAD548E1B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177" y="1825625"/>
            <a:ext cx="6605645" cy="4351338"/>
          </a:xfrm>
        </p:spPr>
      </p:pic>
    </p:spTree>
    <p:extLst>
      <p:ext uri="{BB962C8B-B14F-4D97-AF65-F5344CB8AC3E}">
        <p14:creationId xmlns:p14="http://schemas.microsoft.com/office/powerpoint/2010/main" val="428819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194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Setup Guide</vt:lpstr>
      <vt:lpstr>Install PictoBlox</vt:lpstr>
      <vt:lpstr>Install PictoBlox</vt:lpstr>
      <vt:lpstr>Install PictoBlox</vt:lpstr>
      <vt:lpstr>Install PictoBlox</vt:lpstr>
      <vt:lpstr>Creating a new project</vt:lpstr>
      <vt:lpstr>Signing in</vt:lpstr>
      <vt:lpstr>Click on Sign In </vt:lpstr>
      <vt:lpstr>Click on Register</vt:lpstr>
      <vt:lpstr>Click on Student</vt:lpstr>
      <vt:lpstr>Fill in the required info</vt:lpstr>
      <vt:lpstr>Click on “Create my account”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Guide</dc:title>
  <dc:creator>ALEXANDER YAPP CHENG HAO</dc:creator>
  <cp:lastModifiedBy>ALEXANDER YAPP CHENG HAO</cp:lastModifiedBy>
  <cp:revision>3</cp:revision>
  <dcterms:created xsi:type="dcterms:W3CDTF">2023-02-24T01:01:42Z</dcterms:created>
  <dcterms:modified xsi:type="dcterms:W3CDTF">2023-02-24T06:37:47Z</dcterms:modified>
</cp:coreProperties>
</file>