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F78AA-E201-B311-86E9-7DE96F0ABA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GIT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6023C6-A8EE-CC3F-EFE6-390081804A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CURSO</a:t>
            </a:r>
          </a:p>
        </p:txBody>
      </p:sp>
    </p:spTree>
    <p:extLst>
      <p:ext uri="{BB962C8B-B14F-4D97-AF65-F5344CB8AC3E}">
        <p14:creationId xmlns:p14="http://schemas.microsoft.com/office/powerpoint/2010/main" val="39551991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{6ACEB0E7-A03F-4A2A-9BF5-8DAC2ED34221}tf16401375</Template>
  <TotalTime>0</TotalTime>
  <Words>2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MS Shell Dlg 2</vt:lpstr>
      <vt:lpstr>Wingdings</vt:lpstr>
      <vt:lpstr>Wingdings 3</vt:lpstr>
      <vt:lpstr>Madison</vt:lpstr>
      <vt:lpstr>GIT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User1</dc:creator>
  <cp:lastModifiedBy>User1</cp:lastModifiedBy>
  <cp:revision>1</cp:revision>
  <dcterms:created xsi:type="dcterms:W3CDTF">2023-08-09T18:17:40Z</dcterms:created>
  <dcterms:modified xsi:type="dcterms:W3CDTF">2023-08-09T18:18:33Z</dcterms:modified>
</cp:coreProperties>
</file>