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296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1953" autoAdjust="0"/>
  </p:normalViewPr>
  <p:slideViewPr>
    <p:cSldViewPr>
      <p:cViewPr>
        <p:scale>
          <a:sx n="100" d="100"/>
          <a:sy n="100" d="100"/>
        </p:scale>
        <p:origin x="-130" y="2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2334" cy="464229"/>
          </a:xfrm>
          <a:prstGeom prst="rect">
            <a:avLst/>
          </a:prstGeom>
        </p:spPr>
        <p:txBody>
          <a:bodyPr vert="horz" lIns="91622" tIns="45812" rIns="91622" bIns="4581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65" y="1"/>
            <a:ext cx="2972334" cy="464229"/>
          </a:xfrm>
          <a:prstGeom prst="rect">
            <a:avLst/>
          </a:prstGeom>
        </p:spPr>
        <p:txBody>
          <a:bodyPr vert="horz" lIns="91622" tIns="45812" rIns="91622" bIns="45812" rtlCol="0"/>
          <a:lstStyle>
            <a:lvl1pPr algn="r">
              <a:defRPr sz="1200"/>
            </a:lvl1pPr>
          </a:lstStyle>
          <a:p>
            <a:fld id="{216F1272-66CD-404A-9C2F-921E32EBB5BE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22" tIns="45812" rIns="91622" bIns="4581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6086"/>
            <a:ext cx="5486400" cy="4182492"/>
          </a:xfrm>
          <a:prstGeom prst="rect">
            <a:avLst/>
          </a:prstGeom>
        </p:spPr>
        <p:txBody>
          <a:bodyPr vert="horz" lIns="91622" tIns="45812" rIns="91622" bIns="458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30696"/>
            <a:ext cx="2972334" cy="464229"/>
          </a:xfrm>
          <a:prstGeom prst="rect">
            <a:avLst/>
          </a:prstGeom>
        </p:spPr>
        <p:txBody>
          <a:bodyPr vert="horz" lIns="91622" tIns="45812" rIns="91622" bIns="4581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65" y="8830696"/>
            <a:ext cx="2972334" cy="464229"/>
          </a:xfrm>
          <a:prstGeom prst="rect">
            <a:avLst/>
          </a:prstGeom>
        </p:spPr>
        <p:txBody>
          <a:bodyPr vert="horz" lIns="91622" tIns="45812" rIns="91622" bIns="45812" rtlCol="0" anchor="b"/>
          <a:lstStyle>
            <a:lvl1pPr algn="r">
              <a:defRPr sz="1200"/>
            </a:lvl1pPr>
          </a:lstStyle>
          <a:p>
            <a:fld id="{2510A3DD-B673-456D-BE18-21611B5D5E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536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A3DD-B673-456D-BE18-21611B5D5EC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11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88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21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2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981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12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8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876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43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85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363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5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1C15-6F3D-4F60-9F92-19619CAB35D3}" type="datetimeFigureOut">
              <a:rPr lang="de-DE" smtClean="0"/>
              <a:pPr/>
              <a:t>08.03.2012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49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AlexZeitler/gitcheatsheet" TargetMode="External"/><Relationship Id="rId4" Type="http://schemas.openxmlformats.org/officeDocument/2006/relationships/hyperlink" Target="http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539235" y="4076184"/>
            <a:ext cx="31548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9907" y="1095603"/>
            <a:ext cx="27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6480" y="1484784"/>
            <a:ext cx="0" cy="50684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2904" y="620688"/>
            <a:ext cx="1099056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42658" y="764704"/>
            <a:ext cx="8089" cy="755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9817" y="620688"/>
            <a:ext cx="410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7601" y="1700808"/>
            <a:ext cx="0" cy="5438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33447" y="2791313"/>
            <a:ext cx="2" cy="14401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08069" y="2492896"/>
            <a:ext cx="3860" cy="5680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95157" y="764704"/>
            <a:ext cx="27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52700" y="762408"/>
            <a:ext cx="321" cy="1442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34984" y="2204864"/>
            <a:ext cx="2547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80114" y="2334028"/>
            <a:ext cx="57643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51640" y="358219"/>
            <a:ext cx="2266488" cy="1198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Create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From existing data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cd ~/my_project_dir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add .</a:t>
            </a:r>
          </a:p>
          <a:p>
            <a:r>
              <a:rPr lang="en-US" sz="700" b="1" dirty="0" smtClean="0"/>
              <a:t>From </a:t>
            </a:r>
            <a:r>
              <a:rPr lang="en-US" sz="700" b="1" dirty="0"/>
              <a:t>existing</a:t>
            </a:r>
            <a:r>
              <a:rPr lang="en-US" sz="700" b="1" dirty="0" smtClean="0"/>
              <a:t> 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~/existing/repo ~/new/repo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you@host.org:dir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project.git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protocol is </a:t>
            </a:r>
            <a:r>
              <a:rPr 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de-DE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7840" y="1741445"/>
            <a:ext cx="2270288" cy="22590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Browse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Files changed in working directory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700" b="1" dirty="0" smtClean="0"/>
              <a:t>Changes to tracked files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 smtClean="0"/>
              <a:t>Changes between ID1 and ID2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&lt;ID1&gt; &lt;ID2&gt;</a:t>
            </a:r>
          </a:p>
          <a:p>
            <a:r>
              <a:rPr lang="en-US" sz="700" b="1" dirty="0" smtClean="0"/>
              <a:t>History of changes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log --decorate --graph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gitk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700" b="1" dirty="0" smtClean="0"/>
              <a:t>Who changed what and when in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sz="700" b="1" dirty="0" smtClean="0"/>
              <a:t>A commit identified by </a:t>
            </a:r>
            <a:r>
              <a:rPr lang="en-US" sz="700" b="1" dirty="0" smtClean="0"/>
              <a:t>ID (commit hash)</a:t>
            </a:r>
            <a:endParaRPr lang="en-US" sz="700" b="1" dirty="0" smtClean="0"/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show &lt;ID&gt;</a:t>
            </a:r>
          </a:p>
          <a:p>
            <a:r>
              <a:rPr lang="en-US" sz="700" b="1" dirty="0" smtClean="0"/>
              <a:t>A specific file from a specific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&lt;ID&gt;:&lt;FILE&gt;</a:t>
            </a:r>
          </a:p>
          <a:p>
            <a:r>
              <a:rPr lang="en-US" sz="700" b="1" dirty="0" smtClean="0"/>
              <a:t>Search for patterns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&lt;pattern&gt; [path]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7456" y="358299"/>
            <a:ext cx="2252838" cy="47841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Change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700" dirty="0" smtClean="0"/>
              <a:t>Using your favorite editor / IDE</a:t>
            </a:r>
            <a:endParaRPr lang="de-DE" sz="700" dirty="0"/>
          </a:p>
        </p:txBody>
      </p:sp>
      <p:sp>
        <p:nvSpPr>
          <p:cNvPr id="83" name="Rectangle 82"/>
          <p:cNvSpPr/>
          <p:nvPr/>
        </p:nvSpPr>
        <p:spPr>
          <a:xfrm>
            <a:off x="3337456" y="1052736"/>
            <a:ext cx="2252838" cy="181044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Revert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Return to the last committed state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-f |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cannot undo a hard reset</a:t>
            </a:r>
          </a:p>
          <a:p>
            <a:r>
              <a:rPr lang="en-US" sz="700" b="1" dirty="0" smtClean="0"/>
              <a:t>Revert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Revert specific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$id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Fix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 -a --amend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editing the broken 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files (if you haven’t  pushed)</a:t>
            </a:r>
            <a:endParaRPr lang="en-US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700" b="1" dirty="0" smtClean="0"/>
              <a:t>Checkout the ID version of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&lt;ID&gt; &lt;file&gt;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1457" y="358219"/>
            <a:ext cx="2592288" cy="144815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Update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Fetch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does not merge them</a:t>
            </a:r>
          </a:p>
          <a:p>
            <a:r>
              <a:rPr lang="en-US" sz="700" b="1" dirty="0"/>
              <a:t>Pull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pull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 fetch followed by a merge</a:t>
            </a:r>
          </a:p>
          <a:p>
            <a:r>
              <a:rPr lang="en-US" sz="700" b="1" dirty="0"/>
              <a:t>Apply a patch that someone sent you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-3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patch.mbox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conflict, resolve the conflict and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--resolve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52897" y="2466699"/>
            <a:ext cx="57643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26255" y="2022913"/>
            <a:ext cx="2577490" cy="61399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de-DE" sz="800" b="1" dirty="0"/>
              <a:t>Commit</a:t>
            </a:r>
          </a:p>
          <a:p>
            <a:pPr algn="ctr"/>
            <a:endParaRPr lang="de-DE" sz="800" b="1" dirty="0" smtClean="0"/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add|rm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) &lt;files&gt;;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 -v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700" b="1" dirty="0" smtClean="0"/>
              <a:t>Commit </a:t>
            </a:r>
            <a:r>
              <a:rPr lang="en-US" sz="700" b="1" dirty="0"/>
              <a:t>all local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–a -v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2700" y="2448907"/>
            <a:ext cx="321" cy="14261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5157" y="3861048"/>
            <a:ext cx="275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7456" y="3068960"/>
            <a:ext cx="2252838" cy="172819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Branch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List all branches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branch -vv [-r]</a:t>
            </a:r>
            <a:endParaRPr lang="de-DE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700" b="1" dirty="0" smtClean="0"/>
              <a:t>Switch to the BRANCH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&lt;BRANCH&gt;</a:t>
            </a:r>
          </a:p>
          <a:p>
            <a:r>
              <a:rPr lang="de-DE" sz="700" b="1" dirty="0" smtClean="0"/>
              <a:t>Merge branch B1 into branch B2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&lt;B2&gt;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merge &lt;B1&gt;</a:t>
            </a:r>
          </a:p>
          <a:p>
            <a:r>
              <a:rPr lang="de-DE" sz="700" b="1" dirty="0" smtClean="0"/>
              <a:t>Create branch based on HEAD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&lt;BRANCH&gt;</a:t>
            </a:r>
          </a:p>
          <a:p>
            <a:r>
              <a:rPr lang="de-DE" sz="700" b="1" dirty="0" smtClean="0"/>
              <a:t>Create branch based on another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&lt;new&gt; &lt;base&gt;</a:t>
            </a:r>
          </a:p>
          <a:p>
            <a:r>
              <a:rPr lang="de-DE" sz="700" b="1" dirty="0" smtClean="0"/>
              <a:t>Delete a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6255" y="2852936"/>
            <a:ext cx="2577490" cy="103892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Publish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Prepare a patch for other developers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format-patch origin</a:t>
            </a:r>
          </a:p>
          <a:p>
            <a:r>
              <a:rPr lang="en-US" sz="700" b="1" dirty="0"/>
              <a:t>Push changes to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push [origin] [branch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-u to set default source for future pulls/pushes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700" b="1" dirty="0"/>
              <a:t>Make a version or milestone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tag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–a &lt;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version_name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677129" y="1075048"/>
            <a:ext cx="8183" cy="29950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3" y="295895"/>
            <a:ext cx="461665" cy="1510480"/>
            <a:chOff x="179513" y="353045"/>
            <a:chExt cx="461665" cy="1510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6" y="1556792"/>
              <a:ext cx="158261" cy="306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513" y="353045"/>
              <a:ext cx="461665" cy="124531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de-DE" dirty="0" smtClean="0"/>
                <a:t>Cheat Sheet</a:t>
              </a:r>
              <a:endParaRPr lang="de-DE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7328" y="6514296"/>
            <a:ext cx="40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  <a:hlinkClick r:id="rId4"/>
              </a:rPr>
              <a:t>This work is licensed under a Creative Commons Attribution-Share Alike 3.0 </a:t>
            </a:r>
            <a:r>
              <a:rPr lang="en-US" sz="800" dirty="0" err="1" smtClean="0">
                <a:solidFill>
                  <a:schemeClr val="tx2"/>
                </a:solidFill>
                <a:hlinkClick r:id="rId4"/>
              </a:rPr>
              <a:t>Unported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 License</a:t>
            </a:r>
            <a:endParaRPr lang="de-DE" sz="8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7841" y="4082319"/>
            <a:ext cx="2265064" cy="236758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Useful </a:t>
            </a:r>
            <a:r>
              <a:rPr lang="de-DE" sz="700" b="1" dirty="0" smtClean="0"/>
              <a:t>ti</a:t>
            </a:r>
            <a:r>
              <a:rPr lang="de-DE" sz="800" b="1" dirty="0" smtClean="0"/>
              <a:t>p</a:t>
            </a:r>
            <a:r>
              <a:rPr lang="de-DE" sz="700" b="1" dirty="0" smtClean="0"/>
              <a:t>s</a:t>
            </a:r>
          </a:p>
          <a:p>
            <a:pPr algn="ctr"/>
            <a:endParaRPr lang="de-DE" sz="700" b="1" dirty="0"/>
          </a:p>
          <a:p>
            <a:r>
              <a:rPr lang="en-US" sz="700" b="1" dirty="0"/>
              <a:t>Get </a:t>
            </a:r>
            <a:r>
              <a:rPr lang="en-US" sz="700" b="1" dirty="0" smtClean="0"/>
              <a:t>help</a:t>
            </a:r>
            <a:endParaRPr lang="en-US" sz="7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help [command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help (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git|tutorial|glossary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DE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700" b="1" dirty="0" smtClean="0"/>
              <a:t>Short log</a:t>
            </a:r>
            <a:endParaRPr lang="de-DE" sz="700" b="1" dirty="0"/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700" b="1" dirty="0" smtClean="0"/>
              <a:t>Delete </a:t>
            </a:r>
            <a:r>
              <a:rPr lang="en-US" sz="700" b="1" dirty="0"/>
              <a:t>remote branch and locally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</a:t>
            </a:r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--delete &lt;origin</a:t>
            </a:r>
            <a:r>
              <a:rPr lang="de-DE" sz="7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700" dirty="0">
                <a:latin typeface="Courier New" pitchFamily="49" charset="0"/>
                <a:cs typeface="Courier New" pitchFamily="49" charset="0"/>
              </a:rPr>
              <a:t>branch&gt;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branch -d &lt;branch</a:t>
            </a:r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700" b="1" dirty="0" smtClean="0"/>
              <a:t>Information about remotes</a:t>
            </a:r>
            <a:endParaRPr lang="de-DE" sz="700" b="1" dirty="0" smtClean="0"/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remote –v show [origin]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37456" y="4973206"/>
            <a:ext cx="2252838" cy="147670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Resolve merge conflicts</a:t>
            </a:r>
          </a:p>
          <a:p>
            <a:endParaRPr lang="en-US" sz="800" b="1" dirty="0"/>
          </a:p>
          <a:p>
            <a:r>
              <a:rPr lang="en-US" sz="700" b="1" dirty="0"/>
              <a:t>View merge conflicts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 smtClean="0"/>
              <a:t>After </a:t>
            </a:r>
            <a:r>
              <a:rPr lang="en-US" sz="700" b="1" dirty="0"/>
              <a:t>resolving conflicts, merge with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add &lt;CONFLICTING_FILE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700" b="1" dirty="0" smtClean="0"/>
              <a:t>Or use 3-way merge tool (like meld or </a:t>
            </a:r>
            <a:r>
              <a:rPr lang="en-US" sz="700" b="1" dirty="0" err="1" smtClean="0"/>
              <a:t>vimdiff</a:t>
            </a:r>
            <a:r>
              <a:rPr lang="en-US" sz="700" b="1" dirty="0" smtClean="0"/>
              <a:t>)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mergetool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11457" y="4360359"/>
            <a:ext cx="2592288" cy="208954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Configuration</a:t>
            </a:r>
          </a:p>
          <a:p>
            <a:endParaRPr lang="en-US" sz="8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[--global]</a:t>
            </a:r>
          </a:p>
          <a:p>
            <a:pPr algn="r"/>
            <a:r>
              <a:rPr lang="en-US" sz="700" b="1" dirty="0"/>
              <a:t>global is stored in ~/.</a:t>
            </a:r>
            <a:r>
              <a:rPr lang="en-US" sz="700" b="1" dirty="0" err="1"/>
              <a:t>gitconfig</a:t>
            </a:r>
            <a:endParaRPr lang="en-US" sz="700" b="1" dirty="0"/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user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user.name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$name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email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color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color.ui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auto</a:t>
            </a:r>
          </a:p>
          <a:p>
            <a:r>
              <a:rPr lang="en-US" sz="700" b="1" dirty="0" smtClean="0">
                <a:cs typeface="Courier New" pitchFamily="49" charset="0"/>
              </a:rPr>
              <a:t>add  branch names to output of </a:t>
            </a:r>
            <a:r>
              <a:rPr lang="en-US" sz="700" b="1" dirty="0" err="1" smtClean="0">
                <a:cs typeface="Courier New" pitchFamily="49" charset="0"/>
              </a:rPr>
              <a:t>git</a:t>
            </a:r>
            <a:r>
              <a:rPr lang="en-US" sz="700" b="1" dirty="0" smtClean="0">
                <a:cs typeface="Courier New" pitchFamily="49" charset="0"/>
              </a:rPr>
              <a:t> log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log.decorate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short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github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github.user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$user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github.token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token</a:t>
            </a:r>
          </a:p>
          <a:p>
            <a:endParaRPr lang="en-US" sz="700" b="1" dirty="0"/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windows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true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4657" y="6515330"/>
            <a:ext cx="2718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hlinkClick r:id="rId5"/>
              </a:rPr>
              <a:t>http://github.com/AlexZeitler/gitcheatsheet</a:t>
            </a:r>
            <a:endParaRPr lang="de-D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6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540</Words>
  <Application>Microsoft Office PowerPoint</Application>
  <PresentationFormat>On-screen Show (4:3)</PresentationFormat>
  <Paragraphs>131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PDMLab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Zeitler</dc:creator>
  <cp:lastModifiedBy>apollak</cp:lastModifiedBy>
  <cp:revision>92</cp:revision>
  <cp:lastPrinted>2010-08-07T14:34:07Z</cp:lastPrinted>
  <dcterms:created xsi:type="dcterms:W3CDTF">2010-08-06T12:00:13Z</dcterms:created>
  <dcterms:modified xsi:type="dcterms:W3CDTF">2012-03-08T20:45:10Z</dcterms:modified>
</cp:coreProperties>
</file>