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>
        <p:scale>
          <a:sx n="150" d="100"/>
          <a:sy n="150" d="100"/>
        </p:scale>
        <p:origin x="474" y="-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579" y="1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9300"/>
            <a:ext cx="4989512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22" tIns="45812" rIns="91622" bIns="4581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20" y="4740355"/>
            <a:ext cx="5467350" cy="4489608"/>
          </a:xfrm>
          <a:prstGeom prst="rect">
            <a:avLst/>
          </a:prstGeom>
        </p:spPr>
        <p:txBody>
          <a:bodyPr vert="horz" lIns="91622" tIns="45812" rIns="91622" bIns="458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79124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579" y="9479124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031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files</a:t>
            </a: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/>
          </a:p>
          <a:p>
            <a:r>
              <a:rPr lang="en-US" sz="700" b="1" dirty="0"/>
              <a:t>Commit 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Create </a:t>
            </a:r>
            <a:r>
              <a:rPr lang="de-DE" sz="700" b="1" dirty="0"/>
              <a:t>empty 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symbolic-ref HEAD refs/heads/newbranch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rm .git/index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clean -fdx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&lt;do work&gt;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add your files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-m 'Initial commit'</a:t>
            </a:r>
          </a:p>
          <a:p>
            <a:r>
              <a:rPr lang="de-DE" sz="700" b="1" dirty="0"/>
              <a:t>Graphical log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log --graph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log --graph --pretty=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--abbrev-commit</a:t>
            </a:r>
          </a:p>
          <a:p>
            <a:r>
              <a:rPr lang="de-DE" sz="700" b="1" dirty="0"/>
              <a:t>Push branch to remote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&lt;branch&gt;</a:t>
            </a:r>
          </a:p>
          <a:p>
            <a:r>
              <a:rPr lang="en-US" sz="700" b="1" dirty="0"/>
              <a:t>Delete 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:&lt;branch&gt;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/>
              <a:t>View merge conflicts against base file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--base &lt;FILE&gt;</a:t>
            </a:r>
          </a:p>
          <a:p>
            <a:r>
              <a:rPr lang="en-US" sz="700" b="1" dirty="0"/>
              <a:t>View merge conflicts against other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--theirs &lt;FILE&gt;</a:t>
            </a:r>
          </a:p>
          <a:p>
            <a:r>
              <a:rPr lang="en-US" sz="700" b="1" dirty="0"/>
              <a:t>View merge conflicts against your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--ours &lt;FILE&gt;</a:t>
            </a:r>
          </a:p>
          <a:p>
            <a:r>
              <a:rPr lang="en-US" sz="700" b="1" dirty="0"/>
              <a:t>After 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&lt;CONFLICTING_FILE&gt;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rebase --continue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user.name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auto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optimisation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pack.threads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diff.renamelimit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algn="r"/>
            <a:r>
              <a:rPr lang="en-US" sz="700" b="1" dirty="0"/>
              <a:t>do not use on low memory p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core.longpaths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algn="r"/>
            <a:r>
              <a:rPr lang="en-US" sz="700" b="1" dirty="0" smtClean="0"/>
              <a:t>Support path </a:t>
            </a:r>
            <a:r>
              <a:rPr lang="en-US" sz="700" b="1" smtClean="0"/>
              <a:t>&gt; 260 chars on Windows</a:t>
            </a:r>
            <a:endParaRPr lang="en-US" sz="7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On-screen Show (4:3)</PresentationFormat>
  <Paragraphs>139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PDMLab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Alexander Zeitler</cp:lastModifiedBy>
  <cp:revision>57</cp:revision>
  <cp:lastPrinted>2010-08-07T14:34:07Z</cp:lastPrinted>
  <dcterms:created xsi:type="dcterms:W3CDTF">2010-08-06T12:00:13Z</dcterms:created>
  <dcterms:modified xsi:type="dcterms:W3CDTF">2015-09-07T09:04:39Z</dcterms:modified>
</cp:coreProperties>
</file>