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2" r:id="rId4"/>
    <p:sldId id="281" r:id="rId5"/>
    <p:sldId id="287" r:id="rId6"/>
    <p:sldId id="280" r:id="rId7"/>
    <p:sldId id="279" r:id="rId8"/>
    <p:sldId id="278" r:id="rId9"/>
    <p:sldId id="288" r:id="rId10"/>
    <p:sldId id="277" r:id="rId11"/>
    <p:sldId id="276" r:id="rId12"/>
    <p:sldId id="275" r:id="rId13"/>
    <p:sldId id="274" r:id="rId14"/>
    <p:sldId id="273" r:id="rId15"/>
    <p:sldId id="289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90" r:id="rId25"/>
    <p:sldId id="264" r:id="rId26"/>
    <p:sldId id="263" r:id="rId27"/>
    <p:sldId id="262" r:id="rId28"/>
    <p:sldId id="261" r:id="rId29"/>
    <p:sldId id="260" r:id="rId30"/>
    <p:sldId id="259" r:id="rId31"/>
    <p:sldId id="283" r:id="rId32"/>
    <p:sldId id="285" r:id="rId33"/>
    <p:sldId id="284" r:id="rId34"/>
    <p:sldId id="258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7656-01B0-4038-911A-1B8206ED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D2B80-858E-44BC-B0B7-6CD436C46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77D59-23BE-493D-A158-0A9DD8A1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4DCDE-F8EC-4C0E-B839-7B85F2A0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A751A-34B6-4E27-9AC6-B96D3A3F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5EB5-5A20-4AD9-B9ED-C308A079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54B833-BF67-47E4-86E2-847EB28E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3F9DB-9619-4D8F-8E57-C424A523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CB4EE-D05A-4375-8F92-6139F5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3ADFF-FE54-4152-9431-05A97F7D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8C5AD2-E294-417B-8A85-D7A34A92C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6CFB12-96BB-4C6E-A8D9-CF227912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5D119-3CD0-4EC4-8FAB-1BE152BA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5652E-5258-4FF3-93FB-C2A5774A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60ECC-0E0A-4199-805B-46F8DFE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5636-53A0-4557-8EDA-8C2F3D61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3A11D-364E-49F7-917A-2A3A11B6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9AA35-6761-47BC-B49F-01FF1452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464F10-6A32-4BFE-9756-3D594F24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67356-C511-4033-A8D6-372C3C66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66CF8-AEDC-4868-898F-CDC7101B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FF000-400C-42FF-AD58-EC6FBB6A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0624E-0AAA-481F-8597-31AD73A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5EA0F-715C-4418-A321-D4E2A199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E262D-4539-419F-9564-D7C9496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E715A-9895-45B5-8CCB-AFD41AC2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C536F-D02D-4B09-AC53-C4E9102F4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DC38B-49B3-4830-BEEC-09135A5C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CDB232-EC29-442D-98D9-36AC4701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1B44B-67E9-4DA6-B56D-EC502C81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3BCEB-57B6-460F-BEEC-0D214698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58E9C-CEE9-49ED-9C0E-0A6AA606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6C115-9E01-4C16-94CF-D78F4110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04C27-CD6A-4FCF-AA24-F107DB2B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3741D6-7B1D-4356-85C0-E3EBD1948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3E369A-1654-42E5-BE8D-BEF647B4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895FFA-E375-4A1B-89A8-3BA7800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C11319-D3C2-4FAA-9DA8-C5E21E55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A1BEB-B61A-4042-8D12-008C296D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4895-912F-4B0F-AD91-A99B47E9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3383E-54AE-4624-876D-D02047C2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DC4815-A3F5-4E6B-B833-0930CCE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383917-0FFF-463E-A5B0-2E8C73B9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9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7A76AF-7257-4AAD-9B55-0F56242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C5D2CA-6B0B-42A2-8D52-BC5B9F15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5AE549-1E3A-43C0-A39F-CCEF16F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3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20A7-8758-48F0-AA8A-C75B83DE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A39C9-073D-4E5F-8A6B-9E4BC1CA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E943D0-4F08-4221-B195-9BEF87065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C0589-B670-419C-A345-8FF1A8F8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C949E-2AF2-4EAB-9402-50AC073A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97E44-AE14-4BD9-9565-7AA95E9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A5CD0-F99A-421D-B2F3-E8425FBD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5D0C1F-7D30-4301-A5BC-28B0AD4D4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83F66E-CBEC-48CB-BA70-4AE270BB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A28956-1361-4D6E-928A-96ED8AA8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C2C8F2-CA24-4E0B-9E93-FC8FDF72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74365-2E57-4C9F-9535-C4111D0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9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E5627-96CA-4927-8899-51408972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685EDF-0E7D-4F4B-8174-4EBE0F37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055B7-C127-4339-A218-02B7B14C9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DDB1-C176-481C-8F8E-D5ED0A89CF00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71559-6F26-4841-B9DD-160B9EEDB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A5EEF-3FC5-4EFC-92F0-94AF51A7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1E2-F8A2-4115-8F20-410D526B0F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4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18.xml"/><Relationship Id="rId18" Type="http://schemas.openxmlformats.org/officeDocument/2006/relationships/slide" Target="slide28.xml"/><Relationship Id="rId26" Type="http://schemas.openxmlformats.org/officeDocument/2006/relationships/slide" Target="slide12.xml"/><Relationship Id="rId3" Type="http://schemas.openxmlformats.org/officeDocument/2006/relationships/slide" Target="slide9.xml"/><Relationship Id="rId21" Type="http://schemas.openxmlformats.org/officeDocument/2006/relationships/slide" Target="slide3.xml"/><Relationship Id="rId34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24.xml"/><Relationship Id="rId17" Type="http://schemas.openxmlformats.org/officeDocument/2006/relationships/slide" Target="slide14.xml"/><Relationship Id="rId25" Type="http://schemas.openxmlformats.org/officeDocument/2006/relationships/slide" Target="slide32.xml"/><Relationship Id="rId33" Type="http://schemas.openxmlformats.org/officeDocument/2006/relationships/slide" Target="slide34.xml"/><Relationship Id="rId2" Type="http://schemas.openxmlformats.org/officeDocument/2006/relationships/slide" Target="slide8.xml"/><Relationship Id="rId16" Type="http://schemas.openxmlformats.org/officeDocument/2006/relationships/slide" Target="slide26.xml"/><Relationship Id="rId20" Type="http://schemas.openxmlformats.org/officeDocument/2006/relationships/slide" Target="slide2.xml"/><Relationship Id="rId29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11" Type="http://schemas.openxmlformats.org/officeDocument/2006/relationships/slide" Target="slide11.xml"/><Relationship Id="rId24" Type="http://schemas.openxmlformats.org/officeDocument/2006/relationships/slide" Target="slide15.xml"/><Relationship Id="rId32" Type="http://schemas.openxmlformats.org/officeDocument/2006/relationships/slide" Target="slide33.xml"/><Relationship Id="rId5" Type="http://schemas.openxmlformats.org/officeDocument/2006/relationships/slide" Target="slide1.xml"/><Relationship Id="rId15" Type="http://schemas.openxmlformats.org/officeDocument/2006/relationships/slide" Target="slide20.xml"/><Relationship Id="rId23" Type="http://schemas.openxmlformats.org/officeDocument/2006/relationships/slide" Target="slide7.xml"/><Relationship Id="rId28" Type="http://schemas.openxmlformats.org/officeDocument/2006/relationships/slide" Target="slide17.xml"/><Relationship Id="rId10" Type="http://schemas.openxmlformats.org/officeDocument/2006/relationships/slide" Target="slide31.xml"/><Relationship Id="rId19" Type="http://schemas.openxmlformats.org/officeDocument/2006/relationships/slide" Target="slide6.xml"/><Relationship Id="rId31" Type="http://schemas.openxmlformats.org/officeDocument/2006/relationships/slide" Target="slide30.xml"/><Relationship Id="rId4" Type="http://schemas.openxmlformats.org/officeDocument/2006/relationships/slide" Target="slide16.xml"/><Relationship Id="rId9" Type="http://schemas.openxmlformats.org/officeDocument/2006/relationships/slide" Target="slide10.xml"/><Relationship Id="rId14" Type="http://schemas.openxmlformats.org/officeDocument/2006/relationships/slide" Target="slide27.xml"/><Relationship Id="rId22" Type="http://schemas.openxmlformats.org/officeDocument/2006/relationships/slide" Target="slide5.xml"/><Relationship Id="rId27" Type="http://schemas.openxmlformats.org/officeDocument/2006/relationships/slide" Target="slide29.xml"/><Relationship Id="rId30" Type="http://schemas.openxmlformats.org/officeDocument/2006/relationships/slide" Target="slide22.xml"/><Relationship Id="rId35" Type="http://schemas.openxmlformats.org/officeDocument/2006/relationships/slide" Target="slide23.xml"/><Relationship Id="rId8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ердце 2">
            <a:extLst>
              <a:ext uri="{FF2B5EF4-FFF2-40B4-BE49-F238E27FC236}">
                <a16:creationId xmlns:a16="http://schemas.microsoft.com/office/drawing/2014/main" id="{D3547AC9-26CB-44BE-9A40-46BF772A1D28}"/>
              </a:ext>
            </a:extLst>
          </p:cNvPr>
          <p:cNvSpPr/>
          <p:nvPr/>
        </p:nvSpPr>
        <p:spPr>
          <a:xfrm>
            <a:off x="531920" y="197972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7</a:t>
            </a:r>
            <a:endParaRPr lang="ru-RU" dirty="0"/>
          </a:p>
        </p:txBody>
      </p:sp>
      <p:sp>
        <p:nvSpPr>
          <p:cNvPr id="4" name="Сердце 3">
            <a:extLst>
              <a:ext uri="{FF2B5EF4-FFF2-40B4-BE49-F238E27FC236}">
                <a16:creationId xmlns:a16="http://schemas.microsoft.com/office/drawing/2014/main" id="{8BBB53E3-ABEA-4A92-B07E-CD555F021C97}"/>
              </a:ext>
            </a:extLst>
          </p:cNvPr>
          <p:cNvSpPr/>
          <p:nvPr/>
        </p:nvSpPr>
        <p:spPr>
          <a:xfrm>
            <a:off x="1861537" y="196794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8</a:t>
            </a:r>
            <a:endParaRPr lang="ru-RU" dirty="0"/>
          </a:p>
        </p:txBody>
      </p:sp>
      <p:sp>
        <p:nvSpPr>
          <p:cNvPr id="5" name="Сердце 4">
            <a:extLst>
              <a:ext uri="{FF2B5EF4-FFF2-40B4-BE49-F238E27FC236}">
                <a16:creationId xmlns:a16="http://schemas.microsoft.com/office/drawing/2014/main" id="{3C5046C4-57B3-46EB-970F-134FE370D9DD}"/>
              </a:ext>
            </a:extLst>
          </p:cNvPr>
          <p:cNvSpPr/>
          <p:nvPr/>
        </p:nvSpPr>
        <p:spPr>
          <a:xfrm>
            <a:off x="582598" y="3293616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15</a:t>
            </a:r>
            <a:endParaRPr lang="ru-RU" dirty="0"/>
          </a:p>
        </p:txBody>
      </p:sp>
      <p:sp>
        <p:nvSpPr>
          <p:cNvPr id="6" name="Сердце 5">
            <a:extLst>
              <a:ext uri="{FF2B5EF4-FFF2-40B4-BE49-F238E27FC236}">
                <a16:creationId xmlns:a16="http://schemas.microsoft.com/office/drawing/2014/main" id="{C91568F4-926E-48E2-9D49-365417E2705A}"/>
              </a:ext>
            </a:extLst>
          </p:cNvPr>
          <p:cNvSpPr/>
          <p:nvPr/>
        </p:nvSpPr>
        <p:spPr>
          <a:xfrm>
            <a:off x="10789330" y="5958484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34</a:t>
            </a:r>
            <a:endParaRPr lang="ru-RU" dirty="0"/>
          </a:p>
        </p:txBody>
      </p:sp>
      <p:sp>
        <p:nvSpPr>
          <p:cNvPr id="7" name="Сердце 6">
            <a:extLst>
              <a:ext uri="{FF2B5EF4-FFF2-40B4-BE49-F238E27FC236}">
                <a16:creationId xmlns:a16="http://schemas.microsoft.com/office/drawing/2014/main" id="{EF512B0B-5D8C-4363-A6AD-8B0E9A9FB4A5}"/>
              </a:ext>
            </a:extLst>
          </p:cNvPr>
          <p:cNvSpPr/>
          <p:nvPr/>
        </p:nvSpPr>
        <p:spPr>
          <a:xfrm>
            <a:off x="5756784" y="333676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18</a:t>
            </a:r>
            <a:endParaRPr lang="ru-RU" dirty="0"/>
          </a:p>
        </p:txBody>
      </p:sp>
      <p:sp>
        <p:nvSpPr>
          <p:cNvPr id="8" name="Сердце 7">
            <a:extLst>
              <a:ext uri="{FF2B5EF4-FFF2-40B4-BE49-F238E27FC236}">
                <a16:creationId xmlns:a16="http://schemas.microsoft.com/office/drawing/2014/main" id="{80F54856-A361-4468-A7A7-FB10250D13E2}"/>
              </a:ext>
            </a:extLst>
          </p:cNvPr>
          <p:cNvSpPr/>
          <p:nvPr/>
        </p:nvSpPr>
        <p:spPr>
          <a:xfrm>
            <a:off x="7816050" y="193902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12</a:t>
            </a:r>
            <a:endParaRPr lang="ru-RU" dirty="0"/>
          </a:p>
        </p:txBody>
      </p:sp>
      <p:sp>
        <p:nvSpPr>
          <p:cNvPr id="9" name="Сердце 8">
            <a:extLst>
              <a:ext uri="{FF2B5EF4-FFF2-40B4-BE49-F238E27FC236}">
                <a16:creationId xmlns:a16="http://schemas.microsoft.com/office/drawing/2014/main" id="{4A538D89-0CFB-442F-86F8-403AD5B4AE05}"/>
              </a:ext>
            </a:extLst>
          </p:cNvPr>
          <p:cNvSpPr/>
          <p:nvPr/>
        </p:nvSpPr>
        <p:spPr>
          <a:xfrm>
            <a:off x="4123678" y="4399567"/>
            <a:ext cx="856697" cy="77895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8" action="ppaction://hlinksldjump"/>
              </a:rPr>
              <a:t>24</a:t>
            </a:r>
            <a:endParaRPr lang="ru-RU" dirty="0"/>
          </a:p>
        </p:txBody>
      </p:sp>
      <p:sp>
        <p:nvSpPr>
          <p:cNvPr id="10" name="Сердце 9">
            <a:extLst>
              <a:ext uri="{FF2B5EF4-FFF2-40B4-BE49-F238E27FC236}">
                <a16:creationId xmlns:a16="http://schemas.microsoft.com/office/drawing/2014/main" id="{D7647F04-AEB5-44C9-B348-59F7544456EC}"/>
              </a:ext>
            </a:extLst>
          </p:cNvPr>
          <p:cNvSpPr/>
          <p:nvPr/>
        </p:nvSpPr>
        <p:spPr>
          <a:xfrm>
            <a:off x="3226295" y="1974326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9" action="ppaction://hlinksldjump"/>
              </a:rPr>
              <a:t>9</a:t>
            </a:r>
            <a:endParaRPr lang="ru-RU" dirty="0"/>
          </a:p>
        </p:txBody>
      </p:sp>
      <p:sp>
        <p:nvSpPr>
          <p:cNvPr id="11" name="Сердце 10">
            <a:extLst>
              <a:ext uri="{FF2B5EF4-FFF2-40B4-BE49-F238E27FC236}">
                <a16:creationId xmlns:a16="http://schemas.microsoft.com/office/drawing/2014/main" id="{38323601-3D96-4805-B4F0-5E9A25D5047C}"/>
              </a:ext>
            </a:extLst>
          </p:cNvPr>
          <p:cNvSpPr/>
          <p:nvPr/>
        </p:nvSpPr>
        <p:spPr>
          <a:xfrm>
            <a:off x="2310414" y="5894772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0" action="ppaction://hlinksldjump"/>
              </a:rPr>
              <a:t>30</a:t>
            </a:r>
            <a:endParaRPr lang="ru-RU" dirty="0"/>
          </a:p>
        </p:txBody>
      </p:sp>
      <p:sp>
        <p:nvSpPr>
          <p:cNvPr id="12" name="Сердце 11">
            <a:extLst>
              <a:ext uri="{FF2B5EF4-FFF2-40B4-BE49-F238E27FC236}">
                <a16:creationId xmlns:a16="http://schemas.microsoft.com/office/drawing/2014/main" id="{A89DB58F-83C1-496C-A563-9CB8AC0ED4FB}"/>
              </a:ext>
            </a:extLst>
          </p:cNvPr>
          <p:cNvSpPr/>
          <p:nvPr/>
        </p:nvSpPr>
        <p:spPr>
          <a:xfrm>
            <a:off x="4678533" y="1966452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1" action="ppaction://hlinksldjump"/>
              </a:rPr>
              <a:t>10</a:t>
            </a:r>
            <a:endParaRPr lang="ru-RU" dirty="0"/>
          </a:p>
        </p:txBody>
      </p:sp>
      <p:sp>
        <p:nvSpPr>
          <p:cNvPr id="13" name="Сердце 12">
            <a:extLst>
              <a:ext uri="{FF2B5EF4-FFF2-40B4-BE49-F238E27FC236}">
                <a16:creationId xmlns:a16="http://schemas.microsoft.com/office/drawing/2014/main" id="{8E54B7C7-BFAD-4272-AEAF-4FBC0A84E621}"/>
              </a:ext>
            </a:extLst>
          </p:cNvPr>
          <p:cNvSpPr/>
          <p:nvPr/>
        </p:nvSpPr>
        <p:spPr>
          <a:xfrm>
            <a:off x="2231995" y="4399567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2" action="ppaction://hlinksldjump"/>
              </a:rPr>
              <a:t>23</a:t>
            </a:r>
            <a:endParaRPr lang="ru-RU" dirty="0"/>
          </a:p>
        </p:txBody>
      </p:sp>
      <p:sp>
        <p:nvSpPr>
          <p:cNvPr id="14" name="Сердце 13">
            <a:extLst>
              <a:ext uri="{FF2B5EF4-FFF2-40B4-BE49-F238E27FC236}">
                <a16:creationId xmlns:a16="http://schemas.microsoft.com/office/drawing/2014/main" id="{7F950B25-3615-49EB-84F2-3A3BDC125396}"/>
              </a:ext>
            </a:extLst>
          </p:cNvPr>
          <p:cNvSpPr/>
          <p:nvPr/>
        </p:nvSpPr>
        <p:spPr>
          <a:xfrm>
            <a:off x="3989269" y="3326931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3" action="ppaction://hlinksldjump"/>
              </a:rPr>
              <a:t>17</a:t>
            </a:r>
            <a:endParaRPr lang="ru-RU" dirty="0"/>
          </a:p>
        </p:txBody>
      </p:sp>
      <p:sp>
        <p:nvSpPr>
          <p:cNvPr id="15" name="Сердце 14">
            <a:extLst>
              <a:ext uri="{FF2B5EF4-FFF2-40B4-BE49-F238E27FC236}">
                <a16:creationId xmlns:a16="http://schemas.microsoft.com/office/drawing/2014/main" id="{D2DE4D3F-2B06-47EC-8EFE-0AC5749E2A0A}"/>
              </a:ext>
            </a:extLst>
          </p:cNvPr>
          <p:cNvSpPr/>
          <p:nvPr/>
        </p:nvSpPr>
        <p:spPr>
          <a:xfrm>
            <a:off x="7587447" y="4442889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4" action="ppaction://hlinksldjump"/>
              </a:rPr>
              <a:t>26</a:t>
            </a:r>
            <a:endParaRPr lang="ru-RU" dirty="0"/>
          </a:p>
        </p:txBody>
      </p:sp>
      <p:sp>
        <p:nvSpPr>
          <p:cNvPr id="16" name="Сердце 15">
            <a:extLst>
              <a:ext uri="{FF2B5EF4-FFF2-40B4-BE49-F238E27FC236}">
                <a16:creationId xmlns:a16="http://schemas.microsoft.com/office/drawing/2014/main" id="{0D9CAE4A-615B-4B4A-A536-1A5E3C620D0C}"/>
              </a:ext>
            </a:extLst>
          </p:cNvPr>
          <p:cNvSpPr/>
          <p:nvPr/>
        </p:nvSpPr>
        <p:spPr>
          <a:xfrm>
            <a:off x="7550872" y="333676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5" action="ppaction://hlinksldjump"/>
              </a:rPr>
              <a:t>19</a:t>
            </a:r>
            <a:endParaRPr lang="ru-RU" dirty="0"/>
          </a:p>
        </p:txBody>
      </p:sp>
      <p:sp>
        <p:nvSpPr>
          <p:cNvPr id="17" name="Сердце 16">
            <a:extLst>
              <a:ext uri="{FF2B5EF4-FFF2-40B4-BE49-F238E27FC236}">
                <a16:creationId xmlns:a16="http://schemas.microsoft.com/office/drawing/2014/main" id="{7D0A4239-335A-4F59-8337-CA761CB746FF}"/>
              </a:ext>
            </a:extLst>
          </p:cNvPr>
          <p:cNvSpPr/>
          <p:nvPr/>
        </p:nvSpPr>
        <p:spPr>
          <a:xfrm>
            <a:off x="5752360" y="4442889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6" action="ppaction://hlinksldjump"/>
              </a:rPr>
              <a:t>25</a:t>
            </a:r>
            <a:endParaRPr lang="ru-RU" dirty="0"/>
          </a:p>
        </p:txBody>
      </p:sp>
      <p:sp>
        <p:nvSpPr>
          <p:cNvPr id="18" name="Сердце 17">
            <a:extLst>
              <a:ext uri="{FF2B5EF4-FFF2-40B4-BE49-F238E27FC236}">
                <a16:creationId xmlns:a16="http://schemas.microsoft.com/office/drawing/2014/main" id="{A359EEBD-9786-4EE2-8359-3CDDD37323D0}"/>
              </a:ext>
            </a:extLst>
          </p:cNvPr>
          <p:cNvSpPr/>
          <p:nvPr/>
        </p:nvSpPr>
        <p:spPr>
          <a:xfrm>
            <a:off x="9345970" y="196754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7" action="ppaction://hlinksldjump"/>
              </a:rPr>
              <a:t>13</a:t>
            </a:r>
            <a:endParaRPr lang="ru-RU" dirty="0"/>
          </a:p>
        </p:txBody>
      </p:sp>
      <p:sp>
        <p:nvSpPr>
          <p:cNvPr id="19" name="Сердце 18">
            <a:extLst>
              <a:ext uri="{FF2B5EF4-FFF2-40B4-BE49-F238E27FC236}">
                <a16:creationId xmlns:a16="http://schemas.microsoft.com/office/drawing/2014/main" id="{E9FAF644-EBC9-4276-A096-A24A190D8C77}"/>
              </a:ext>
            </a:extLst>
          </p:cNvPr>
          <p:cNvSpPr/>
          <p:nvPr/>
        </p:nvSpPr>
        <p:spPr>
          <a:xfrm>
            <a:off x="9102567" y="4455124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8" action="ppaction://hlinksldjump"/>
              </a:rPr>
              <a:t>27</a:t>
            </a:r>
            <a:endParaRPr lang="ru-RU" dirty="0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F2E9FA28-7FF6-4482-A672-6C7034DB0156}"/>
              </a:ext>
            </a:extLst>
          </p:cNvPr>
          <p:cNvSpPr/>
          <p:nvPr/>
        </p:nvSpPr>
        <p:spPr>
          <a:xfrm>
            <a:off x="9431783" y="331547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9" action="ppaction://hlinksldjump"/>
              </a:rPr>
              <a:t>5</a:t>
            </a:r>
            <a:endParaRPr lang="ru-RU" dirty="0"/>
          </a:p>
        </p:txBody>
      </p:sp>
      <p:sp>
        <p:nvSpPr>
          <p:cNvPr id="21" name="Сердце 20">
            <a:extLst>
              <a:ext uri="{FF2B5EF4-FFF2-40B4-BE49-F238E27FC236}">
                <a16:creationId xmlns:a16="http://schemas.microsoft.com/office/drawing/2014/main" id="{815E7677-7C06-4223-8C6D-C14815E7C958}"/>
              </a:ext>
            </a:extLst>
          </p:cNvPr>
          <p:cNvSpPr/>
          <p:nvPr/>
        </p:nvSpPr>
        <p:spPr>
          <a:xfrm>
            <a:off x="671003" y="282579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0" action="ppaction://hlinksldjump"/>
              </a:rPr>
              <a:t>1</a:t>
            </a:r>
            <a:endParaRPr lang="ru-RU" dirty="0"/>
          </a:p>
        </p:txBody>
      </p:sp>
      <p:sp>
        <p:nvSpPr>
          <p:cNvPr id="22" name="Сердце 21">
            <a:extLst>
              <a:ext uri="{FF2B5EF4-FFF2-40B4-BE49-F238E27FC236}">
                <a16:creationId xmlns:a16="http://schemas.microsoft.com/office/drawing/2014/main" id="{ED9E08F6-9ADF-45AE-98CA-44C19C9C6F14}"/>
              </a:ext>
            </a:extLst>
          </p:cNvPr>
          <p:cNvSpPr/>
          <p:nvPr/>
        </p:nvSpPr>
        <p:spPr>
          <a:xfrm>
            <a:off x="1784411" y="301841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1" action="ppaction://hlinksldjump"/>
              </a:rPr>
              <a:t>2</a:t>
            </a:r>
            <a:endParaRPr lang="ru-RU" dirty="0"/>
          </a:p>
        </p:txBody>
      </p:sp>
      <p:sp>
        <p:nvSpPr>
          <p:cNvPr id="23" name="Сердце 22">
            <a:extLst>
              <a:ext uri="{FF2B5EF4-FFF2-40B4-BE49-F238E27FC236}">
                <a16:creationId xmlns:a16="http://schemas.microsoft.com/office/drawing/2014/main" id="{6E47377B-679A-4FDF-B1A5-662757B59D82}"/>
              </a:ext>
            </a:extLst>
          </p:cNvPr>
          <p:cNvSpPr/>
          <p:nvPr/>
        </p:nvSpPr>
        <p:spPr>
          <a:xfrm>
            <a:off x="8122330" y="301840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2" action="ppaction://hlinksldjump"/>
              </a:rPr>
              <a:t>4</a:t>
            </a:r>
            <a:endParaRPr lang="ru-RU" dirty="0"/>
          </a:p>
        </p:txBody>
      </p:sp>
      <p:sp>
        <p:nvSpPr>
          <p:cNvPr id="24" name="Сердце 23">
            <a:extLst>
              <a:ext uri="{FF2B5EF4-FFF2-40B4-BE49-F238E27FC236}">
                <a16:creationId xmlns:a16="http://schemas.microsoft.com/office/drawing/2014/main" id="{625069C0-19AC-4CAE-97AC-88B998D0C624}"/>
              </a:ext>
            </a:extLst>
          </p:cNvPr>
          <p:cNvSpPr/>
          <p:nvPr/>
        </p:nvSpPr>
        <p:spPr>
          <a:xfrm>
            <a:off x="10817440" y="343131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3" action="ppaction://hlinksldjump"/>
              </a:rPr>
              <a:t>6</a:t>
            </a:r>
            <a:endParaRPr lang="ru-RU" dirty="0"/>
          </a:p>
        </p:txBody>
      </p: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EDCAA9C6-B650-4D74-99B5-BA3DE90E7CC2}"/>
              </a:ext>
            </a:extLst>
          </p:cNvPr>
          <p:cNvSpPr/>
          <p:nvPr/>
        </p:nvSpPr>
        <p:spPr>
          <a:xfrm>
            <a:off x="10741241" y="1939899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4" action="ppaction://hlinksldjump"/>
              </a:rPr>
              <a:t>14</a:t>
            </a:r>
            <a:endParaRPr lang="ru-RU" dirty="0"/>
          </a:p>
        </p:txBody>
      </p:sp>
      <p:sp>
        <p:nvSpPr>
          <p:cNvPr id="26" name="Сердце 25">
            <a:extLst>
              <a:ext uri="{FF2B5EF4-FFF2-40B4-BE49-F238E27FC236}">
                <a16:creationId xmlns:a16="http://schemas.microsoft.com/office/drawing/2014/main" id="{A58ED744-89B4-4E22-B7E2-137A6C25E3A6}"/>
              </a:ext>
            </a:extLst>
          </p:cNvPr>
          <p:cNvSpPr/>
          <p:nvPr/>
        </p:nvSpPr>
        <p:spPr>
          <a:xfrm>
            <a:off x="4984812" y="5948627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5" action="ppaction://hlinksldjump"/>
              </a:rPr>
              <a:t>31</a:t>
            </a:r>
            <a:endParaRPr lang="ru-RU" dirty="0"/>
          </a:p>
        </p:txBody>
      </p:sp>
      <p:sp>
        <p:nvSpPr>
          <p:cNvPr id="27" name="Сердце 26">
            <a:extLst>
              <a:ext uri="{FF2B5EF4-FFF2-40B4-BE49-F238E27FC236}">
                <a16:creationId xmlns:a16="http://schemas.microsoft.com/office/drawing/2014/main" id="{B6A18789-A8D7-4757-8208-2FA1305A7043}"/>
              </a:ext>
            </a:extLst>
          </p:cNvPr>
          <p:cNvSpPr/>
          <p:nvPr/>
        </p:nvSpPr>
        <p:spPr>
          <a:xfrm>
            <a:off x="6254317" y="1976684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6" action="ppaction://hlinksldjump"/>
              </a:rPr>
              <a:t>11</a:t>
            </a:r>
            <a:endParaRPr lang="ru-RU" dirty="0"/>
          </a:p>
        </p:txBody>
      </p:sp>
      <p:sp>
        <p:nvSpPr>
          <p:cNvPr id="28" name="Сердце 27">
            <a:extLst>
              <a:ext uri="{FF2B5EF4-FFF2-40B4-BE49-F238E27FC236}">
                <a16:creationId xmlns:a16="http://schemas.microsoft.com/office/drawing/2014/main" id="{0D0F7A3F-0A88-452E-A238-201E58288350}"/>
              </a:ext>
            </a:extLst>
          </p:cNvPr>
          <p:cNvSpPr/>
          <p:nvPr/>
        </p:nvSpPr>
        <p:spPr>
          <a:xfrm>
            <a:off x="10807820" y="4472213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7" action="ppaction://hlinksldjump"/>
              </a:rPr>
              <a:t>28</a:t>
            </a:r>
            <a:endParaRPr lang="ru-RU" dirty="0"/>
          </a:p>
        </p:txBody>
      </p:sp>
      <p:sp>
        <p:nvSpPr>
          <p:cNvPr id="29" name="Сердце 28">
            <a:extLst>
              <a:ext uri="{FF2B5EF4-FFF2-40B4-BE49-F238E27FC236}">
                <a16:creationId xmlns:a16="http://schemas.microsoft.com/office/drawing/2014/main" id="{CD3090A0-1A5D-473D-AFE6-6A00CC347CCE}"/>
              </a:ext>
            </a:extLst>
          </p:cNvPr>
          <p:cNvSpPr/>
          <p:nvPr/>
        </p:nvSpPr>
        <p:spPr>
          <a:xfrm>
            <a:off x="2254926" y="3295835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8" action="ppaction://hlinksldjump"/>
              </a:rPr>
              <a:t>16</a:t>
            </a:r>
            <a:endParaRPr lang="ru-RU" dirty="0"/>
          </a:p>
        </p:txBody>
      </p:sp>
      <p:sp>
        <p:nvSpPr>
          <p:cNvPr id="30" name="Сердце 29">
            <a:extLst>
              <a:ext uri="{FF2B5EF4-FFF2-40B4-BE49-F238E27FC236}">
                <a16:creationId xmlns:a16="http://schemas.microsoft.com/office/drawing/2014/main" id="{55ABB215-53E8-4245-8930-4099F6F76060}"/>
              </a:ext>
            </a:extLst>
          </p:cNvPr>
          <p:cNvSpPr/>
          <p:nvPr/>
        </p:nvSpPr>
        <p:spPr>
          <a:xfrm>
            <a:off x="9254230" y="3328872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9" action="ppaction://hlinksldjump"/>
              </a:rPr>
              <a:t>20</a:t>
            </a:r>
            <a:endParaRPr lang="ru-RU" dirty="0"/>
          </a:p>
        </p:txBody>
      </p:sp>
      <p:sp>
        <p:nvSpPr>
          <p:cNvPr id="31" name="Сердце 30">
            <a:extLst>
              <a:ext uri="{FF2B5EF4-FFF2-40B4-BE49-F238E27FC236}">
                <a16:creationId xmlns:a16="http://schemas.microsoft.com/office/drawing/2014/main" id="{D122F152-589E-424A-93FB-5A2853EF7053}"/>
              </a:ext>
            </a:extLst>
          </p:cNvPr>
          <p:cNvSpPr/>
          <p:nvPr/>
        </p:nvSpPr>
        <p:spPr>
          <a:xfrm>
            <a:off x="10741241" y="3328871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0" action="ppaction://hlinksldjump"/>
              </a:rPr>
              <a:t>21</a:t>
            </a:r>
            <a:endParaRPr lang="ru-RU" dirty="0"/>
          </a:p>
        </p:txBody>
      </p:sp>
      <p:sp>
        <p:nvSpPr>
          <p:cNvPr id="32" name="Сердце 31">
            <a:extLst>
              <a:ext uri="{FF2B5EF4-FFF2-40B4-BE49-F238E27FC236}">
                <a16:creationId xmlns:a16="http://schemas.microsoft.com/office/drawing/2014/main" id="{AED2E172-952D-4B63-8A82-F7419ED717F6}"/>
              </a:ext>
            </a:extLst>
          </p:cNvPr>
          <p:cNvSpPr/>
          <p:nvPr/>
        </p:nvSpPr>
        <p:spPr>
          <a:xfrm>
            <a:off x="283716" y="5859262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1" action="ppaction://hlinksldjump"/>
              </a:rPr>
              <a:t>29</a:t>
            </a:r>
            <a:endParaRPr lang="ru-RU" dirty="0"/>
          </a:p>
        </p:txBody>
      </p:sp>
      <p:sp>
        <p:nvSpPr>
          <p:cNvPr id="33" name="Сердце 32">
            <a:extLst>
              <a:ext uri="{FF2B5EF4-FFF2-40B4-BE49-F238E27FC236}">
                <a16:creationId xmlns:a16="http://schemas.microsoft.com/office/drawing/2014/main" id="{5EF5DAA6-3CC6-41A9-81FB-392E0C30970B}"/>
              </a:ext>
            </a:extLst>
          </p:cNvPr>
          <p:cNvSpPr/>
          <p:nvPr/>
        </p:nvSpPr>
        <p:spPr>
          <a:xfrm>
            <a:off x="6900910" y="5952932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2" action="ppaction://hlinksldjump"/>
              </a:rPr>
              <a:t>32</a:t>
            </a:r>
            <a:endParaRPr lang="ru-RU" dirty="0"/>
          </a:p>
        </p:txBody>
      </p:sp>
      <p:sp>
        <p:nvSpPr>
          <p:cNvPr id="34" name="Сердце 33">
            <a:extLst>
              <a:ext uri="{FF2B5EF4-FFF2-40B4-BE49-F238E27FC236}">
                <a16:creationId xmlns:a16="http://schemas.microsoft.com/office/drawing/2014/main" id="{E5271F5E-486B-4D83-81EE-023ADA205649}"/>
              </a:ext>
            </a:extLst>
          </p:cNvPr>
          <p:cNvSpPr/>
          <p:nvPr/>
        </p:nvSpPr>
        <p:spPr>
          <a:xfrm>
            <a:off x="9065583" y="5939484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3" action="ppaction://hlinksldjump"/>
              </a:rPr>
              <a:t>33</a:t>
            </a:r>
            <a:endParaRPr lang="ru-RU" dirty="0"/>
          </a:p>
        </p:txBody>
      </p:sp>
      <p:sp>
        <p:nvSpPr>
          <p:cNvPr id="35" name="Сердце 34">
            <a:extLst>
              <a:ext uri="{FF2B5EF4-FFF2-40B4-BE49-F238E27FC236}">
                <a16:creationId xmlns:a16="http://schemas.microsoft.com/office/drawing/2014/main" id="{843FA175-9329-47B1-A305-A34F17D701BF}"/>
              </a:ext>
            </a:extLst>
          </p:cNvPr>
          <p:cNvSpPr/>
          <p:nvPr/>
        </p:nvSpPr>
        <p:spPr>
          <a:xfrm>
            <a:off x="2825686" y="295896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4" action="ppaction://hlinksldjump"/>
              </a:rPr>
              <a:t>3</a:t>
            </a:r>
            <a:endParaRPr lang="ru-RU" dirty="0"/>
          </a:p>
        </p:txBody>
      </p:sp>
      <p:sp>
        <p:nvSpPr>
          <p:cNvPr id="36" name="Сердце 35">
            <a:extLst>
              <a:ext uri="{FF2B5EF4-FFF2-40B4-BE49-F238E27FC236}">
                <a16:creationId xmlns:a16="http://schemas.microsoft.com/office/drawing/2014/main" id="{BB86AC9A-A0D2-4010-BF7C-7846F949D272}"/>
              </a:ext>
            </a:extLst>
          </p:cNvPr>
          <p:cNvSpPr/>
          <p:nvPr/>
        </p:nvSpPr>
        <p:spPr>
          <a:xfrm>
            <a:off x="465341" y="4409128"/>
            <a:ext cx="856697" cy="72532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5" action="ppaction://hlinksldjump"/>
              </a:rPr>
              <a:t>22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FC256C-7BEB-4E61-A711-C92613A8EB8A}"/>
              </a:ext>
            </a:extLst>
          </p:cNvPr>
          <p:cNvSpPr txBox="1"/>
          <p:nvPr/>
        </p:nvSpPr>
        <p:spPr>
          <a:xfrm>
            <a:off x="5500180" y="442317"/>
            <a:ext cx="1676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CTF{LOVE}</a:t>
            </a:r>
            <a:endParaRPr lang="ru-RU" dirty="0"/>
          </a:p>
        </p:txBody>
      </p:sp>
      <p:sp>
        <p:nvSpPr>
          <p:cNvPr id="38" name="Сердце 37">
            <a:extLst>
              <a:ext uri="{FF2B5EF4-FFF2-40B4-BE49-F238E27FC236}">
                <a16:creationId xmlns:a16="http://schemas.microsoft.com/office/drawing/2014/main" id="{8922923E-D832-4EB9-8B19-ED652A185FEE}"/>
              </a:ext>
            </a:extLst>
          </p:cNvPr>
          <p:cNvSpPr/>
          <p:nvPr/>
        </p:nvSpPr>
        <p:spPr>
          <a:xfrm>
            <a:off x="5193438" y="135510"/>
            <a:ext cx="1540974" cy="1230879"/>
          </a:xfrm>
          <a:prstGeom prst="hear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D8FDEC5-D97B-4C95-95FC-29CCF722B21C}"/>
              </a:ext>
            </a:extLst>
          </p:cNvPr>
          <p:cNvSpPr/>
          <p:nvPr/>
        </p:nvSpPr>
        <p:spPr>
          <a:xfrm>
            <a:off x="4397143" y="27974"/>
            <a:ext cx="2660351" cy="13955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8" y="64495"/>
            <a:ext cx="11592061" cy="1640926"/>
          </a:xfrm>
        </p:spPr>
        <p:txBody>
          <a:bodyPr/>
          <a:lstStyle/>
          <a:p>
            <a:pPr algn="ctr"/>
            <a:r>
              <a:rPr lang="en-US" dirty="0"/>
              <a:t>CTF{}</a:t>
            </a:r>
            <a:br>
              <a:rPr lang="en-US" dirty="0"/>
            </a:br>
            <a:r>
              <a:rPr lang="ru-RU" dirty="0"/>
              <a:t>Где-то тут</a:t>
            </a:r>
          </a:p>
        </p:txBody>
      </p:sp>
    </p:spTree>
    <p:extLst>
      <p:ext uri="{BB962C8B-B14F-4D97-AF65-F5344CB8AC3E}">
        <p14:creationId xmlns:p14="http://schemas.microsoft.com/office/powerpoint/2010/main" val="96715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741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B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5073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414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3935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271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I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77547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425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42441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088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G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66762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088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{ALMOST}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4770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40792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9861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86974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271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C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2468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28427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525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Y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50836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6292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I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35538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088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V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42048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965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47630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414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3814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6292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{HELP}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757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200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65015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5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V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07699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312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0877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8638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842872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6292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Y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446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12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O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78428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8884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H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94782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414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537276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90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185166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649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9867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332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U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47355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332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{FARTHER}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3501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414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2356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9659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23125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90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76261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8884-2A4F-4B51-A9E7-3ADDD13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90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{NOT IT}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75675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85</Words>
  <Application>Microsoft Office PowerPoint</Application>
  <PresentationFormat>Широкоэкранный</PresentationFormat>
  <Paragraphs>69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CTF{} Где-то тут</vt:lpstr>
      <vt:lpstr>Y</vt:lpstr>
      <vt:lpstr>O</vt:lpstr>
      <vt:lpstr>U</vt:lpstr>
      <vt:lpstr>{FARTHER}</vt:lpstr>
      <vt:lpstr>A</vt:lpstr>
      <vt:lpstr>R</vt:lpstr>
      <vt:lpstr>E</vt:lpstr>
      <vt:lpstr>{NOT IT}</vt:lpstr>
      <vt:lpstr>B</vt:lpstr>
      <vt:lpstr>E</vt:lpstr>
      <vt:lpstr>I</vt:lpstr>
      <vt:lpstr>N</vt:lpstr>
      <vt:lpstr>G</vt:lpstr>
      <vt:lpstr>{ALMOST}</vt:lpstr>
      <vt:lpstr>D</vt:lpstr>
      <vt:lpstr>E</vt:lpstr>
      <vt:lpstr>C</vt:lpstr>
      <vt:lpstr>E</vt:lpstr>
      <vt:lpstr>I</vt:lpstr>
      <vt:lpstr>V</vt:lpstr>
      <vt:lpstr>E</vt:lpstr>
      <vt:lpstr>D</vt:lpstr>
      <vt:lpstr>{HELP}</vt:lpstr>
      <vt:lpstr>E</vt:lpstr>
      <vt:lpstr>V</vt:lpstr>
      <vt:lpstr>E</vt:lpstr>
      <vt:lpstr>R</vt:lpstr>
      <vt:lpstr>Y</vt:lpstr>
      <vt:lpstr>W</vt:lpstr>
      <vt:lpstr>H</vt:lpstr>
      <vt:lpstr>E</vt:lpstr>
      <vt:lpstr>R</vt:lpstr>
      <vt:lpstr>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CTF{} Где-то тут</dc:title>
  <dc:creator>Nastya P</dc:creator>
  <cp:lastModifiedBy>Даниил Макеев</cp:lastModifiedBy>
  <cp:revision>2</cp:revision>
  <dcterms:created xsi:type="dcterms:W3CDTF">2024-09-02T18:19:49Z</dcterms:created>
  <dcterms:modified xsi:type="dcterms:W3CDTF">2024-10-04T09:52:48Z</dcterms:modified>
</cp:coreProperties>
</file>