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 Light"/>
      <p:regular r:id="rId19"/>
      <p:bold r:id="rId20"/>
    </p:embeddedFont>
    <p:embeddedFont>
      <p:font typeface="Patrick Hand"/>
      <p:regular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Bahiana"/>
      <p:regular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9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Light-bold.fntdata"/><Relationship Id="rId22" Type="http://schemas.openxmlformats.org/officeDocument/2006/relationships/font" Target="fonts/Roboto-regular.fntdata"/><Relationship Id="rId21" Type="http://schemas.openxmlformats.org/officeDocument/2006/relationships/font" Target="fonts/PatrickHand-regular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hian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c4448847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dc4448847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c4448847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c4448847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c4448847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c4448847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c4448847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dc4448847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-5400000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 flipH="1" rot="-350230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1_1_1_1"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1"/>
          <p:cNvGrpSpPr/>
          <p:nvPr/>
        </p:nvGrpSpPr>
        <p:grpSpPr>
          <a:xfrm flipH="1" rot="5400000">
            <a:off x="-1974381" y="3638534"/>
            <a:ext cx="4313925" cy="3465375"/>
            <a:chOff x="1645525" y="677625"/>
            <a:chExt cx="4313925" cy="3465375"/>
          </a:xfrm>
        </p:grpSpPr>
        <p:sp>
          <p:nvSpPr>
            <p:cNvPr id="231" name="Google Shape;231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11"/>
          <p:cNvGrpSpPr/>
          <p:nvPr/>
        </p:nvGrpSpPr>
        <p:grpSpPr>
          <a:xfrm flipH="1" rot="10800000">
            <a:off x="8003119" y="-1267916"/>
            <a:ext cx="4313925" cy="3465375"/>
            <a:chOff x="1645525" y="677625"/>
            <a:chExt cx="4313925" cy="3465375"/>
          </a:xfrm>
        </p:grpSpPr>
        <p:sp>
          <p:nvSpPr>
            <p:cNvPr id="240" name="Google Shape;240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9_1_1_1_1_1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2"/>
          <p:cNvGrpSpPr/>
          <p:nvPr/>
        </p:nvGrpSpPr>
        <p:grpSpPr>
          <a:xfrm flipH="1" rot="8250514">
            <a:off x="-1543117" y="-1267973"/>
            <a:ext cx="4314052" cy="3465477"/>
            <a:chOff x="1645525" y="677625"/>
            <a:chExt cx="4313925" cy="3465375"/>
          </a:xfrm>
        </p:grpSpPr>
        <p:sp>
          <p:nvSpPr>
            <p:cNvPr id="250" name="Google Shape;250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2"/>
          <p:cNvGrpSpPr/>
          <p:nvPr/>
        </p:nvGrpSpPr>
        <p:grpSpPr>
          <a:xfrm flipH="1" rot="-2700000">
            <a:off x="6586899" y="3238233"/>
            <a:ext cx="4313884" cy="3465342"/>
            <a:chOff x="1645525" y="677625"/>
            <a:chExt cx="4313925" cy="3465375"/>
          </a:xfrm>
        </p:grpSpPr>
        <p:sp>
          <p:nvSpPr>
            <p:cNvPr id="259" name="Google Shape;259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3">
  <p:cSld name="CUSTOM_9_1_1_1_1_1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3"/>
          <p:cNvGrpSpPr/>
          <p:nvPr/>
        </p:nvGrpSpPr>
        <p:grpSpPr>
          <a:xfrm rot="5400000">
            <a:off x="-1352137" y="-958946"/>
            <a:ext cx="5481704" cy="4403452"/>
            <a:chOff x="1645525" y="677625"/>
            <a:chExt cx="4313925" cy="3465375"/>
          </a:xfrm>
        </p:grpSpPr>
        <p:sp>
          <p:nvSpPr>
            <p:cNvPr id="269" name="Google Shape;269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3"/>
          <p:cNvGrpSpPr/>
          <p:nvPr/>
        </p:nvGrpSpPr>
        <p:grpSpPr>
          <a:xfrm>
            <a:off x="7640944" y="3328659"/>
            <a:ext cx="4313925" cy="3465375"/>
            <a:chOff x="1645525" y="677625"/>
            <a:chExt cx="4313925" cy="3465375"/>
          </a:xfrm>
        </p:grpSpPr>
        <p:sp>
          <p:nvSpPr>
            <p:cNvPr id="278" name="Google Shape;278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idx="1" type="body"/>
          </p:nvPr>
        </p:nvSpPr>
        <p:spPr>
          <a:xfrm>
            <a:off x="721425" y="1106541"/>
            <a:ext cx="7687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type="ctrTitle"/>
          </p:nvPr>
        </p:nvSpPr>
        <p:spPr>
          <a:xfrm>
            <a:off x="721425" y="545125"/>
            <a:ext cx="4276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 flipH="1" rot="7177401">
            <a:off x="-2825536" y="2948753"/>
            <a:ext cx="4313957" cy="3465401"/>
            <a:chOff x="1645525" y="677625"/>
            <a:chExt cx="4313925" cy="3465375"/>
          </a:xfrm>
        </p:grpSpPr>
        <p:sp>
          <p:nvSpPr>
            <p:cNvPr id="33" name="Google Shape;33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3"/>
          <p:cNvGrpSpPr/>
          <p:nvPr/>
        </p:nvGrpSpPr>
        <p:grpSpPr>
          <a:xfrm flipH="1" rot="10329259">
            <a:off x="6650001" y="-1897103"/>
            <a:ext cx="4313754" cy="3465237"/>
            <a:chOff x="1645525" y="677625"/>
            <a:chExt cx="4313925" cy="3465375"/>
          </a:xfrm>
        </p:grpSpPr>
        <p:sp>
          <p:nvSpPr>
            <p:cNvPr id="42" name="Google Shape;42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3"/>
          <p:cNvGrpSpPr/>
          <p:nvPr/>
        </p:nvGrpSpPr>
        <p:grpSpPr>
          <a:xfrm flipH="1" rot="-7440092">
            <a:off x="-484789" y="-2943647"/>
            <a:ext cx="4313808" cy="3465281"/>
            <a:chOff x="1645525" y="677625"/>
            <a:chExt cx="4313925" cy="3465375"/>
          </a:xfrm>
        </p:grpSpPr>
        <p:sp>
          <p:nvSpPr>
            <p:cNvPr id="51" name="Google Shape;51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 flipH="1">
            <a:off x="7473558" y="3875173"/>
            <a:ext cx="4313925" cy="3465375"/>
            <a:chOff x="1645525" y="677625"/>
            <a:chExt cx="4313925" cy="3465375"/>
          </a:xfrm>
        </p:grpSpPr>
        <p:sp>
          <p:nvSpPr>
            <p:cNvPr id="60" name="Google Shape;60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ctrTitle"/>
          </p:nvPr>
        </p:nvSpPr>
        <p:spPr>
          <a:xfrm>
            <a:off x="4289700" y="3212775"/>
            <a:ext cx="270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1" type="subTitle"/>
          </p:nvPr>
        </p:nvSpPr>
        <p:spPr>
          <a:xfrm>
            <a:off x="4289700" y="1575225"/>
            <a:ext cx="41196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71" name="Google Shape;71;p4"/>
          <p:cNvGrpSpPr/>
          <p:nvPr/>
        </p:nvGrpSpPr>
        <p:grpSpPr>
          <a:xfrm flipH="1" rot="2178779">
            <a:off x="-1036428" y="4190277"/>
            <a:ext cx="4313956" cy="3465400"/>
            <a:chOff x="1645525" y="677625"/>
            <a:chExt cx="4313925" cy="3465375"/>
          </a:xfrm>
        </p:grpSpPr>
        <p:sp>
          <p:nvSpPr>
            <p:cNvPr id="72" name="Google Shape;72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4"/>
          <p:cNvGrpSpPr/>
          <p:nvPr/>
        </p:nvGrpSpPr>
        <p:grpSpPr>
          <a:xfrm flipH="1" rot="2545579">
            <a:off x="6522531" y="4250820"/>
            <a:ext cx="4313659" cy="3465161"/>
            <a:chOff x="1645525" y="677625"/>
            <a:chExt cx="4313925" cy="3465375"/>
          </a:xfrm>
        </p:grpSpPr>
        <p:sp>
          <p:nvSpPr>
            <p:cNvPr id="81" name="Google Shape;81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 rot="-9670140">
            <a:off x="4639138" y="-2811682"/>
            <a:ext cx="6670468" cy="4313030"/>
            <a:chOff x="1645525" y="677625"/>
            <a:chExt cx="4313925" cy="3465375"/>
          </a:xfrm>
        </p:grpSpPr>
        <p:sp>
          <p:nvSpPr>
            <p:cNvPr id="90" name="Google Shape;90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ctrTitle"/>
          </p:nvPr>
        </p:nvSpPr>
        <p:spPr>
          <a:xfrm>
            <a:off x="2274300" y="4353034"/>
            <a:ext cx="4595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0" name="Google Shape;100;p5"/>
          <p:cNvSpPr txBox="1"/>
          <p:nvPr>
            <p:ph idx="1" type="subTitle"/>
          </p:nvPr>
        </p:nvSpPr>
        <p:spPr>
          <a:xfrm>
            <a:off x="1102125" y="3251400"/>
            <a:ext cx="69399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01" name="Google Shape;101;p5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102" name="Google Shape;102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5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111" name="Google Shape;111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-9670140">
            <a:off x="1041688" y="-1055082"/>
            <a:ext cx="6670468" cy="4313030"/>
            <a:chOff x="1645525" y="677625"/>
            <a:chExt cx="4313925" cy="3465375"/>
          </a:xfrm>
        </p:grpSpPr>
        <p:sp>
          <p:nvSpPr>
            <p:cNvPr id="120" name="Google Shape;120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idx="1" type="subTitle"/>
          </p:nvPr>
        </p:nvSpPr>
        <p:spPr>
          <a:xfrm flipH="1">
            <a:off x="716725" y="1997475"/>
            <a:ext cx="4547100" cy="22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716725" y="545125"/>
            <a:ext cx="30801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grpSp>
        <p:nvGrpSpPr>
          <p:cNvPr id="131" name="Google Shape;131;p6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132" name="Google Shape;132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6"/>
          <p:cNvGrpSpPr/>
          <p:nvPr/>
        </p:nvGrpSpPr>
        <p:grpSpPr>
          <a:xfrm rot="10800000">
            <a:off x="4571994" y="-797772"/>
            <a:ext cx="5369111" cy="4313006"/>
            <a:chOff x="1645525" y="677625"/>
            <a:chExt cx="4313925" cy="3465375"/>
          </a:xfrm>
        </p:grpSpPr>
        <p:sp>
          <p:nvSpPr>
            <p:cNvPr id="141" name="Google Shape;141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_3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 flipH="1" rot="7177401">
            <a:off x="-2825536" y="2948753"/>
            <a:ext cx="4313957" cy="3465401"/>
            <a:chOff x="1645525" y="677625"/>
            <a:chExt cx="4313925" cy="3465375"/>
          </a:xfrm>
        </p:grpSpPr>
        <p:sp>
          <p:nvSpPr>
            <p:cNvPr id="151" name="Google Shape;151;p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7"/>
          <p:cNvGrpSpPr/>
          <p:nvPr/>
        </p:nvGrpSpPr>
        <p:grpSpPr>
          <a:xfrm flipH="1" rot="10329259">
            <a:off x="6650001" y="-1897103"/>
            <a:ext cx="4313754" cy="3465237"/>
            <a:chOff x="1645525" y="677625"/>
            <a:chExt cx="4313925" cy="3465375"/>
          </a:xfrm>
        </p:grpSpPr>
        <p:sp>
          <p:nvSpPr>
            <p:cNvPr id="160" name="Google Shape;160;p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7"/>
          <p:cNvGrpSpPr/>
          <p:nvPr/>
        </p:nvGrpSpPr>
        <p:grpSpPr>
          <a:xfrm flipH="1" rot="-7440092">
            <a:off x="-484789" y="-2943647"/>
            <a:ext cx="4313808" cy="3465281"/>
            <a:chOff x="1645525" y="677625"/>
            <a:chExt cx="4313925" cy="3465375"/>
          </a:xfrm>
        </p:grpSpPr>
        <p:sp>
          <p:nvSpPr>
            <p:cNvPr id="169" name="Google Shape;169;p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7"/>
          <p:cNvGrpSpPr/>
          <p:nvPr/>
        </p:nvGrpSpPr>
        <p:grpSpPr>
          <a:xfrm flipH="1">
            <a:off x="7473558" y="3875173"/>
            <a:ext cx="4313925" cy="3465375"/>
            <a:chOff x="1645525" y="677625"/>
            <a:chExt cx="4313925" cy="3465375"/>
          </a:xfrm>
        </p:grpSpPr>
        <p:sp>
          <p:nvSpPr>
            <p:cNvPr id="178" name="Google Shape;178;p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7"/>
          <p:cNvSpPr txBox="1"/>
          <p:nvPr>
            <p:ph idx="1" type="subTitle"/>
          </p:nvPr>
        </p:nvSpPr>
        <p:spPr>
          <a:xfrm>
            <a:off x="2247900" y="3316775"/>
            <a:ext cx="46482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7" name="Google Shape;187;p7"/>
          <p:cNvSpPr txBox="1"/>
          <p:nvPr>
            <p:ph type="ctrTitle"/>
          </p:nvPr>
        </p:nvSpPr>
        <p:spPr>
          <a:xfrm>
            <a:off x="1484250" y="545116"/>
            <a:ext cx="6175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8_2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716725" y="1147150"/>
            <a:ext cx="41532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1" name="Google Shape;191;p9"/>
          <p:cNvSpPr txBox="1"/>
          <p:nvPr>
            <p:ph type="ctrTitle"/>
          </p:nvPr>
        </p:nvSpPr>
        <p:spPr>
          <a:xfrm>
            <a:off x="716726" y="545125"/>
            <a:ext cx="4396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2" name="Google Shape;192;p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193" name="Google Shape;193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9"/>
          <p:cNvGrpSpPr/>
          <p:nvPr/>
        </p:nvGrpSpPr>
        <p:grpSpPr>
          <a:xfrm flipH="1" rot="-5400000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202" name="Google Shape;202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0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12" name="Google Shape;212;p1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0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21" name="Google Shape;221;p1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291" name="Google Shape;291;p14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14"/>
          <p:cNvSpPr txBox="1"/>
          <p:nvPr>
            <p:ph type="ctrTitle"/>
          </p:nvPr>
        </p:nvSpPr>
        <p:spPr>
          <a:xfrm flipH="1">
            <a:off x="709627" y="1294588"/>
            <a:ext cx="47331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o-RO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Modelarea informațiilor despre pacienți păstrând datele </a:t>
            </a:r>
            <a:r>
              <a:rPr lang="ro-RO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ro-RO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imaginile EEG 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 flipH="1">
            <a:off x="923872" y="4208589"/>
            <a:ext cx="46038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</a:pPr>
            <a:r>
              <a:rPr i="0" lang="ro-RO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Iordache Elena-Alexandra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</a:pPr>
            <a:r>
              <a:rPr i="0" lang="ro-RO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Facultatea de Automatică și Calculatoare, 332AA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 txBox="1"/>
          <p:nvPr/>
        </p:nvSpPr>
        <p:spPr>
          <a:xfrm>
            <a:off x="661575" y="509100"/>
            <a:ext cx="75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25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Afișarea datelor din </a:t>
            </a:r>
            <a:r>
              <a:rPr lang="ro-RO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fișierele</a:t>
            </a:r>
            <a:r>
              <a:rPr i="0" lang="ro-RO" sz="25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XML:</a:t>
            </a:r>
            <a:endParaRPr i="0" sz="25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7" name="Google Shape;4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84" y="1324050"/>
            <a:ext cx="4710545" cy="296444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3"/>
          <p:cNvSpPr txBox="1"/>
          <p:nvPr/>
        </p:nvSpPr>
        <p:spPr>
          <a:xfrm>
            <a:off x="5372125" y="1324050"/>
            <a:ext cx="37719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•"/>
            </a:pPr>
            <a:r>
              <a:rPr i="0" lang="ro-RO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 verific</a:t>
            </a: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ă</a:t>
            </a:r>
            <a:r>
              <a:rPr i="0" lang="ro-RO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dacă există conținutul XML transformat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•"/>
            </a:pPr>
            <a:r>
              <a:rPr i="0" lang="ro-RO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Există un text informativ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•"/>
            </a:pPr>
            <a:r>
              <a:rPr i="0" lang="ro-RO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Vizualizarea conținutului XML se</a:t>
            </a: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ro-RO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realizează cu ajutorul unui fișier </a:t>
            </a:r>
            <a:r>
              <a:rPr b="1" i="0" lang="ro-RO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XSL</a:t>
            </a: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ro-RO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construit în mod adecvat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/>
        </p:nvSpPr>
        <p:spPr>
          <a:xfrm>
            <a:off x="661575" y="509100"/>
            <a:ext cx="75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25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Afișarea datelor din </a:t>
            </a:r>
            <a:r>
              <a:rPr lang="ro-RO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fișierele</a:t>
            </a:r>
            <a:r>
              <a:rPr i="0" lang="ro-RO" sz="25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o-RO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i="0" lang="ro-RO" sz="25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i="0" sz="25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5309975" y="1324050"/>
            <a:ext cx="3545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•"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 verifică dacă există conținut JSON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•"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Există un text informativ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•"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afișează un input pentru filtrarea datelor și un tabel din Angular Material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5" name="Google Shape;4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00" y="1324048"/>
            <a:ext cx="4717474" cy="28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5"/>
          <p:cNvGrpSpPr/>
          <p:nvPr/>
        </p:nvGrpSpPr>
        <p:grpSpPr>
          <a:xfrm>
            <a:off x="5587374" y="465304"/>
            <a:ext cx="3654949" cy="4947421"/>
            <a:chOff x="2640400" y="1412900"/>
            <a:chExt cx="2546825" cy="3447200"/>
          </a:xfrm>
        </p:grpSpPr>
        <p:sp>
          <p:nvSpPr>
            <p:cNvPr id="471" name="Google Shape;471;p25"/>
            <p:cNvSpPr/>
            <p:nvPr/>
          </p:nvSpPr>
          <p:spPr>
            <a:xfrm>
              <a:off x="4460850" y="4501175"/>
              <a:ext cx="707200" cy="303550"/>
            </a:xfrm>
            <a:custGeom>
              <a:rect b="b" l="l" r="r" t="t"/>
              <a:pathLst>
                <a:path extrusionOk="0" h="12142" w="28288">
                  <a:moveTo>
                    <a:pt x="20315" y="0"/>
                  </a:moveTo>
                  <a:cubicBezTo>
                    <a:pt x="17080" y="2102"/>
                    <a:pt x="13610" y="3936"/>
                    <a:pt x="10275" y="5871"/>
                  </a:cubicBezTo>
                  <a:cubicBezTo>
                    <a:pt x="6872" y="7872"/>
                    <a:pt x="3470" y="9907"/>
                    <a:pt x="1" y="11809"/>
                  </a:cubicBezTo>
                  <a:cubicBezTo>
                    <a:pt x="2269" y="11708"/>
                    <a:pt x="4504" y="11675"/>
                    <a:pt x="6739" y="11675"/>
                  </a:cubicBezTo>
                  <a:cubicBezTo>
                    <a:pt x="10442" y="11708"/>
                    <a:pt x="14111" y="11842"/>
                    <a:pt x="17780" y="11909"/>
                  </a:cubicBezTo>
                  <a:cubicBezTo>
                    <a:pt x="19049" y="11950"/>
                    <a:pt x="20713" y="12141"/>
                    <a:pt x="22370" y="12141"/>
                  </a:cubicBezTo>
                  <a:cubicBezTo>
                    <a:pt x="24765" y="12141"/>
                    <a:pt x="27144" y="11741"/>
                    <a:pt x="28288" y="9907"/>
                  </a:cubicBezTo>
                  <a:lnTo>
                    <a:pt x="27954" y="9840"/>
                  </a:lnTo>
                  <a:cubicBezTo>
                    <a:pt x="27620" y="9774"/>
                    <a:pt x="27687" y="9373"/>
                    <a:pt x="27954" y="9273"/>
                  </a:cubicBezTo>
                  <a:cubicBezTo>
                    <a:pt x="25185" y="6371"/>
                    <a:pt x="22650" y="3236"/>
                    <a:pt x="203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79025" y="4335250"/>
              <a:ext cx="70300" cy="86150"/>
            </a:xfrm>
            <a:custGeom>
              <a:rect b="b" l="l" r="r" t="t"/>
              <a:pathLst>
                <a:path extrusionOk="0" h="3446" w="2812">
                  <a:moveTo>
                    <a:pt x="2495" y="0"/>
                  </a:moveTo>
                  <a:cubicBezTo>
                    <a:pt x="2446" y="0"/>
                    <a:pt x="2394" y="20"/>
                    <a:pt x="2348" y="66"/>
                  </a:cubicBezTo>
                  <a:cubicBezTo>
                    <a:pt x="1881" y="466"/>
                    <a:pt x="1481" y="1000"/>
                    <a:pt x="1181" y="1567"/>
                  </a:cubicBezTo>
                  <a:cubicBezTo>
                    <a:pt x="881" y="1433"/>
                    <a:pt x="580" y="1300"/>
                    <a:pt x="314" y="1166"/>
                  </a:cubicBezTo>
                  <a:cubicBezTo>
                    <a:pt x="289" y="1158"/>
                    <a:pt x="266" y="1155"/>
                    <a:pt x="244" y="1155"/>
                  </a:cubicBezTo>
                  <a:cubicBezTo>
                    <a:pt x="85" y="1155"/>
                    <a:pt x="0" y="1345"/>
                    <a:pt x="147" y="1433"/>
                  </a:cubicBezTo>
                  <a:cubicBezTo>
                    <a:pt x="447" y="1600"/>
                    <a:pt x="714" y="1767"/>
                    <a:pt x="1014" y="1900"/>
                  </a:cubicBezTo>
                  <a:cubicBezTo>
                    <a:pt x="814" y="2367"/>
                    <a:pt x="647" y="2834"/>
                    <a:pt x="580" y="3268"/>
                  </a:cubicBezTo>
                  <a:cubicBezTo>
                    <a:pt x="580" y="3357"/>
                    <a:pt x="669" y="3446"/>
                    <a:pt x="748" y="3446"/>
                  </a:cubicBezTo>
                  <a:cubicBezTo>
                    <a:pt x="788" y="3446"/>
                    <a:pt x="825" y="3424"/>
                    <a:pt x="847" y="3368"/>
                  </a:cubicBezTo>
                  <a:cubicBezTo>
                    <a:pt x="1047" y="2968"/>
                    <a:pt x="1214" y="2534"/>
                    <a:pt x="1414" y="2134"/>
                  </a:cubicBezTo>
                  <a:cubicBezTo>
                    <a:pt x="1748" y="2301"/>
                    <a:pt x="2048" y="2467"/>
                    <a:pt x="2382" y="2634"/>
                  </a:cubicBezTo>
                  <a:cubicBezTo>
                    <a:pt x="2414" y="2653"/>
                    <a:pt x="2447" y="2661"/>
                    <a:pt x="2478" y="2661"/>
                  </a:cubicBezTo>
                  <a:cubicBezTo>
                    <a:pt x="2671" y="2661"/>
                    <a:pt x="2811" y="2349"/>
                    <a:pt x="2582" y="2234"/>
                  </a:cubicBezTo>
                  <a:cubicBezTo>
                    <a:pt x="2282" y="2100"/>
                    <a:pt x="1948" y="1934"/>
                    <a:pt x="1614" y="1767"/>
                  </a:cubicBezTo>
                  <a:cubicBezTo>
                    <a:pt x="1915" y="1267"/>
                    <a:pt x="2315" y="866"/>
                    <a:pt x="2682" y="399"/>
                  </a:cubicBezTo>
                  <a:cubicBezTo>
                    <a:pt x="2810" y="219"/>
                    <a:pt x="2662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621800" y="4301225"/>
              <a:ext cx="177650" cy="160775"/>
            </a:xfrm>
            <a:custGeom>
              <a:rect b="b" l="l" r="r" t="t"/>
              <a:pathLst>
                <a:path extrusionOk="0" h="6431" w="7106">
                  <a:moveTo>
                    <a:pt x="4004" y="614"/>
                  </a:moveTo>
                  <a:cubicBezTo>
                    <a:pt x="4812" y="614"/>
                    <a:pt x="5550" y="1052"/>
                    <a:pt x="5905" y="2094"/>
                  </a:cubicBezTo>
                  <a:cubicBezTo>
                    <a:pt x="6339" y="3361"/>
                    <a:pt x="5872" y="4829"/>
                    <a:pt x="4671" y="5496"/>
                  </a:cubicBezTo>
                  <a:cubicBezTo>
                    <a:pt x="4269" y="5727"/>
                    <a:pt x="3828" y="5837"/>
                    <a:pt x="3393" y="5837"/>
                  </a:cubicBezTo>
                  <a:cubicBezTo>
                    <a:pt x="2384" y="5837"/>
                    <a:pt x="1408" y="5244"/>
                    <a:pt x="1035" y="4195"/>
                  </a:cubicBezTo>
                  <a:cubicBezTo>
                    <a:pt x="534" y="2761"/>
                    <a:pt x="1502" y="1660"/>
                    <a:pt x="2703" y="1060"/>
                  </a:cubicBezTo>
                  <a:cubicBezTo>
                    <a:pt x="2769" y="1060"/>
                    <a:pt x="2769" y="993"/>
                    <a:pt x="2769" y="926"/>
                  </a:cubicBezTo>
                  <a:cubicBezTo>
                    <a:pt x="3172" y="725"/>
                    <a:pt x="3597" y="614"/>
                    <a:pt x="4004" y="614"/>
                  </a:cubicBezTo>
                  <a:close/>
                  <a:moveTo>
                    <a:pt x="4003" y="1"/>
                  </a:moveTo>
                  <a:cubicBezTo>
                    <a:pt x="3135" y="1"/>
                    <a:pt x="2229" y="417"/>
                    <a:pt x="1568" y="1160"/>
                  </a:cubicBezTo>
                  <a:cubicBezTo>
                    <a:pt x="468" y="1860"/>
                    <a:pt x="1" y="3395"/>
                    <a:pt x="601" y="4662"/>
                  </a:cubicBezTo>
                  <a:cubicBezTo>
                    <a:pt x="1126" y="5780"/>
                    <a:pt x="2244" y="6430"/>
                    <a:pt x="3400" y="6430"/>
                  </a:cubicBezTo>
                  <a:cubicBezTo>
                    <a:pt x="3934" y="6430"/>
                    <a:pt x="4476" y="6292"/>
                    <a:pt x="4971" y="5997"/>
                  </a:cubicBezTo>
                  <a:cubicBezTo>
                    <a:pt x="6605" y="5063"/>
                    <a:pt x="7106" y="3028"/>
                    <a:pt x="6238" y="1393"/>
                  </a:cubicBezTo>
                  <a:cubicBezTo>
                    <a:pt x="5733" y="433"/>
                    <a:pt x="4888" y="1"/>
                    <a:pt x="40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555400" y="3230975"/>
              <a:ext cx="87275" cy="16750"/>
            </a:xfrm>
            <a:custGeom>
              <a:rect b="b" l="l" r="r" t="t"/>
              <a:pathLst>
                <a:path extrusionOk="0" h="670" w="3491">
                  <a:moveTo>
                    <a:pt x="122" y="1"/>
                  </a:moveTo>
                  <a:cubicBezTo>
                    <a:pt x="17" y="1"/>
                    <a:pt x="0" y="144"/>
                    <a:pt x="122" y="205"/>
                  </a:cubicBezTo>
                  <a:cubicBezTo>
                    <a:pt x="837" y="501"/>
                    <a:pt x="1663" y="670"/>
                    <a:pt x="2476" y="670"/>
                  </a:cubicBezTo>
                  <a:cubicBezTo>
                    <a:pt x="2762" y="670"/>
                    <a:pt x="3046" y="649"/>
                    <a:pt x="3324" y="605"/>
                  </a:cubicBezTo>
                  <a:cubicBezTo>
                    <a:pt x="3491" y="572"/>
                    <a:pt x="3457" y="272"/>
                    <a:pt x="3290" y="272"/>
                  </a:cubicBezTo>
                  <a:cubicBezTo>
                    <a:pt x="3031" y="288"/>
                    <a:pt x="2778" y="296"/>
                    <a:pt x="2530" y="296"/>
                  </a:cubicBezTo>
                  <a:cubicBezTo>
                    <a:pt x="1727" y="296"/>
                    <a:pt x="970" y="209"/>
                    <a:pt x="155" y="5"/>
                  </a:cubicBezTo>
                  <a:cubicBezTo>
                    <a:pt x="143" y="2"/>
                    <a:pt x="132" y="1"/>
                    <a:pt x="1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170650" y="3638875"/>
              <a:ext cx="1700" cy="875"/>
            </a:xfrm>
            <a:custGeom>
              <a:rect b="b" l="l" r="r" t="t"/>
              <a:pathLst>
                <a:path extrusionOk="0" h="35" w="68">
                  <a:moveTo>
                    <a:pt x="0" y="1"/>
                  </a:moveTo>
                  <a:cubicBezTo>
                    <a:pt x="34" y="34"/>
                    <a:pt x="34" y="34"/>
                    <a:pt x="67" y="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3940475" y="3639725"/>
              <a:ext cx="75100" cy="5225"/>
            </a:xfrm>
            <a:custGeom>
              <a:rect b="b" l="l" r="r" t="t"/>
              <a:pathLst>
                <a:path extrusionOk="0" h="209" w="3004">
                  <a:moveTo>
                    <a:pt x="1" y="0"/>
                  </a:moveTo>
                  <a:cubicBezTo>
                    <a:pt x="368" y="100"/>
                    <a:pt x="768" y="167"/>
                    <a:pt x="1168" y="200"/>
                  </a:cubicBezTo>
                  <a:cubicBezTo>
                    <a:pt x="1280" y="206"/>
                    <a:pt x="1389" y="209"/>
                    <a:pt x="1497" y="209"/>
                  </a:cubicBezTo>
                  <a:cubicBezTo>
                    <a:pt x="2035" y="209"/>
                    <a:pt x="2530" y="139"/>
                    <a:pt x="300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768700" y="3639725"/>
              <a:ext cx="17525" cy="12525"/>
            </a:xfrm>
            <a:custGeom>
              <a:rect b="b" l="l" r="r" t="t"/>
              <a:pathLst>
                <a:path extrusionOk="0" h="501" w="701">
                  <a:moveTo>
                    <a:pt x="0" y="0"/>
                  </a:moveTo>
                  <a:cubicBezTo>
                    <a:pt x="0" y="167"/>
                    <a:pt x="0" y="300"/>
                    <a:pt x="0" y="434"/>
                  </a:cubicBezTo>
                  <a:cubicBezTo>
                    <a:pt x="34" y="434"/>
                    <a:pt x="100" y="434"/>
                    <a:pt x="134" y="467"/>
                  </a:cubicBezTo>
                  <a:cubicBezTo>
                    <a:pt x="301" y="467"/>
                    <a:pt x="501" y="467"/>
                    <a:pt x="667" y="500"/>
                  </a:cubicBezTo>
                  <a:cubicBezTo>
                    <a:pt x="667" y="334"/>
                    <a:pt x="701" y="167"/>
                    <a:pt x="70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716225" y="3715200"/>
              <a:ext cx="151725" cy="139275"/>
            </a:xfrm>
            <a:custGeom>
              <a:rect b="b" l="l" r="r" t="t"/>
              <a:pathLst>
                <a:path extrusionOk="0" h="5571" w="6069">
                  <a:moveTo>
                    <a:pt x="2992" y="578"/>
                  </a:moveTo>
                  <a:cubicBezTo>
                    <a:pt x="4083" y="578"/>
                    <a:pt x="5046" y="1119"/>
                    <a:pt x="5235" y="2285"/>
                  </a:cubicBezTo>
                  <a:cubicBezTo>
                    <a:pt x="5468" y="3519"/>
                    <a:pt x="4534" y="4720"/>
                    <a:pt x="3334" y="4953"/>
                  </a:cubicBezTo>
                  <a:cubicBezTo>
                    <a:pt x="3194" y="4983"/>
                    <a:pt x="3054" y="4997"/>
                    <a:pt x="2915" y="4997"/>
                  </a:cubicBezTo>
                  <a:cubicBezTo>
                    <a:pt x="1782" y="4997"/>
                    <a:pt x="695" y="4073"/>
                    <a:pt x="665" y="2885"/>
                  </a:cubicBezTo>
                  <a:cubicBezTo>
                    <a:pt x="632" y="1684"/>
                    <a:pt x="1699" y="917"/>
                    <a:pt x="2733" y="617"/>
                  </a:cubicBezTo>
                  <a:cubicBezTo>
                    <a:pt x="2766" y="617"/>
                    <a:pt x="2766" y="584"/>
                    <a:pt x="2766" y="584"/>
                  </a:cubicBezTo>
                  <a:lnTo>
                    <a:pt x="2800" y="584"/>
                  </a:lnTo>
                  <a:cubicBezTo>
                    <a:pt x="2864" y="580"/>
                    <a:pt x="2929" y="578"/>
                    <a:pt x="2992" y="578"/>
                  </a:cubicBezTo>
                  <a:close/>
                  <a:moveTo>
                    <a:pt x="3337" y="0"/>
                  </a:moveTo>
                  <a:cubicBezTo>
                    <a:pt x="3138" y="0"/>
                    <a:pt x="2935" y="27"/>
                    <a:pt x="2733" y="83"/>
                  </a:cubicBezTo>
                  <a:cubicBezTo>
                    <a:pt x="2633" y="117"/>
                    <a:pt x="2566" y="217"/>
                    <a:pt x="2566" y="317"/>
                  </a:cubicBezTo>
                  <a:cubicBezTo>
                    <a:pt x="2533" y="315"/>
                    <a:pt x="2501" y="315"/>
                    <a:pt x="2468" y="315"/>
                  </a:cubicBezTo>
                  <a:cubicBezTo>
                    <a:pt x="1080" y="315"/>
                    <a:pt x="0" y="1683"/>
                    <a:pt x="98" y="3052"/>
                  </a:cubicBezTo>
                  <a:cubicBezTo>
                    <a:pt x="191" y="4514"/>
                    <a:pt x="1475" y="5571"/>
                    <a:pt x="2892" y="5571"/>
                  </a:cubicBezTo>
                  <a:cubicBezTo>
                    <a:pt x="2994" y="5571"/>
                    <a:pt x="3097" y="5565"/>
                    <a:pt x="3200" y="5554"/>
                  </a:cubicBezTo>
                  <a:cubicBezTo>
                    <a:pt x="4835" y="5387"/>
                    <a:pt x="6069" y="3886"/>
                    <a:pt x="5835" y="2252"/>
                  </a:cubicBezTo>
                  <a:cubicBezTo>
                    <a:pt x="5663" y="990"/>
                    <a:pt x="4556" y="0"/>
                    <a:pt x="333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574400" y="1517500"/>
              <a:ext cx="433650" cy="59450"/>
            </a:xfrm>
            <a:custGeom>
              <a:rect b="b" l="l" r="r" t="t"/>
              <a:pathLst>
                <a:path extrusionOk="0" h="2378" w="17346">
                  <a:moveTo>
                    <a:pt x="16545" y="562"/>
                  </a:moveTo>
                  <a:cubicBezTo>
                    <a:pt x="16779" y="762"/>
                    <a:pt x="16912" y="1096"/>
                    <a:pt x="16879" y="1363"/>
                  </a:cubicBezTo>
                  <a:cubicBezTo>
                    <a:pt x="11408" y="1796"/>
                    <a:pt x="5938" y="1663"/>
                    <a:pt x="434" y="1830"/>
                  </a:cubicBezTo>
                  <a:cubicBezTo>
                    <a:pt x="367" y="1496"/>
                    <a:pt x="400" y="1129"/>
                    <a:pt x="500" y="796"/>
                  </a:cubicBezTo>
                  <a:cubicBezTo>
                    <a:pt x="1872" y="848"/>
                    <a:pt x="3250" y="868"/>
                    <a:pt x="4632" y="868"/>
                  </a:cubicBezTo>
                  <a:cubicBezTo>
                    <a:pt x="8559" y="868"/>
                    <a:pt x="12513" y="703"/>
                    <a:pt x="16412" y="629"/>
                  </a:cubicBezTo>
                  <a:cubicBezTo>
                    <a:pt x="16479" y="629"/>
                    <a:pt x="16512" y="595"/>
                    <a:pt x="16545" y="562"/>
                  </a:cubicBezTo>
                  <a:close/>
                  <a:moveTo>
                    <a:pt x="16398" y="1"/>
                  </a:moveTo>
                  <a:cubicBezTo>
                    <a:pt x="16339" y="1"/>
                    <a:pt x="16292" y="48"/>
                    <a:pt x="16245" y="95"/>
                  </a:cubicBezTo>
                  <a:cubicBezTo>
                    <a:pt x="11041" y="195"/>
                    <a:pt x="5771" y="128"/>
                    <a:pt x="567" y="529"/>
                  </a:cubicBezTo>
                  <a:cubicBezTo>
                    <a:pt x="589" y="399"/>
                    <a:pt x="470" y="311"/>
                    <a:pt x="366" y="311"/>
                  </a:cubicBezTo>
                  <a:cubicBezTo>
                    <a:pt x="309" y="311"/>
                    <a:pt x="257" y="337"/>
                    <a:pt x="234" y="395"/>
                  </a:cubicBezTo>
                  <a:cubicBezTo>
                    <a:pt x="0" y="929"/>
                    <a:pt x="0" y="1429"/>
                    <a:pt x="234" y="1963"/>
                  </a:cubicBezTo>
                  <a:cubicBezTo>
                    <a:pt x="234" y="1963"/>
                    <a:pt x="267" y="1996"/>
                    <a:pt x="267" y="1996"/>
                  </a:cubicBezTo>
                  <a:cubicBezTo>
                    <a:pt x="300" y="2030"/>
                    <a:pt x="300" y="2063"/>
                    <a:pt x="367" y="2063"/>
                  </a:cubicBezTo>
                  <a:cubicBezTo>
                    <a:pt x="2413" y="2289"/>
                    <a:pt x="4492" y="2378"/>
                    <a:pt x="6578" y="2378"/>
                  </a:cubicBezTo>
                  <a:cubicBezTo>
                    <a:pt x="10038" y="2378"/>
                    <a:pt x="13521" y="2133"/>
                    <a:pt x="16912" y="1863"/>
                  </a:cubicBezTo>
                  <a:cubicBezTo>
                    <a:pt x="17146" y="1863"/>
                    <a:pt x="17212" y="1629"/>
                    <a:pt x="17146" y="1496"/>
                  </a:cubicBezTo>
                  <a:cubicBezTo>
                    <a:pt x="17179" y="1463"/>
                    <a:pt x="17179" y="1463"/>
                    <a:pt x="17179" y="1396"/>
                  </a:cubicBezTo>
                  <a:cubicBezTo>
                    <a:pt x="17346" y="796"/>
                    <a:pt x="17046" y="262"/>
                    <a:pt x="16479" y="28"/>
                  </a:cubicBezTo>
                  <a:cubicBezTo>
                    <a:pt x="16449" y="9"/>
                    <a:pt x="16423" y="1"/>
                    <a:pt x="1639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391750" y="3642225"/>
              <a:ext cx="19225" cy="4175"/>
            </a:xfrm>
            <a:custGeom>
              <a:rect b="b" l="l" r="r" t="t"/>
              <a:pathLst>
                <a:path extrusionOk="0" h="167" w="769">
                  <a:moveTo>
                    <a:pt x="1" y="0"/>
                  </a:moveTo>
                  <a:cubicBezTo>
                    <a:pt x="1" y="34"/>
                    <a:pt x="1" y="67"/>
                    <a:pt x="1" y="67"/>
                  </a:cubicBezTo>
                  <a:cubicBezTo>
                    <a:pt x="234" y="100"/>
                    <a:pt x="501" y="134"/>
                    <a:pt x="768" y="167"/>
                  </a:cubicBezTo>
                  <a:cubicBezTo>
                    <a:pt x="768" y="100"/>
                    <a:pt x="768" y="67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3284175" y="2639000"/>
              <a:ext cx="24225" cy="92600"/>
            </a:xfrm>
            <a:custGeom>
              <a:rect b="b" l="l" r="r" t="t"/>
              <a:pathLst>
                <a:path extrusionOk="0" h="3704" w="969">
                  <a:moveTo>
                    <a:pt x="768" y="0"/>
                  </a:moveTo>
                  <a:cubicBezTo>
                    <a:pt x="768" y="234"/>
                    <a:pt x="801" y="501"/>
                    <a:pt x="768" y="768"/>
                  </a:cubicBezTo>
                  <a:cubicBezTo>
                    <a:pt x="835" y="801"/>
                    <a:pt x="868" y="834"/>
                    <a:pt x="901" y="868"/>
                  </a:cubicBezTo>
                  <a:cubicBezTo>
                    <a:pt x="835" y="901"/>
                    <a:pt x="801" y="968"/>
                    <a:pt x="768" y="1034"/>
                  </a:cubicBezTo>
                  <a:cubicBezTo>
                    <a:pt x="735" y="1201"/>
                    <a:pt x="735" y="1335"/>
                    <a:pt x="701" y="1501"/>
                  </a:cubicBezTo>
                  <a:cubicBezTo>
                    <a:pt x="701" y="1568"/>
                    <a:pt x="701" y="1635"/>
                    <a:pt x="668" y="1668"/>
                  </a:cubicBezTo>
                  <a:cubicBezTo>
                    <a:pt x="668" y="1702"/>
                    <a:pt x="668" y="1702"/>
                    <a:pt x="701" y="1702"/>
                  </a:cubicBezTo>
                  <a:cubicBezTo>
                    <a:pt x="468" y="2235"/>
                    <a:pt x="234" y="2936"/>
                    <a:pt x="1" y="3703"/>
                  </a:cubicBezTo>
                  <a:cubicBezTo>
                    <a:pt x="501" y="2969"/>
                    <a:pt x="801" y="2169"/>
                    <a:pt x="901" y="1335"/>
                  </a:cubicBezTo>
                  <a:cubicBezTo>
                    <a:pt x="935" y="934"/>
                    <a:pt x="968" y="567"/>
                    <a:pt x="935" y="167"/>
                  </a:cubicBezTo>
                  <a:cubicBezTo>
                    <a:pt x="868" y="100"/>
                    <a:pt x="835" y="34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268350" y="2548100"/>
              <a:ext cx="15025" cy="29200"/>
            </a:xfrm>
            <a:custGeom>
              <a:rect b="b" l="l" r="r" t="t"/>
              <a:pathLst>
                <a:path extrusionOk="0" h="1168" w="601">
                  <a:moveTo>
                    <a:pt x="167" y="0"/>
                  </a:moveTo>
                  <a:cubicBezTo>
                    <a:pt x="100" y="167"/>
                    <a:pt x="33" y="334"/>
                    <a:pt x="0" y="501"/>
                  </a:cubicBezTo>
                  <a:cubicBezTo>
                    <a:pt x="200" y="734"/>
                    <a:pt x="367" y="934"/>
                    <a:pt x="534" y="1168"/>
                  </a:cubicBezTo>
                  <a:cubicBezTo>
                    <a:pt x="534" y="1001"/>
                    <a:pt x="567" y="834"/>
                    <a:pt x="600" y="668"/>
                  </a:cubicBezTo>
                  <a:cubicBezTo>
                    <a:pt x="467" y="434"/>
                    <a:pt x="334" y="234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3044600" y="2540950"/>
              <a:ext cx="247950" cy="210150"/>
            </a:xfrm>
            <a:custGeom>
              <a:rect b="b" l="l" r="r" t="t"/>
              <a:pathLst>
                <a:path extrusionOk="0" h="8406" w="9918">
                  <a:moveTo>
                    <a:pt x="4279" y="585"/>
                  </a:moveTo>
                  <a:cubicBezTo>
                    <a:pt x="4312" y="585"/>
                    <a:pt x="4346" y="586"/>
                    <a:pt x="4380" y="587"/>
                  </a:cubicBezTo>
                  <a:cubicBezTo>
                    <a:pt x="6148" y="653"/>
                    <a:pt x="9317" y="1721"/>
                    <a:pt x="8817" y="3922"/>
                  </a:cubicBezTo>
                  <a:cubicBezTo>
                    <a:pt x="8450" y="5457"/>
                    <a:pt x="7549" y="6791"/>
                    <a:pt x="6348" y="7825"/>
                  </a:cubicBezTo>
                  <a:cubicBezTo>
                    <a:pt x="6315" y="7859"/>
                    <a:pt x="6315" y="7859"/>
                    <a:pt x="6315" y="7859"/>
                  </a:cubicBezTo>
                  <a:cubicBezTo>
                    <a:pt x="4714" y="7425"/>
                    <a:pt x="3079" y="6758"/>
                    <a:pt x="1945" y="5490"/>
                  </a:cubicBezTo>
                  <a:cubicBezTo>
                    <a:pt x="1" y="3282"/>
                    <a:pt x="1508" y="585"/>
                    <a:pt x="4279" y="585"/>
                  </a:cubicBezTo>
                  <a:close/>
                  <a:moveTo>
                    <a:pt x="4160" y="1"/>
                  </a:moveTo>
                  <a:cubicBezTo>
                    <a:pt x="3934" y="1"/>
                    <a:pt x="3707" y="17"/>
                    <a:pt x="3479" y="53"/>
                  </a:cubicBezTo>
                  <a:cubicBezTo>
                    <a:pt x="1611" y="353"/>
                    <a:pt x="110" y="1788"/>
                    <a:pt x="444" y="3756"/>
                  </a:cubicBezTo>
                  <a:cubicBezTo>
                    <a:pt x="844" y="6357"/>
                    <a:pt x="3846" y="7859"/>
                    <a:pt x="6148" y="8392"/>
                  </a:cubicBezTo>
                  <a:cubicBezTo>
                    <a:pt x="6179" y="8401"/>
                    <a:pt x="6209" y="8405"/>
                    <a:pt x="6236" y="8405"/>
                  </a:cubicBezTo>
                  <a:cubicBezTo>
                    <a:pt x="6415" y="8405"/>
                    <a:pt x="6515" y="8232"/>
                    <a:pt x="6515" y="8059"/>
                  </a:cubicBezTo>
                  <a:cubicBezTo>
                    <a:pt x="8016" y="6958"/>
                    <a:pt x="9917" y="4623"/>
                    <a:pt x="9484" y="2555"/>
                  </a:cubicBezTo>
                  <a:cubicBezTo>
                    <a:pt x="9284" y="1554"/>
                    <a:pt x="8016" y="1154"/>
                    <a:pt x="7182" y="787"/>
                  </a:cubicBezTo>
                  <a:cubicBezTo>
                    <a:pt x="6224" y="349"/>
                    <a:pt x="5198" y="1"/>
                    <a:pt x="41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008150" y="2927525"/>
              <a:ext cx="283575" cy="229450"/>
            </a:xfrm>
            <a:custGeom>
              <a:rect b="b" l="l" r="r" t="t"/>
              <a:pathLst>
                <a:path extrusionOk="0" h="9178" w="11343">
                  <a:moveTo>
                    <a:pt x="4359" y="642"/>
                  </a:moveTo>
                  <a:cubicBezTo>
                    <a:pt x="4611" y="642"/>
                    <a:pt x="4872" y="663"/>
                    <a:pt x="5138" y="702"/>
                  </a:cubicBezTo>
                  <a:cubicBezTo>
                    <a:pt x="6072" y="835"/>
                    <a:pt x="7006" y="1068"/>
                    <a:pt x="7873" y="1402"/>
                  </a:cubicBezTo>
                  <a:cubicBezTo>
                    <a:pt x="9174" y="1836"/>
                    <a:pt x="10541" y="2136"/>
                    <a:pt x="10208" y="3770"/>
                  </a:cubicBezTo>
                  <a:cubicBezTo>
                    <a:pt x="9774" y="5805"/>
                    <a:pt x="8440" y="7406"/>
                    <a:pt x="6739" y="8507"/>
                  </a:cubicBezTo>
                  <a:cubicBezTo>
                    <a:pt x="6705" y="8540"/>
                    <a:pt x="6672" y="8540"/>
                    <a:pt x="6639" y="8574"/>
                  </a:cubicBezTo>
                  <a:cubicBezTo>
                    <a:pt x="4871" y="8307"/>
                    <a:pt x="2803" y="7206"/>
                    <a:pt x="1635" y="5805"/>
                  </a:cubicBezTo>
                  <a:cubicBezTo>
                    <a:pt x="768" y="4804"/>
                    <a:pt x="835" y="3570"/>
                    <a:pt x="1368" y="2436"/>
                  </a:cubicBezTo>
                  <a:cubicBezTo>
                    <a:pt x="2008" y="1156"/>
                    <a:pt x="3089" y="642"/>
                    <a:pt x="4359" y="642"/>
                  </a:cubicBezTo>
                  <a:close/>
                  <a:moveTo>
                    <a:pt x="4350" y="1"/>
                  </a:moveTo>
                  <a:cubicBezTo>
                    <a:pt x="4143" y="1"/>
                    <a:pt x="3938" y="12"/>
                    <a:pt x="3737" y="34"/>
                  </a:cubicBezTo>
                  <a:cubicBezTo>
                    <a:pt x="1568" y="268"/>
                    <a:pt x="1" y="2603"/>
                    <a:pt x="401" y="4738"/>
                  </a:cubicBezTo>
                  <a:cubicBezTo>
                    <a:pt x="901" y="7173"/>
                    <a:pt x="4504" y="8907"/>
                    <a:pt x="6705" y="9174"/>
                  </a:cubicBezTo>
                  <a:cubicBezTo>
                    <a:pt x="6721" y="9176"/>
                    <a:pt x="6735" y="9177"/>
                    <a:pt x="6749" y="9177"/>
                  </a:cubicBezTo>
                  <a:cubicBezTo>
                    <a:pt x="6951" y="9177"/>
                    <a:pt x="7035" y="8961"/>
                    <a:pt x="6972" y="8774"/>
                  </a:cubicBezTo>
                  <a:cubicBezTo>
                    <a:pt x="8907" y="7773"/>
                    <a:pt x="11342" y="4971"/>
                    <a:pt x="10842" y="2603"/>
                  </a:cubicBezTo>
                  <a:cubicBezTo>
                    <a:pt x="10675" y="1769"/>
                    <a:pt x="9808" y="1569"/>
                    <a:pt x="9107" y="1235"/>
                  </a:cubicBezTo>
                  <a:cubicBezTo>
                    <a:pt x="7689" y="644"/>
                    <a:pt x="5956" y="1"/>
                    <a:pt x="435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967800" y="3320500"/>
              <a:ext cx="261375" cy="241025"/>
            </a:xfrm>
            <a:custGeom>
              <a:rect b="b" l="l" r="r" t="t"/>
              <a:pathLst>
                <a:path extrusionOk="0" h="9641" w="10455">
                  <a:moveTo>
                    <a:pt x="4334" y="570"/>
                  </a:moveTo>
                  <a:cubicBezTo>
                    <a:pt x="4481" y="570"/>
                    <a:pt x="4631" y="578"/>
                    <a:pt x="4784" y="594"/>
                  </a:cubicBezTo>
                  <a:cubicBezTo>
                    <a:pt x="5784" y="694"/>
                    <a:pt x="6652" y="1094"/>
                    <a:pt x="7485" y="1628"/>
                  </a:cubicBezTo>
                  <a:cubicBezTo>
                    <a:pt x="8520" y="2228"/>
                    <a:pt x="9787" y="2862"/>
                    <a:pt x="9587" y="4230"/>
                  </a:cubicBezTo>
                  <a:cubicBezTo>
                    <a:pt x="9320" y="6064"/>
                    <a:pt x="7552" y="8032"/>
                    <a:pt x="6285" y="9267"/>
                  </a:cubicBezTo>
                  <a:cubicBezTo>
                    <a:pt x="6251" y="9200"/>
                    <a:pt x="6218" y="9166"/>
                    <a:pt x="6151" y="9133"/>
                  </a:cubicBezTo>
                  <a:cubicBezTo>
                    <a:pt x="4550" y="8132"/>
                    <a:pt x="2582" y="7165"/>
                    <a:pt x="1548" y="5497"/>
                  </a:cubicBezTo>
                  <a:cubicBezTo>
                    <a:pt x="0" y="3034"/>
                    <a:pt x="1712" y="570"/>
                    <a:pt x="4334" y="570"/>
                  </a:cubicBezTo>
                  <a:close/>
                  <a:moveTo>
                    <a:pt x="4242" y="1"/>
                  </a:moveTo>
                  <a:cubicBezTo>
                    <a:pt x="4079" y="1"/>
                    <a:pt x="3915" y="9"/>
                    <a:pt x="3749" y="27"/>
                  </a:cubicBezTo>
                  <a:cubicBezTo>
                    <a:pt x="1781" y="260"/>
                    <a:pt x="180" y="1728"/>
                    <a:pt x="347" y="3796"/>
                  </a:cubicBezTo>
                  <a:cubicBezTo>
                    <a:pt x="614" y="6765"/>
                    <a:pt x="3649" y="8232"/>
                    <a:pt x="5884" y="9600"/>
                  </a:cubicBezTo>
                  <a:cubicBezTo>
                    <a:pt x="5930" y="9628"/>
                    <a:pt x="5976" y="9640"/>
                    <a:pt x="6019" y="9640"/>
                  </a:cubicBezTo>
                  <a:cubicBezTo>
                    <a:pt x="6133" y="9640"/>
                    <a:pt x="6227" y="9554"/>
                    <a:pt x="6251" y="9433"/>
                  </a:cubicBezTo>
                  <a:cubicBezTo>
                    <a:pt x="6290" y="9453"/>
                    <a:pt x="6328" y="9472"/>
                    <a:pt x="6367" y="9472"/>
                  </a:cubicBezTo>
                  <a:cubicBezTo>
                    <a:pt x="6395" y="9472"/>
                    <a:pt x="6423" y="9462"/>
                    <a:pt x="6451" y="9433"/>
                  </a:cubicBezTo>
                  <a:cubicBezTo>
                    <a:pt x="7619" y="8499"/>
                    <a:pt x="8586" y="7365"/>
                    <a:pt x="9287" y="6031"/>
                  </a:cubicBezTo>
                  <a:cubicBezTo>
                    <a:pt x="9654" y="5364"/>
                    <a:pt x="10454" y="3996"/>
                    <a:pt x="10187" y="3229"/>
                  </a:cubicBezTo>
                  <a:cubicBezTo>
                    <a:pt x="9921" y="2362"/>
                    <a:pt x="8086" y="1328"/>
                    <a:pt x="7319" y="894"/>
                  </a:cubicBezTo>
                  <a:cubicBezTo>
                    <a:pt x="6361" y="372"/>
                    <a:pt x="5328" y="1"/>
                    <a:pt x="424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2942975" y="2080325"/>
              <a:ext cx="107750" cy="103900"/>
            </a:xfrm>
            <a:custGeom>
              <a:rect b="b" l="l" r="r" t="t"/>
              <a:pathLst>
                <a:path extrusionOk="0" h="4156" w="4310">
                  <a:moveTo>
                    <a:pt x="4037" y="1"/>
                  </a:moveTo>
                  <a:cubicBezTo>
                    <a:pt x="4007" y="1"/>
                    <a:pt x="3974" y="10"/>
                    <a:pt x="3942" y="31"/>
                  </a:cubicBezTo>
                  <a:cubicBezTo>
                    <a:pt x="2374" y="1032"/>
                    <a:pt x="1073" y="2400"/>
                    <a:pt x="72" y="3934"/>
                  </a:cubicBezTo>
                  <a:cubicBezTo>
                    <a:pt x="1" y="4053"/>
                    <a:pt x="100" y="4155"/>
                    <a:pt x="198" y="4155"/>
                  </a:cubicBezTo>
                  <a:cubicBezTo>
                    <a:pt x="238" y="4155"/>
                    <a:pt x="277" y="4139"/>
                    <a:pt x="306" y="4101"/>
                  </a:cubicBezTo>
                  <a:cubicBezTo>
                    <a:pt x="1340" y="2600"/>
                    <a:pt x="2608" y="1366"/>
                    <a:pt x="4142" y="365"/>
                  </a:cubicBezTo>
                  <a:cubicBezTo>
                    <a:pt x="4310" y="253"/>
                    <a:pt x="4196" y="1"/>
                    <a:pt x="403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2903575" y="2067250"/>
              <a:ext cx="117375" cy="123675"/>
            </a:xfrm>
            <a:custGeom>
              <a:rect b="b" l="l" r="r" t="t"/>
              <a:pathLst>
                <a:path extrusionOk="0" h="4947" w="4695">
                  <a:moveTo>
                    <a:pt x="4453" y="1"/>
                  </a:moveTo>
                  <a:cubicBezTo>
                    <a:pt x="4430" y="1"/>
                    <a:pt x="4407" y="7"/>
                    <a:pt x="4384" y="21"/>
                  </a:cubicBezTo>
                  <a:cubicBezTo>
                    <a:pt x="2482" y="1088"/>
                    <a:pt x="948" y="2789"/>
                    <a:pt x="47" y="4757"/>
                  </a:cubicBezTo>
                  <a:cubicBezTo>
                    <a:pt x="0" y="4852"/>
                    <a:pt x="86" y="4946"/>
                    <a:pt x="165" y="4946"/>
                  </a:cubicBezTo>
                  <a:cubicBezTo>
                    <a:pt x="197" y="4946"/>
                    <a:pt x="228" y="4930"/>
                    <a:pt x="247" y="4891"/>
                  </a:cubicBezTo>
                  <a:cubicBezTo>
                    <a:pt x="1248" y="2923"/>
                    <a:pt x="2683" y="1455"/>
                    <a:pt x="4551" y="321"/>
                  </a:cubicBezTo>
                  <a:cubicBezTo>
                    <a:pt x="4694" y="235"/>
                    <a:pt x="4591" y="1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2863050" y="2833300"/>
              <a:ext cx="64350" cy="119500"/>
            </a:xfrm>
            <a:custGeom>
              <a:rect b="b" l="l" r="r" t="t"/>
              <a:pathLst>
                <a:path extrusionOk="0" h="4780" w="2574">
                  <a:moveTo>
                    <a:pt x="2355" y="1"/>
                  </a:moveTo>
                  <a:cubicBezTo>
                    <a:pt x="2327" y="1"/>
                    <a:pt x="2298" y="11"/>
                    <a:pt x="2269" y="34"/>
                  </a:cubicBezTo>
                  <a:cubicBezTo>
                    <a:pt x="834" y="1135"/>
                    <a:pt x="0" y="2903"/>
                    <a:pt x="401" y="4704"/>
                  </a:cubicBezTo>
                  <a:cubicBezTo>
                    <a:pt x="401" y="4754"/>
                    <a:pt x="442" y="4779"/>
                    <a:pt x="484" y="4779"/>
                  </a:cubicBezTo>
                  <a:cubicBezTo>
                    <a:pt x="526" y="4779"/>
                    <a:pt x="568" y="4754"/>
                    <a:pt x="568" y="4704"/>
                  </a:cubicBezTo>
                  <a:cubicBezTo>
                    <a:pt x="401" y="2969"/>
                    <a:pt x="1001" y="1368"/>
                    <a:pt x="2436" y="334"/>
                  </a:cubicBezTo>
                  <a:cubicBezTo>
                    <a:pt x="2573" y="224"/>
                    <a:pt x="2484" y="1"/>
                    <a:pt x="235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862225" y="2484175"/>
              <a:ext cx="75275" cy="117850"/>
            </a:xfrm>
            <a:custGeom>
              <a:rect b="b" l="l" r="r" t="t"/>
              <a:pathLst>
                <a:path extrusionOk="0" h="4714" w="3011">
                  <a:moveTo>
                    <a:pt x="2725" y="0"/>
                  </a:moveTo>
                  <a:cubicBezTo>
                    <a:pt x="2696" y="0"/>
                    <a:pt x="2666" y="7"/>
                    <a:pt x="2635" y="22"/>
                  </a:cubicBezTo>
                  <a:cubicBezTo>
                    <a:pt x="1068" y="856"/>
                    <a:pt x="0" y="2891"/>
                    <a:pt x="267" y="4626"/>
                  </a:cubicBezTo>
                  <a:cubicBezTo>
                    <a:pt x="267" y="4688"/>
                    <a:pt x="310" y="4714"/>
                    <a:pt x="356" y="4714"/>
                  </a:cubicBezTo>
                  <a:cubicBezTo>
                    <a:pt x="410" y="4714"/>
                    <a:pt x="467" y="4679"/>
                    <a:pt x="467" y="4626"/>
                  </a:cubicBezTo>
                  <a:cubicBezTo>
                    <a:pt x="701" y="2758"/>
                    <a:pt x="1401" y="1490"/>
                    <a:pt x="2869" y="323"/>
                  </a:cubicBezTo>
                  <a:cubicBezTo>
                    <a:pt x="3010" y="209"/>
                    <a:pt x="2888" y="0"/>
                    <a:pt x="272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2794675" y="3212350"/>
              <a:ext cx="65700" cy="120950"/>
            </a:xfrm>
            <a:custGeom>
              <a:rect b="b" l="l" r="r" t="t"/>
              <a:pathLst>
                <a:path extrusionOk="0" h="4838" w="2628">
                  <a:moveTo>
                    <a:pt x="2299" y="1"/>
                  </a:moveTo>
                  <a:cubicBezTo>
                    <a:pt x="2255" y="1"/>
                    <a:pt x="2210" y="15"/>
                    <a:pt x="2168" y="50"/>
                  </a:cubicBezTo>
                  <a:cubicBezTo>
                    <a:pt x="767" y="1184"/>
                    <a:pt x="0" y="2985"/>
                    <a:pt x="334" y="4753"/>
                  </a:cubicBezTo>
                  <a:cubicBezTo>
                    <a:pt x="348" y="4811"/>
                    <a:pt x="395" y="4838"/>
                    <a:pt x="443" y="4838"/>
                  </a:cubicBezTo>
                  <a:cubicBezTo>
                    <a:pt x="504" y="4838"/>
                    <a:pt x="567" y="4794"/>
                    <a:pt x="567" y="4720"/>
                  </a:cubicBezTo>
                  <a:cubicBezTo>
                    <a:pt x="501" y="2985"/>
                    <a:pt x="1101" y="1451"/>
                    <a:pt x="2469" y="350"/>
                  </a:cubicBezTo>
                  <a:cubicBezTo>
                    <a:pt x="2628" y="217"/>
                    <a:pt x="2471" y="1"/>
                    <a:pt x="229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640400" y="1412900"/>
              <a:ext cx="2546825" cy="3447200"/>
            </a:xfrm>
            <a:custGeom>
              <a:rect b="b" l="l" r="r" t="t"/>
              <a:pathLst>
                <a:path extrusionOk="0" h="137888" w="101873">
                  <a:moveTo>
                    <a:pt x="6066" y="16229"/>
                  </a:moveTo>
                  <a:cubicBezTo>
                    <a:pt x="7784" y="16229"/>
                    <a:pt x="9447" y="17111"/>
                    <a:pt x="10741" y="18189"/>
                  </a:cubicBezTo>
                  <a:cubicBezTo>
                    <a:pt x="13543" y="20457"/>
                    <a:pt x="15878" y="23459"/>
                    <a:pt x="18347" y="26128"/>
                  </a:cubicBezTo>
                  <a:cubicBezTo>
                    <a:pt x="18380" y="26161"/>
                    <a:pt x="18447" y="26195"/>
                    <a:pt x="18480" y="26195"/>
                  </a:cubicBezTo>
                  <a:cubicBezTo>
                    <a:pt x="18480" y="31198"/>
                    <a:pt x="18547" y="36202"/>
                    <a:pt x="19014" y="41172"/>
                  </a:cubicBezTo>
                  <a:cubicBezTo>
                    <a:pt x="17779" y="40705"/>
                    <a:pt x="16512" y="40405"/>
                    <a:pt x="15344" y="40238"/>
                  </a:cubicBezTo>
                  <a:cubicBezTo>
                    <a:pt x="15244" y="40238"/>
                    <a:pt x="15111" y="40205"/>
                    <a:pt x="14977" y="40205"/>
                  </a:cubicBezTo>
                  <a:cubicBezTo>
                    <a:pt x="12743" y="37236"/>
                    <a:pt x="10374" y="34367"/>
                    <a:pt x="8039" y="31465"/>
                  </a:cubicBezTo>
                  <a:cubicBezTo>
                    <a:pt x="5704" y="28530"/>
                    <a:pt x="1868" y="25061"/>
                    <a:pt x="1668" y="21058"/>
                  </a:cubicBezTo>
                  <a:cubicBezTo>
                    <a:pt x="1568" y="18889"/>
                    <a:pt x="2669" y="16955"/>
                    <a:pt x="4837" y="16388"/>
                  </a:cubicBezTo>
                  <a:cubicBezTo>
                    <a:pt x="5247" y="16279"/>
                    <a:pt x="5658" y="16229"/>
                    <a:pt x="6066" y="16229"/>
                  </a:cubicBezTo>
                  <a:close/>
                  <a:moveTo>
                    <a:pt x="21891" y="628"/>
                  </a:moveTo>
                  <a:cubicBezTo>
                    <a:pt x="22412" y="628"/>
                    <a:pt x="22939" y="643"/>
                    <a:pt x="23450" y="643"/>
                  </a:cubicBezTo>
                  <a:lnTo>
                    <a:pt x="32723" y="643"/>
                  </a:lnTo>
                  <a:cubicBezTo>
                    <a:pt x="38794" y="676"/>
                    <a:pt x="44832" y="710"/>
                    <a:pt x="50903" y="777"/>
                  </a:cubicBezTo>
                  <a:cubicBezTo>
                    <a:pt x="54239" y="810"/>
                    <a:pt x="57541" y="843"/>
                    <a:pt x="60844" y="877"/>
                  </a:cubicBezTo>
                  <a:cubicBezTo>
                    <a:pt x="62611" y="910"/>
                    <a:pt x="64379" y="943"/>
                    <a:pt x="66147" y="977"/>
                  </a:cubicBezTo>
                  <a:cubicBezTo>
                    <a:pt x="66185" y="978"/>
                    <a:pt x="66228" y="978"/>
                    <a:pt x="66275" y="978"/>
                  </a:cubicBezTo>
                  <a:cubicBezTo>
                    <a:pt x="66684" y="978"/>
                    <a:pt x="67424" y="940"/>
                    <a:pt x="68244" y="940"/>
                  </a:cubicBezTo>
                  <a:cubicBezTo>
                    <a:pt x="70072" y="940"/>
                    <a:pt x="72296" y="1132"/>
                    <a:pt x="72118" y="2378"/>
                  </a:cubicBezTo>
                  <a:cubicBezTo>
                    <a:pt x="72085" y="2511"/>
                    <a:pt x="72152" y="2611"/>
                    <a:pt x="72252" y="2678"/>
                  </a:cubicBezTo>
                  <a:cubicBezTo>
                    <a:pt x="72018" y="6647"/>
                    <a:pt x="72285" y="10684"/>
                    <a:pt x="72352" y="14653"/>
                  </a:cubicBezTo>
                  <a:cubicBezTo>
                    <a:pt x="72418" y="18856"/>
                    <a:pt x="72485" y="23059"/>
                    <a:pt x="72552" y="27262"/>
                  </a:cubicBezTo>
                  <a:cubicBezTo>
                    <a:pt x="72685" y="35535"/>
                    <a:pt x="72785" y="43807"/>
                    <a:pt x="72919" y="52113"/>
                  </a:cubicBezTo>
                  <a:cubicBezTo>
                    <a:pt x="72919" y="52280"/>
                    <a:pt x="73019" y="52347"/>
                    <a:pt x="73152" y="52380"/>
                  </a:cubicBezTo>
                  <a:cubicBezTo>
                    <a:pt x="71985" y="52914"/>
                    <a:pt x="70951" y="53714"/>
                    <a:pt x="70184" y="54582"/>
                  </a:cubicBezTo>
                  <a:cubicBezTo>
                    <a:pt x="70017" y="54782"/>
                    <a:pt x="69883" y="55015"/>
                    <a:pt x="69750" y="55215"/>
                  </a:cubicBezTo>
                  <a:cubicBezTo>
                    <a:pt x="68849" y="40338"/>
                    <a:pt x="69983" y="25428"/>
                    <a:pt x="69450" y="10584"/>
                  </a:cubicBezTo>
                  <a:cubicBezTo>
                    <a:pt x="69425" y="10433"/>
                    <a:pt x="69325" y="10358"/>
                    <a:pt x="69220" y="10358"/>
                  </a:cubicBezTo>
                  <a:cubicBezTo>
                    <a:pt x="69185" y="10358"/>
                    <a:pt x="69149" y="10367"/>
                    <a:pt x="69116" y="10383"/>
                  </a:cubicBezTo>
                  <a:cubicBezTo>
                    <a:pt x="69149" y="10217"/>
                    <a:pt x="69049" y="10016"/>
                    <a:pt x="68849" y="10016"/>
                  </a:cubicBezTo>
                  <a:cubicBezTo>
                    <a:pt x="61044" y="9650"/>
                    <a:pt x="53238" y="9449"/>
                    <a:pt x="45433" y="9416"/>
                  </a:cubicBezTo>
                  <a:cubicBezTo>
                    <a:pt x="42433" y="9403"/>
                    <a:pt x="39417" y="9370"/>
                    <a:pt x="36399" y="9370"/>
                  </a:cubicBezTo>
                  <a:cubicBezTo>
                    <a:pt x="31698" y="9370"/>
                    <a:pt x="26988" y="9451"/>
                    <a:pt x="22316" y="9816"/>
                  </a:cubicBezTo>
                  <a:cubicBezTo>
                    <a:pt x="22273" y="9717"/>
                    <a:pt x="22164" y="9666"/>
                    <a:pt x="22053" y="9666"/>
                  </a:cubicBezTo>
                  <a:cubicBezTo>
                    <a:pt x="21903" y="9666"/>
                    <a:pt x="21749" y="9758"/>
                    <a:pt x="21749" y="9950"/>
                  </a:cubicBezTo>
                  <a:cubicBezTo>
                    <a:pt x="21782" y="15520"/>
                    <a:pt x="21816" y="21124"/>
                    <a:pt x="21816" y="26695"/>
                  </a:cubicBezTo>
                  <a:cubicBezTo>
                    <a:pt x="21849" y="31999"/>
                    <a:pt x="21716" y="37369"/>
                    <a:pt x="22183" y="42640"/>
                  </a:cubicBezTo>
                  <a:cubicBezTo>
                    <a:pt x="21315" y="42106"/>
                    <a:pt x="20381" y="41672"/>
                    <a:pt x="19414" y="41306"/>
                  </a:cubicBezTo>
                  <a:cubicBezTo>
                    <a:pt x="19014" y="29631"/>
                    <a:pt x="19080" y="17955"/>
                    <a:pt x="19180" y="6247"/>
                  </a:cubicBezTo>
                  <a:cubicBezTo>
                    <a:pt x="19214" y="4879"/>
                    <a:pt x="18980" y="3312"/>
                    <a:pt x="19214" y="1977"/>
                  </a:cubicBezTo>
                  <a:cubicBezTo>
                    <a:pt x="19447" y="710"/>
                    <a:pt x="19948" y="643"/>
                    <a:pt x="21115" y="643"/>
                  </a:cubicBezTo>
                  <a:cubicBezTo>
                    <a:pt x="21371" y="632"/>
                    <a:pt x="21630" y="628"/>
                    <a:pt x="21891" y="628"/>
                  </a:cubicBezTo>
                  <a:close/>
                  <a:moveTo>
                    <a:pt x="13487" y="40785"/>
                  </a:moveTo>
                  <a:cubicBezTo>
                    <a:pt x="15830" y="40785"/>
                    <a:pt x="18366" y="41553"/>
                    <a:pt x="20148" y="42373"/>
                  </a:cubicBezTo>
                  <a:cubicBezTo>
                    <a:pt x="23550" y="43907"/>
                    <a:pt x="27987" y="47877"/>
                    <a:pt x="25552" y="52013"/>
                  </a:cubicBezTo>
                  <a:cubicBezTo>
                    <a:pt x="24406" y="54027"/>
                    <a:pt x="22109" y="54659"/>
                    <a:pt x="19917" y="54659"/>
                  </a:cubicBezTo>
                  <a:cubicBezTo>
                    <a:pt x="19749" y="54659"/>
                    <a:pt x="19581" y="54656"/>
                    <a:pt x="19414" y="54648"/>
                  </a:cubicBezTo>
                  <a:cubicBezTo>
                    <a:pt x="17312" y="54548"/>
                    <a:pt x="14644" y="54315"/>
                    <a:pt x="13043" y="52814"/>
                  </a:cubicBezTo>
                  <a:cubicBezTo>
                    <a:pt x="12977" y="52755"/>
                    <a:pt x="12905" y="52730"/>
                    <a:pt x="12838" y="52730"/>
                  </a:cubicBezTo>
                  <a:cubicBezTo>
                    <a:pt x="12598" y="52730"/>
                    <a:pt x="12401" y="53039"/>
                    <a:pt x="12609" y="53247"/>
                  </a:cubicBezTo>
                  <a:cubicBezTo>
                    <a:pt x="14043" y="54582"/>
                    <a:pt x="16012" y="54849"/>
                    <a:pt x="17880" y="55115"/>
                  </a:cubicBezTo>
                  <a:cubicBezTo>
                    <a:pt x="18180" y="55149"/>
                    <a:pt x="18447" y="55182"/>
                    <a:pt x="18747" y="55182"/>
                  </a:cubicBezTo>
                  <a:cubicBezTo>
                    <a:pt x="18647" y="55549"/>
                    <a:pt x="18647" y="55949"/>
                    <a:pt x="18747" y="56316"/>
                  </a:cubicBezTo>
                  <a:cubicBezTo>
                    <a:pt x="17312" y="55582"/>
                    <a:pt x="15845" y="54949"/>
                    <a:pt x="14344" y="54582"/>
                  </a:cubicBezTo>
                  <a:cubicBezTo>
                    <a:pt x="13810" y="54448"/>
                    <a:pt x="13276" y="54382"/>
                    <a:pt x="12776" y="54382"/>
                  </a:cubicBezTo>
                  <a:cubicBezTo>
                    <a:pt x="9774" y="52047"/>
                    <a:pt x="6505" y="48811"/>
                    <a:pt x="7672" y="44641"/>
                  </a:cubicBezTo>
                  <a:cubicBezTo>
                    <a:pt x="8499" y="41740"/>
                    <a:pt x="10874" y="40785"/>
                    <a:pt x="13487" y="40785"/>
                  </a:cubicBezTo>
                  <a:close/>
                  <a:moveTo>
                    <a:pt x="22716" y="54882"/>
                  </a:moveTo>
                  <a:lnTo>
                    <a:pt x="22716" y="54882"/>
                  </a:lnTo>
                  <a:cubicBezTo>
                    <a:pt x="22583" y="56116"/>
                    <a:pt x="22583" y="57350"/>
                    <a:pt x="22616" y="58585"/>
                  </a:cubicBezTo>
                  <a:cubicBezTo>
                    <a:pt x="22083" y="58251"/>
                    <a:pt x="21549" y="57917"/>
                    <a:pt x="21048" y="57584"/>
                  </a:cubicBezTo>
                  <a:cubicBezTo>
                    <a:pt x="20415" y="57217"/>
                    <a:pt x="19748" y="56817"/>
                    <a:pt x="19080" y="56483"/>
                  </a:cubicBezTo>
                  <a:lnTo>
                    <a:pt x="19080" y="56450"/>
                  </a:lnTo>
                  <a:cubicBezTo>
                    <a:pt x="19014" y="56016"/>
                    <a:pt x="19047" y="55616"/>
                    <a:pt x="19180" y="55215"/>
                  </a:cubicBezTo>
                  <a:cubicBezTo>
                    <a:pt x="19489" y="55233"/>
                    <a:pt x="19797" y="55243"/>
                    <a:pt x="20104" y="55243"/>
                  </a:cubicBezTo>
                  <a:cubicBezTo>
                    <a:pt x="20993" y="55243"/>
                    <a:pt x="21873" y="55155"/>
                    <a:pt x="22716" y="54882"/>
                  </a:cubicBezTo>
                  <a:close/>
                  <a:moveTo>
                    <a:pt x="77856" y="53047"/>
                  </a:moveTo>
                  <a:cubicBezTo>
                    <a:pt x="80024" y="54682"/>
                    <a:pt x="80024" y="58985"/>
                    <a:pt x="80224" y="61387"/>
                  </a:cubicBezTo>
                  <a:cubicBezTo>
                    <a:pt x="80224" y="61453"/>
                    <a:pt x="80257" y="61520"/>
                    <a:pt x="80257" y="61587"/>
                  </a:cubicBezTo>
                  <a:lnTo>
                    <a:pt x="80224" y="61587"/>
                  </a:lnTo>
                  <a:cubicBezTo>
                    <a:pt x="79485" y="61795"/>
                    <a:pt x="78682" y="61970"/>
                    <a:pt x="77904" y="61970"/>
                  </a:cubicBezTo>
                  <a:cubicBezTo>
                    <a:pt x="77558" y="61970"/>
                    <a:pt x="77217" y="61936"/>
                    <a:pt x="76888" y="61854"/>
                  </a:cubicBezTo>
                  <a:cubicBezTo>
                    <a:pt x="76054" y="61620"/>
                    <a:pt x="75321" y="60886"/>
                    <a:pt x="75154" y="60052"/>
                  </a:cubicBezTo>
                  <a:cubicBezTo>
                    <a:pt x="75054" y="59619"/>
                    <a:pt x="75187" y="58952"/>
                    <a:pt x="75187" y="58518"/>
                  </a:cubicBezTo>
                  <a:cubicBezTo>
                    <a:pt x="75220" y="57684"/>
                    <a:pt x="75220" y="56850"/>
                    <a:pt x="75287" y="56016"/>
                  </a:cubicBezTo>
                  <a:cubicBezTo>
                    <a:pt x="75387" y="54281"/>
                    <a:pt x="75921" y="53181"/>
                    <a:pt x="77856" y="53047"/>
                  </a:cubicBezTo>
                  <a:close/>
                  <a:moveTo>
                    <a:pt x="11942" y="54882"/>
                  </a:moveTo>
                  <a:cubicBezTo>
                    <a:pt x="12242" y="54882"/>
                    <a:pt x="12542" y="54882"/>
                    <a:pt x="12843" y="54915"/>
                  </a:cubicBezTo>
                  <a:cubicBezTo>
                    <a:pt x="12976" y="54982"/>
                    <a:pt x="13076" y="55049"/>
                    <a:pt x="13210" y="55149"/>
                  </a:cubicBezTo>
                  <a:cubicBezTo>
                    <a:pt x="13239" y="55163"/>
                    <a:pt x="13268" y="55170"/>
                    <a:pt x="13296" y="55170"/>
                  </a:cubicBezTo>
                  <a:cubicBezTo>
                    <a:pt x="13395" y="55170"/>
                    <a:pt x="13476" y="55086"/>
                    <a:pt x="13476" y="54982"/>
                  </a:cubicBezTo>
                  <a:cubicBezTo>
                    <a:pt x="15411" y="55282"/>
                    <a:pt x="17312" y="56216"/>
                    <a:pt x="18980" y="57117"/>
                  </a:cubicBezTo>
                  <a:cubicBezTo>
                    <a:pt x="20948" y="58151"/>
                    <a:pt x="22916" y="59385"/>
                    <a:pt x="24584" y="60886"/>
                  </a:cubicBezTo>
                  <a:cubicBezTo>
                    <a:pt x="26753" y="62754"/>
                    <a:pt x="27119" y="65223"/>
                    <a:pt x="25585" y="67691"/>
                  </a:cubicBezTo>
                  <a:cubicBezTo>
                    <a:pt x="24290" y="69776"/>
                    <a:pt x="22186" y="71173"/>
                    <a:pt x="19728" y="71173"/>
                  </a:cubicBezTo>
                  <a:cubicBezTo>
                    <a:pt x="19591" y="71173"/>
                    <a:pt x="19453" y="71169"/>
                    <a:pt x="19314" y="71160"/>
                  </a:cubicBezTo>
                  <a:cubicBezTo>
                    <a:pt x="16545" y="70993"/>
                    <a:pt x="14210" y="69392"/>
                    <a:pt x="12009" y="67891"/>
                  </a:cubicBezTo>
                  <a:cubicBezTo>
                    <a:pt x="11955" y="67859"/>
                    <a:pt x="11902" y="67845"/>
                    <a:pt x="11853" y="67845"/>
                  </a:cubicBezTo>
                  <a:cubicBezTo>
                    <a:pt x="11595" y="67845"/>
                    <a:pt x="11428" y="68229"/>
                    <a:pt x="11708" y="68425"/>
                  </a:cubicBezTo>
                  <a:cubicBezTo>
                    <a:pt x="13810" y="69826"/>
                    <a:pt x="16312" y="71327"/>
                    <a:pt x="18814" y="71694"/>
                  </a:cubicBezTo>
                  <a:cubicBezTo>
                    <a:pt x="18814" y="72161"/>
                    <a:pt x="18814" y="72661"/>
                    <a:pt x="18847" y="73162"/>
                  </a:cubicBezTo>
                  <a:cubicBezTo>
                    <a:pt x="16512" y="71561"/>
                    <a:pt x="13810" y="70426"/>
                    <a:pt x="11075" y="70326"/>
                  </a:cubicBezTo>
                  <a:cubicBezTo>
                    <a:pt x="8706" y="67057"/>
                    <a:pt x="5904" y="63488"/>
                    <a:pt x="7038" y="59185"/>
                  </a:cubicBezTo>
                  <a:cubicBezTo>
                    <a:pt x="7672" y="56850"/>
                    <a:pt x="9407" y="55015"/>
                    <a:pt x="11942" y="54882"/>
                  </a:cubicBezTo>
                  <a:close/>
                  <a:moveTo>
                    <a:pt x="22916" y="71027"/>
                  </a:moveTo>
                  <a:cubicBezTo>
                    <a:pt x="22916" y="72962"/>
                    <a:pt x="22783" y="74896"/>
                    <a:pt x="22850" y="76831"/>
                  </a:cubicBezTo>
                  <a:cubicBezTo>
                    <a:pt x="22716" y="76664"/>
                    <a:pt x="22583" y="76497"/>
                    <a:pt x="22449" y="76364"/>
                  </a:cubicBezTo>
                  <a:cubicBezTo>
                    <a:pt x="21515" y="75263"/>
                    <a:pt x="20415" y="74262"/>
                    <a:pt x="19180" y="73395"/>
                  </a:cubicBezTo>
                  <a:cubicBezTo>
                    <a:pt x="19214" y="72828"/>
                    <a:pt x="19247" y="72294"/>
                    <a:pt x="19214" y="71727"/>
                  </a:cubicBezTo>
                  <a:lnTo>
                    <a:pt x="19214" y="71727"/>
                  </a:lnTo>
                  <a:cubicBezTo>
                    <a:pt x="19460" y="71753"/>
                    <a:pt x="19705" y="71767"/>
                    <a:pt x="19949" y="71767"/>
                  </a:cubicBezTo>
                  <a:cubicBezTo>
                    <a:pt x="20960" y="71767"/>
                    <a:pt x="21949" y="71537"/>
                    <a:pt x="22916" y="71027"/>
                  </a:cubicBezTo>
                  <a:close/>
                  <a:moveTo>
                    <a:pt x="69083" y="63088"/>
                  </a:moveTo>
                  <a:cubicBezTo>
                    <a:pt x="69183" y="63788"/>
                    <a:pt x="69250" y="64489"/>
                    <a:pt x="69316" y="65156"/>
                  </a:cubicBezTo>
                  <a:cubicBezTo>
                    <a:pt x="69650" y="69559"/>
                    <a:pt x="69950" y="74062"/>
                    <a:pt x="69616" y="78465"/>
                  </a:cubicBezTo>
                  <a:cubicBezTo>
                    <a:pt x="69516" y="79866"/>
                    <a:pt x="69250" y="81167"/>
                    <a:pt x="68783" y="82402"/>
                  </a:cubicBezTo>
                  <a:cubicBezTo>
                    <a:pt x="68949" y="80634"/>
                    <a:pt x="68749" y="78832"/>
                    <a:pt x="68716" y="77064"/>
                  </a:cubicBezTo>
                  <a:cubicBezTo>
                    <a:pt x="68682" y="75230"/>
                    <a:pt x="68682" y="73395"/>
                    <a:pt x="68716" y="71561"/>
                  </a:cubicBezTo>
                  <a:cubicBezTo>
                    <a:pt x="68749" y="68725"/>
                    <a:pt x="68883" y="65890"/>
                    <a:pt x="69083" y="63088"/>
                  </a:cubicBezTo>
                  <a:close/>
                  <a:moveTo>
                    <a:pt x="43491" y="10008"/>
                  </a:moveTo>
                  <a:cubicBezTo>
                    <a:pt x="44139" y="10008"/>
                    <a:pt x="44786" y="10011"/>
                    <a:pt x="45433" y="10016"/>
                  </a:cubicBezTo>
                  <a:cubicBezTo>
                    <a:pt x="53238" y="10050"/>
                    <a:pt x="61044" y="10250"/>
                    <a:pt x="68849" y="10617"/>
                  </a:cubicBezTo>
                  <a:cubicBezTo>
                    <a:pt x="68916" y="10617"/>
                    <a:pt x="68949" y="10584"/>
                    <a:pt x="69016" y="10584"/>
                  </a:cubicBezTo>
                  <a:cubicBezTo>
                    <a:pt x="68649" y="18122"/>
                    <a:pt x="68849" y="25728"/>
                    <a:pt x="68849" y="33266"/>
                  </a:cubicBezTo>
                  <a:cubicBezTo>
                    <a:pt x="68816" y="40905"/>
                    <a:pt x="68716" y="48511"/>
                    <a:pt x="69216" y="56116"/>
                  </a:cubicBezTo>
                  <a:cubicBezTo>
                    <a:pt x="69216" y="56150"/>
                    <a:pt x="69216" y="56216"/>
                    <a:pt x="69250" y="56250"/>
                  </a:cubicBezTo>
                  <a:cubicBezTo>
                    <a:pt x="68883" y="57184"/>
                    <a:pt x="68749" y="58184"/>
                    <a:pt x="68749" y="59252"/>
                  </a:cubicBezTo>
                  <a:cubicBezTo>
                    <a:pt x="68749" y="59685"/>
                    <a:pt x="68749" y="60152"/>
                    <a:pt x="68783" y="60586"/>
                  </a:cubicBezTo>
                  <a:cubicBezTo>
                    <a:pt x="68482" y="64355"/>
                    <a:pt x="68316" y="68091"/>
                    <a:pt x="68282" y="71861"/>
                  </a:cubicBezTo>
                  <a:cubicBezTo>
                    <a:pt x="68282" y="75297"/>
                    <a:pt x="67949" y="79199"/>
                    <a:pt x="68716" y="82535"/>
                  </a:cubicBezTo>
                  <a:cubicBezTo>
                    <a:pt x="68382" y="83436"/>
                    <a:pt x="67915" y="84336"/>
                    <a:pt x="67315" y="85237"/>
                  </a:cubicBezTo>
                  <a:cubicBezTo>
                    <a:pt x="66414" y="86571"/>
                    <a:pt x="65447" y="87906"/>
                    <a:pt x="64613" y="89307"/>
                  </a:cubicBezTo>
                  <a:cubicBezTo>
                    <a:pt x="64580" y="89173"/>
                    <a:pt x="64479" y="89040"/>
                    <a:pt x="64313" y="89040"/>
                  </a:cubicBezTo>
                  <a:lnTo>
                    <a:pt x="61277" y="89040"/>
                  </a:lnTo>
                  <a:lnTo>
                    <a:pt x="61277" y="89073"/>
                  </a:lnTo>
                  <a:cubicBezTo>
                    <a:pt x="61244" y="89073"/>
                    <a:pt x="61244" y="89073"/>
                    <a:pt x="61210" y="89040"/>
                  </a:cubicBezTo>
                  <a:cubicBezTo>
                    <a:pt x="59142" y="89073"/>
                    <a:pt x="57074" y="89073"/>
                    <a:pt x="55006" y="89073"/>
                  </a:cubicBezTo>
                  <a:cubicBezTo>
                    <a:pt x="54585" y="89197"/>
                    <a:pt x="54147" y="89265"/>
                    <a:pt x="53676" y="89265"/>
                  </a:cubicBezTo>
                  <a:cubicBezTo>
                    <a:pt x="53512" y="89265"/>
                    <a:pt x="53344" y="89257"/>
                    <a:pt x="53171" y="89240"/>
                  </a:cubicBezTo>
                  <a:cubicBezTo>
                    <a:pt x="52771" y="89207"/>
                    <a:pt x="52371" y="89173"/>
                    <a:pt x="52004" y="89073"/>
                  </a:cubicBezTo>
                  <a:lnTo>
                    <a:pt x="45833" y="89073"/>
                  </a:lnTo>
                  <a:cubicBezTo>
                    <a:pt x="45833" y="89240"/>
                    <a:pt x="45799" y="89407"/>
                    <a:pt x="45799" y="89573"/>
                  </a:cubicBezTo>
                  <a:cubicBezTo>
                    <a:pt x="45633" y="89540"/>
                    <a:pt x="45433" y="89540"/>
                    <a:pt x="45266" y="89507"/>
                  </a:cubicBezTo>
                  <a:lnTo>
                    <a:pt x="45132" y="89507"/>
                  </a:lnTo>
                  <a:cubicBezTo>
                    <a:pt x="45132" y="89373"/>
                    <a:pt x="45132" y="89207"/>
                    <a:pt x="45132" y="89073"/>
                  </a:cubicBezTo>
                  <a:cubicBezTo>
                    <a:pt x="40362" y="89073"/>
                    <a:pt x="35592" y="89106"/>
                    <a:pt x="30822" y="89173"/>
                  </a:cubicBezTo>
                  <a:cubicBezTo>
                    <a:pt x="30822" y="89240"/>
                    <a:pt x="30822" y="89273"/>
                    <a:pt x="30822" y="89340"/>
                  </a:cubicBezTo>
                  <a:cubicBezTo>
                    <a:pt x="30555" y="89307"/>
                    <a:pt x="30288" y="89273"/>
                    <a:pt x="30055" y="89240"/>
                  </a:cubicBezTo>
                  <a:cubicBezTo>
                    <a:pt x="30055" y="89240"/>
                    <a:pt x="30055" y="89207"/>
                    <a:pt x="30055" y="89173"/>
                  </a:cubicBezTo>
                  <a:cubicBezTo>
                    <a:pt x="27620" y="89207"/>
                    <a:pt x="25151" y="89240"/>
                    <a:pt x="22716" y="89307"/>
                  </a:cubicBezTo>
                  <a:cubicBezTo>
                    <a:pt x="22750" y="87972"/>
                    <a:pt x="22683" y="86638"/>
                    <a:pt x="22583" y="85304"/>
                  </a:cubicBezTo>
                  <a:cubicBezTo>
                    <a:pt x="24851" y="83202"/>
                    <a:pt x="24918" y="79866"/>
                    <a:pt x="23083" y="77165"/>
                  </a:cubicBezTo>
                  <a:cubicBezTo>
                    <a:pt x="23117" y="77165"/>
                    <a:pt x="23117" y="77131"/>
                    <a:pt x="23117" y="77131"/>
                  </a:cubicBezTo>
                  <a:cubicBezTo>
                    <a:pt x="23584" y="75096"/>
                    <a:pt x="23550" y="72828"/>
                    <a:pt x="23383" y="70760"/>
                  </a:cubicBezTo>
                  <a:cubicBezTo>
                    <a:pt x="23517" y="70693"/>
                    <a:pt x="23650" y="70593"/>
                    <a:pt x="23784" y="70493"/>
                  </a:cubicBezTo>
                  <a:cubicBezTo>
                    <a:pt x="26519" y="68558"/>
                    <a:pt x="28487" y="64455"/>
                    <a:pt x="26085" y="61520"/>
                  </a:cubicBezTo>
                  <a:cubicBezTo>
                    <a:pt x="25218" y="60486"/>
                    <a:pt x="24117" y="59585"/>
                    <a:pt x="22950" y="58818"/>
                  </a:cubicBezTo>
                  <a:cubicBezTo>
                    <a:pt x="23083" y="57450"/>
                    <a:pt x="23217" y="56083"/>
                    <a:pt x="23183" y="54748"/>
                  </a:cubicBezTo>
                  <a:lnTo>
                    <a:pt x="23183" y="54715"/>
                  </a:lnTo>
                  <a:cubicBezTo>
                    <a:pt x="23283" y="54682"/>
                    <a:pt x="23417" y="54615"/>
                    <a:pt x="23550" y="54582"/>
                  </a:cubicBezTo>
                  <a:cubicBezTo>
                    <a:pt x="24518" y="54148"/>
                    <a:pt x="25251" y="53481"/>
                    <a:pt x="25752" y="52747"/>
                  </a:cubicBezTo>
                  <a:cubicBezTo>
                    <a:pt x="25985" y="51980"/>
                    <a:pt x="26219" y="51279"/>
                    <a:pt x="26452" y="50746"/>
                  </a:cubicBezTo>
                  <a:cubicBezTo>
                    <a:pt x="26419" y="50746"/>
                    <a:pt x="26419" y="50746"/>
                    <a:pt x="26419" y="50712"/>
                  </a:cubicBezTo>
                  <a:cubicBezTo>
                    <a:pt x="26452" y="50679"/>
                    <a:pt x="26452" y="50612"/>
                    <a:pt x="26452" y="50545"/>
                  </a:cubicBezTo>
                  <a:cubicBezTo>
                    <a:pt x="26486" y="50379"/>
                    <a:pt x="26486" y="50245"/>
                    <a:pt x="26519" y="50078"/>
                  </a:cubicBezTo>
                  <a:cubicBezTo>
                    <a:pt x="26552" y="50012"/>
                    <a:pt x="26586" y="49945"/>
                    <a:pt x="26652" y="49912"/>
                  </a:cubicBezTo>
                  <a:cubicBezTo>
                    <a:pt x="26619" y="49878"/>
                    <a:pt x="26586" y="49845"/>
                    <a:pt x="26519" y="49812"/>
                  </a:cubicBezTo>
                  <a:cubicBezTo>
                    <a:pt x="26552" y="49545"/>
                    <a:pt x="26519" y="49278"/>
                    <a:pt x="26519" y="49011"/>
                  </a:cubicBezTo>
                  <a:lnTo>
                    <a:pt x="26519" y="49011"/>
                  </a:lnTo>
                  <a:cubicBezTo>
                    <a:pt x="26586" y="49078"/>
                    <a:pt x="26619" y="49144"/>
                    <a:pt x="26686" y="49211"/>
                  </a:cubicBezTo>
                  <a:cubicBezTo>
                    <a:pt x="26652" y="48277"/>
                    <a:pt x="26386" y="47310"/>
                    <a:pt x="25919" y="46409"/>
                  </a:cubicBezTo>
                  <a:cubicBezTo>
                    <a:pt x="25852" y="46309"/>
                    <a:pt x="25785" y="46176"/>
                    <a:pt x="25718" y="46076"/>
                  </a:cubicBezTo>
                  <a:cubicBezTo>
                    <a:pt x="25685" y="46242"/>
                    <a:pt x="25652" y="46409"/>
                    <a:pt x="25652" y="46576"/>
                  </a:cubicBezTo>
                  <a:cubicBezTo>
                    <a:pt x="25485" y="46342"/>
                    <a:pt x="25318" y="46142"/>
                    <a:pt x="25118" y="45909"/>
                  </a:cubicBezTo>
                  <a:cubicBezTo>
                    <a:pt x="25151" y="45742"/>
                    <a:pt x="25218" y="45575"/>
                    <a:pt x="25285" y="45408"/>
                  </a:cubicBezTo>
                  <a:cubicBezTo>
                    <a:pt x="24584" y="44474"/>
                    <a:pt x="23650" y="43641"/>
                    <a:pt x="22616" y="42940"/>
                  </a:cubicBezTo>
                  <a:cubicBezTo>
                    <a:pt x="22383" y="32032"/>
                    <a:pt x="22383" y="21124"/>
                    <a:pt x="22349" y="10217"/>
                  </a:cubicBezTo>
                  <a:lnTo>
                    <a:pt x="22349" y="10217"/>
                  </a:lnTo>
                  <a:cubicBezTo>
                    <a:pt x="23284" y="10229"/>
                    <a:pt x="24219" y="10234"/>
                    <a:pt x="25154" y="10234"/>
                  </a:cubicBezTo>
                  <a:cubicBezTo>
                    <a:pt x="31275" y="10234"/>
                    <a:pt x="37393" y="10008"/>
                    <a:pt x="43491" y="10008"/>
                  </a:cubicBezTo>
                  <a:close/>
                  <a:moveTo>
                    <a:pt x="10815" y="70924"/>
                  </a:moveTo>
                  <a:cubicBezTo>
                    <a:pt x="10902" y="70924"/>
                    <a:pt x="10988" y="70925"/>
                    <a:pt x="11075" y="70927"/>
                  </a:cubicBezTo>
                  <a:cubicBezTo>
                    <a:pt x="11075" y="70960"/>
                    <a:pt x="11108" y="70993"/>
                    <a:pt x="11141" y="71027"/>
                  </a:cubicBezTo>
                  <a:cubicBezTo>
                    <a:pt x="11165" y="71062"/>
                    <a:pt x="11200" y="71076"/>
                    <a:pt x="11238" y="71076"/>
                  </a:cubicBezTo>
                  <a:cubicBezTo>
                    <a:pt x="11308" y="71076"/>
                    <a:pt x="11387" y="71025"/>
                    <a:pt x="11408" y="70960"/>
                  </a:cubicBezTo>
                  <a:cubicBezTo>
                    <a:pt x="11842" y="70993"/>
                    <a:pt x="12242" y="71027"/>
                    <a:pt x="12642" y="71094"/>
                  </a:cubicBezTo>
                  <a:cubicBezTo>
                    <a:pt x="17246" y="71961"/>
                    <a:pt x="26319" y="77531"/>
                    <a:pt x="23417" y="83269"/>
                  </a:cubicBezTo>
                  <a:cubicBezTo>
                    <a:pt x="22262" y="85579"/>
                    <a:pt x="19868" y="86587"/>
                    <a:pt x="17437" y="86587"/>
                  </a:cubicBezTo>
                  <a:cubicBezTo>
                    <a:pt x="16779" y="86587"/>
                    <a:pt x="16118" y="86513"/>
                    <a:pt x="15478" y="86371"/>
                  </a:cubicBezTo>
                  <a:cubicBezTo>
                    <a:pt x="12442" y="85704"/>
                    <a:pt x="10041" y="83636"/>
                    <a:pt x="7806" y="81634"/>
                  </a:cubicBezTo>
                  <a:cubicBezTo>
                    <a:pt x="7777" y="81613"/>
                    <a:pt x="7747" y="81604"/>
                    <a:pt x="7719" y="81604"/>
                  </a:cubicBezTo>
                  <a:cubicBezTo>
                    <a:pt x="7613" y="81604"/>
                    <a:pt x="7527" y="81730"/>
                    <a:pt x="7606" y="81835"/>
                  </a:cubicBezTo>
                  <a:cubicBezTo>
                    <a:pt x="7839" y="82068"/>
                    <a:pt x="8106" y="82335"/>
                    <a:pt x="8339" y="82568"/>
                  </a:cubicBezTo>
                  <a:cubicBezTo>
                    <a:pt x="10837" y="84977"/>
                    <a:pt x="14156" y="87173"/>
                    <a:pt x="17612" y="87173"/>
                  </a:cubicBezTo>
                  <a:cubicBezTo>
                    <a:pt x="18033" y="87173"/>
                    <a:pt x="18456" y="87141"/>
                    <a:pt x="18880" y="87072"/>
                  </a:cubicBezTo>
                  <a:lnTo>
                    <a:pt x="18880" y="87072"/>
                  </a:lnTo>
                  <a:cubicBezTo>
                    <a:pt x="18613" y="89240"/>
                    <a:pt x="18613" y="91475"/>
                    <a:pt x="18613" y="93676"/>
                  </a:cubicBezTo>
                  <a:cubicBezTo>
                    <a:pt x="18613" y="94177"/>
                    <a:pt x="18613" y="94744"/>
                    <a:pt x="18580" y="95311"/>
                  </a:cubicBezTo>
                  <a:cubicBezTo>
                    <a:pt x="15244" y="90974"/>
                    <a:pt x="11475" y="87138"/>
                    <a:pt x="7639" y="83302"/>
                  </a:cubicBezTo>
                  <a:lnTo>
                    <a:pt x="7405" y="83069"/>
                  </a:lnTo>
                  <a:cubicBezTo>
                    <a:pt x="5304" y="80967"/>
                    <a:pt x="3136" y="78165"/>
                    <a:pt x="3936" y="74996"/>
                  </a:cubicBezTo>
                  <a:cubicBezTo>
                    <a:pt x="4714" y="72017"/>
                    <a:pt x="7912" y="70924"/>
                    <a:pt x="10815" y="70924"/>
                  </a:cubicBezTo>
                  <a:close/>
                  <a:moveTo>
                    <a:pt x="22116" y="85671"/>
                  </a:moveTo>
                  <a:cubicBezTo>
                    <a:pt x="22149" y="86905"/>
                    <a:pt x="22216" y="88139"/>
                    <a:pt x="22349" y="89373"/>
                  </a:cubicBezTo>
                  <a:cubicBezTo>
                    <a:pt x="22349" y="89373"/>
                    <a:pt x="22349" y="89407"/>
                    <a:pt x="22349" y="89440"/>
                  </a:cubicBezTo>
                  <a:cubicBezTo>
                    <a:pt x="22316" y="89540"/>
                    <a:pt x="22349" y="89740"/>
                    <a:pt x="22550" y="89740"/>
                  </a:cubicBezTo>
                  <a:cubicBezTo>
                    <a:pt x="26560" y="89798"/>
                    <a:pt x="30573" y="89820"/>
                    <a:pt x="34588" y="89820"/>
                  </a:cubicBezTo>
                  <a:cubicBezTo>
                    <a:pt x="44497" y="89820"/>
                    <a:pt x="54413" y="89688"/>
                    <a:pt x="64313" y="89640"/>
                  </a:cubicBezTo>
                  <a:cubicBezTo>
                    <a:pt x="64332" y="89640"/>
                    <a:pt x="64351" y="89640"/>
                    <a:pt x="64364" y="89634"/>
                  </a:cubicBezTo>
                  <a:lnTo>
                    <a:pt x="64364" y="89634"/>
                  </a:lnTo>
                  <a:cubicBezTo>
                    <a:pt x="64102" y="90092"/>
                    <a:pt x="63841" y="90550"/>
                    <a:pt x="63612" y="91041"/>
                  </a:cubicBezTo>
                  <a:cubicBezTo>
                    <a:pt x="62011" y="94177"/>
                    <a:pt x="60977" y="97946"/>
                    <a:pt x="61778" y="101449"/>
                  </a:cubicBezTo>
                  <a:cubicBezTo>
                    <a:pt x="56770" y="101595"/>
                    <a:pt x="51773" y="101671"/>
                    <a:pt x="46776" y="101671"/>
                  </a:cubicBezTo>
                  <a:cubicBezTo>
                    <a:pt x="42684" y="101671"/>
                    <a:pt x="38591" y="101620"/>
                    <a:pt x="34491" y="101515"/>
                  </a:cubicBezTo>
                  <a:cubicBezTo>
                    <a:pt x="32323" y="101449"/>
                    <a:pt x="30122" y="101382"/>
                    <a:pt x="27953" y="101315"/>
                  </a:cubicBezTo>
                  <a:cubicBezTo>
                    <a:pt x="25785" y="101215"/>
                    <a:pt x="23317" y="101415"/>
                    <a:pt x="21182" y="100948"/>
                  </a:cubicBezTo>
                  <a:cubicBezTo>
                    <a:pt x="18547" y="100348"/>
                    <a:pt x="19147" y="95745"/>
                    <a:pt x="19114" y="93676"/>
                  </a:cubicBezTo>
                  <a:cubicBezTo>
                    <a:pt x="19114" y="91441"/>
                    <a:pt x="19247" y="89207"/>
                    <a:pt x="19247" y="86972"/>
                  </a:cubicBezTo>
                  <a:cubicBezTo>
                    <a:pt x="19748" y="86871"/>
                    <a:pt x="20248" y="86705"/>
                    <a:pt x="20748" y="86505"/>
                  </a:cubicBezTo>
                  <a:cubicBezTo>
                    <a:pt x="21249" y="86271"/>
                    <a:pt x="21716" y="86004"/>
                    <a:pt x="22116" y="85671"/>
                  </a:cubicBezTo>
                  <a:close/>
                  <a:moveTo>
                    <a:pt x="75691" y="52374"/>
                  </a:moveTo>
                  <a:cubicBezTo>
                    <a:pt x="76311" y="52374"/>
                    <a:pt x="76851" y="52476"/>
                    <a:pt x="77289" y="52680"/>
                  </a:cubicBezTo>
                  <a:cubicBezTo>
                    <a:pt x="74220" y="52981"/>
                    <a:pt x="74687" y="56550"/>
                    <a:pt x="74587" y="59118"/>
                  </a:cubicBezTo>
                  <a:cubicBezTo>
                    <a:pt x="74520" y="60386"/>
                    <a:pt x="74253" y="61520"/>
                    <a:pt x="75554" y="62120"/>
                  </a:cubicBezTo>
                  <a:cubicBezTo>
                    <a:pt x="76255" y="62439"/>
                    <a:pt x="77032" y="62567"/>
                    <a:pt x="77812" y="62567"/>
                  </a:cubicBezTo>
                  <a:cubicBezTo>
                    <a:pt x="78666" y="62567"/>
                    <a:pt x="79524" y="62414"/>
                    <a:pt x="80291" y="62187"/>
                  </a:cubicBezTo>
                  <a:cubicBezTo>
                    <a:pt x="80558" y="65289"/>
                    <a:pt x="80724" y="68392"/>
                    <a:pt x="80791" y="71527"/>
                  </a:cubicBezTo>
                  <a:lnTo>
                    <a:pt x="80758" y="71527"/>
                  </a:lnTo>
                  <a:cubicBezTo>
                    <a:pt x="79423" y="71360"/>
                    <a:pt x="78123" y="71327"/>
                    <a:pt x="76788" y="71127"/>
                  </a:cubicBezTo>
                  <a:cubicBezTo>
                    <a:pt x="76621" y="71127"/>
                    <a:pt x="76555" y="71360"/>
                    <a:pt x="76722" y="71394"/>
                  </a:cubicBezTo>
                  <a:cubicBezTo>
                    <a:pt x="77855" y="71632"/>
                    <a:pt x="79122" y="71871"/>
                    <a:pt x="80332" y="71871"/>
                  </a:cubicBezTo>
                  <a:cubicBezTo>
                    <a:pt x="80475" y="71871"/>
                    <a:pt x="80617" y="71868"/>
                    <a:pt x="80758" y="71861"/>
                  </a:cubicBezTo>
                  <a:lnTo>
                    <a:pt x="80791" y="71861"/>
                  </a:lnTo>
                  <a:cubicBezTo>
                    <a:pt x="80858" y="76064"/>
                    <a:pt x="80791" y="80300"/>
                    <a:pt x="80691" y="84503"/>
                  </a:cubicBezTo>
                  <a:cubicBezTo>
                    <a:pt x="80558" y="88806"/>
                    <a:pt x="79890" y="92976"/>
                    <a:pt x="78356" y="96979"/>
                  </a:cubicBezTo>
                  <a:cubicBezTo>
                    <a:pt x="77756" y="98513"/>
                    <a:pt x="77088" y="100081"/>
                    <a:pt x="77155" y="101749"/>
                  </a:cubicBezTo>
                  <a:cubicBezTo>
                    <a:pt x="77189" y="102349"/>
                    <a:pt x="77289" y="102950"/>
                    <a:pt x="77555" y="103517"/>
                  </a:cubicBezTo>
                  <a:cubicBezTo>
                    <a:pt x="77822" y="104117"/>
                    <a:pt x="79157" y="105552"/>
                    <a:pt x="78890" y="106285"/>
                  </a:cubicBezTo>
                  <a:cubicBezTo>
                    <a:pt x="69516" y="111422"/>
                    <a:pt x="60143" y="117126"/>
                    <a:pt x="51870" y="123931"/>
                  </a:cubicBezTo>
                  <a:cubicBezTo>
                    <a:pt x="51470" y="123464"/>
                    <a:pt x="50870" y="123264"/>
                    <a:pt x="50236" y="123031"/>
                  </a:cubicBezTo>
                  <a:cubicBezTo>
                    <a:pt x="48802" y="122464"/>
                    <a:pt x="47301" y="122163"/>
                    <a:pt x="45833" y="121830"/>
                  </a:cubicBezTo>
                  <a:cubicBezTo>
                    <a:pt x="42364" y="120996"/>
                    <a:pt x="39562" y="119461"/>
                    <a:pt x="36993" y="116993"/>
                  </a:cubicBezTo>
                  <a:cubicBezTo>
                    <a:pt x="32123" y="112323"/>
                    <a:pt x="28454" y="106519"/>
                    <a:pt x="23750" y="101715"/>
                  </a:cubicBezTo>
                  <a:lnTo>
                    <a:pt x="23750" y="101715"/>
                  </a:lnTo>
                  <a:cubicBezTo>
                    <a:pt x="25919" y="101816"/>
                    <a:pt x="28087" y="101882"/>
                    <a:pt x="30255" y="101949"/>
                  </a:cubicBezTo>
                  <a:cubicBezTo>
                    <a:pt x="36053" y="102151"/>
                    <a:pt x="41860" y="102252"/>
                    <a:pt x="47672" y="102252"/>
                  </a:cubicBezTo>
                  <a:cubicBezTo>
                    <a:pt x="52428" y="102252"/>
                    <a:pt x="57186" y="102184"/>
                    <a:pt x="61944" y="102049"/>
                  </a:cubicBezTo>
                  <a:cubicBezTo>
                    <a:pt x="62011" y="102316"/>
                    <a:pt x="62111" y="102549"/>
                    <a:pt x="62211" y="102816"/>
                  </a:cubicBezTo>
                  <a:cubicBezTo>
                    <a:pt x="62239" y="102900"/>
                    <a:pt x="62302" y="102937"/>
                    <a:pt x="62364" y="102937"/>
                  </a:cubicBezTo>
                  <a:cubicBezTo>
                    <a:pt x="62449" y="102937"/>
                    <a:pt x="62531" y="102866"/>
                    <a:pt x="62511" y="102750"/>
                  </a:cubicBezTo>
                  <a:cubicBezTo>
                    <a:pt x="61644" y="98747"/>
                    <a:pt x="62278" y="94944"/>
                    <a:pt x="64113" y="91341"/>
                  </a:cubicBezTo>
                  <a:cubicBezTo>
                    <a:pt x="65614" y="88406"/>
                    <a:pt x="68049" y="85971"/>
                    <a:pt x="69250" y="82969"/>
                  </a:cubicBezTo>
                  <a:cubicBezTo>
                    <a:pt x="70517" y="79833"/>
                    <a:pt x="70350" y="76264"/>
                    <a:pt x="70284" y="72995"/>
                  </a:cubicBezTo>
                  <a:cubicBezTo>
                    <a:pt x="70217" y="69059"/>
                    <a:pt x="69950" y="65156"/>
                    <a:pt x="69550" y="61253"/>
                  </a:cubicBezTo>
                  <a:cubicBezTo>
                    <a:pt x="69350" y="59218"/>
                    <a:pt x="69116" y="57150"/>
                    <a:pt x="70350" y="55382"/>
                  </a:cubicBezTo>
                  <a:cubicBezTo>
                    <a:pt x="71451" y="53781"/>
                    <a:pt x="73486" y="52547"/>
                    <a:pt x="75421" y="52380"/>
                  </a:cubicBezTo>
                  <a:cubicBezTo>
                    <a:pt x="75512" y="52376"/>
                    <a:pt x="75603" y="52374"/>
                    <a:pt x="75691" y="52374"/>
                  </a:cubicBezTo>
                  <a:close/>
                  <a:moveTo>
                    <a:pt x="93133" y="123531"/>
                  </a:moveTo>
                  <a:cubicBezTo>
                    <a:pt x="95468" y="126767"/>
                    <a:pt x="98003" y="129902"/>
                    <a:pt x="100772" y="132838"/>
                  </a:cubicBezTo>
                  <a:cubicBezTo>
                    <a:pt x="100505" y="132904"/>
                    <a:pt x="100438" y="133305"/>
                    <a:pt x="100772" y="133371"/>
                  </a:cubicBezTo>
                  <a:lnTo>
                    <a:pt x="101106" y="133438"/>
                  </a:lnTo>
                  <a:cubicBezTo>
                    <a:pt x="99952" y="135288"/>
                    <a:pt x="97541" y="135679"/>
                    <a:pt x="95124" y="135679"/>
                  </a:cubicBezTo>
                  <a:cubicBezTo>
                    <a:pt x="93489" y="135679"/>
                    <a:pt x="91850" y="135500"/>
                    <a:pt x="90598" y="135473"/>
                  </a:cubicBezTo>
                  <a:cubicBezTo>
                    <a:pt x="86929" y="135373"/>
                    <a:pt x="83260" y="135239"/>
                    <a:pt x="79557" y="135206"/>
                  </a:cubicBezTo>
                  <a:cubicBezTo>
                    <a:pt x="77322" y="135206"/>
                    <a:pt x="75087" y="135239"/>
                    <a:pt x="72819" y="135340"/>
                  </a:cubicBezTo>
                  <a:cubicBezTo>
                    <a:pt x="76288" y="133438"/>
                    <a:pt x="79690" y="131403"/>
                    <a:pt x="83093" y="129402"/>
                  </a:cubicBezTo>
                  <a:cubicBezTo>
                    <a:pt x="86428" y="127467"/>
                    <a:pt x="89898" y="125633"/>
                    <a:pt x="93133" y="123531"/>
                  </a:cubicBezTo>
                  <a:close/>
                  <a:moveTo>
                    <a:pt x="80084" y="106673"/>
                  </a:moveTo>
                  <a:cubicBezTo>
                    <a:pt x="82858" y="106673"/>
                    <a:pt x="84875" y="111166"/>
                    <a:pt x="86162" y="113157"/>
                  </a:cubicBezTo>
                  <a:cubicBezTo>
                    <a:pt x="87696" y="115559"/>
                    <a:pt x="89230" y="117927"/>
                    <a:pt x="90832" y="120262"/>
                  </a:cubicBezTo>
                  <a:cubicBezTo>
                    <a:pt x="91499" y="121229"/>
                    <a:pt x="92166" y="122163"/>
                    <a:pt x="92833" y="123097"/>
                  </a:cubicBezTo>
                  <a:cubicBezTo>
                    <a:pt x="89431" y="124899"/>
                    <a:pt x="86128" y="127000"/>
                    <a:pt x="82826" y="128935"/>
                  </a:cubicBezTo>
                  <a:cubicBezTo>
                    <a:pt x="79290" y="131036"/>
                    <a:pt x="75721" y="133071"/>
                    <a:pt x="72252" y="135239"/>
                  </a:cubicBezTo>
                  <a:cubicBezTo>
                    <a:pt x="72185" y="135273"/>
                    <a:pt x="72152" y="135340"/>
                    <a:pt x="72152" y="135373"/>
                  </a:cubicBezTo>
                  <a:cubicBezTo>
                    <a:pt x="67582" y="135606"/>
                    <a:pt x="63012" y="136207"/>
                    <a:pt x="58609" y="137508"/>
                  </a:cubicBezTo>
                  <a:cubicBezTo>
                    <a:pt x="58609" y="137441"/>
                    <a:pt x="58575" y="137374"/>
                    <a:pt x="58542" y="137308"/>
                  </a:cubicBezTo>
                  <a:cubicBezTo>
                    <a:pt x="57041" y="135440"/>
                    <a:pt x="55740" y="133472"/>
                    <a:pt x="54606" y="131370"/>
                  </a:cubicBezTo>
                  <a:cubicBezTo>
                    <a:pt x="53505" y="129369"/>
                    <a:pt x="52237" y="127067"/>
                    <a:pt x="51937" y="124799"/>
                  </a:cubicBezTo>
                  <a:lnTo>
                    <a:pt x="52037" y="124665"/>
                  </a:lnTo>
                  <a:cubicBezTo>
                    <a:pt x="52104" y="124599"/>
                    <a:pt x="52137" y="124498"/>
                    <a:pt x="52104" y="124398"/>
                  </a:cubicBezTo>
                  <a:cubicBezTo>
                    <a:pt x="52104" y="124332"/>
                    <a:pt x="52071" y="124298"/>
                    <a:pt x="52071" y="124265"/>
                  </a:cubicBezTo>
                  <a:cubicBezTo>
                    <a:pt x="60844" y="118161"/>
                    <a:pt x="69516" y="112156"/>
                    <a:pt x="78890" y="106986"/>
                  </a:cubicBezTo>
                  <a:cubicBezTo>
                    <a:pt x="78914" y="106998"/>
                    <a:pt x="78943" y="107006"/>
                    <a:pt x="78975" y="107006"/>
                  </a:cubicBezTo>
                  <a:cubicBezTo>
                    <a:pt x="79030" y="107006"/>
                    <a:pt x="79093" y="106983"/>
                    <a:pt x="79157" y="106919"/>
                  </a:cubicBezTo>
                  <a:cubicBezTo>
                    <a:pt x="79223" y="106886"/>
                    <a:pt x="79290" y="106819"/>
                    <a:pt x="79323" y="106786"/>
                  </a:cubicBezTo>
                  <a:cubicBezTo>
                    <a:pt x="79583" y="106709"/>
                    <a:pt x="79837" y="106673"/>
                    <a:pt x="80084" y="106673"/>
                  </a:cubicBezTo>
                  <a:close/>
                  <a:moveTo>
                    <a:pt x="20551" y="0"/>
                  </a:moveTo>
                  <a:cubicBezTo>
                    <a:pt x="20030" y="0"/>
                    <a:pt x="19506" y="58"/>
                    <a:pt x="19147" y="310"/>
                  </a:cubicBezTo>
                  <a:cubicBezTo>
                    <a:pt x="18380" y="910"/>
                    <a:pt x="18647" y="2144"/>
                    <a:pt x="18613" y="2945"/>
                  </a:cubicBezTo>
                  <a:lnTo>
                    <a:pt x="18613" y="8215"/>
                  </a:lnTo>
                  <a:cubicBezTo>
                    <a:pt x="18580" y="11551"/>
                    <a:pt x="18547" y="14887"/>
                    <a:pt x="18547" y="18222"/>
                  </a:cubicBezTo>
                  <a:cubicBezTo>
                    <a:pt x="18547" y="20624"/>
                    <a:pt x="18513" y="22992"/>
                    <a:pt x="18480" y="25394"/>
                  </a:cubicBezTo>
                  <a:cubicBezTo>
                    <a:pt x="16845" y="23626"/>
                    <a:pt x="15211" y="21892"/>
                    <a:pt x="13576" y="20124"/>
                  </a:cubicBezTo>
                  <a:cubicBezTo>
                    <a:pt x="12276" y="18723"/>
                    <a:pt x="10875" y="17288"/>
                    <a:pt x="9140" y="16421"/>
                  </a:cubicBezTo>
                  <a:cubicBezTo>
                    <a:pt x="8180" y="15941"/>
                    <a:pt x="7090" y="15677"/>
                    <a:pt x="6029" y="15677"/>
                  </a:cubicBezTo>
                  <a:cubicBezTo>
                    <a:pt x="4142" y="15677"/>
                    <a:pt x="2346" y="16513"/>
                    <a:pt x="1535" y="18456"/>
                  </a:cubicBezTo>
                  <a:cubicBezTo>
                    <a:pt x="0" y="22025"/>
                    <a:pt x="2469" y="25428"/>
                    <a:pt x="4603" y="28096"/>
                  </a:cubicBezTo>
                  <a:cubicBezTo>
                    <a:pt x="7806" y="32166"/>
                    <a:pt x="11008" y="36235"/>
                    <a:pt x="14377" y="40171"/>
                  </a:cubicBezTo>
                  <a:cubicBezTo>
                    <a:pt x="14213" y="40163"/>
                    <a:pt x="14048" y="40159"/>
                    <a:pt x="13884" y="40159"/>
                  </a:cubicBezTo>
                  <a:cubicBezTo>
                    <a:pt x="10800" y="40159"/>
                    <a:pt x="7670" y="41650"/>
                    <a:pt x="7005" y="44975"/>
                  </a:cubicBezTo>
                  <a:cubicBezTo>
                    <a:pt x="6171" y="48978"/>
                    <a:pt x="8973" y="52213"/>
                    <a:pt x="12042" y="54382"/>
                  </a:cubicBezTo>
                  <a:cubicBezTo>
                    <a:pt x="9474" y="54515"/>
                    <a:pt x="7372" y="56049"/>
                    <a:pt x="6538" y="58818"/>
                  </a:cubicBezTo>
                  <a:cubicBezTo>
                    <a:pt x="5271" y="63054"/>
                    <a:pt x="7772" y="67191"/>
                    <a:pt x="10508" y="70326"/>
                  </a:cubicBezTo>
                  <a:cubicBezTo>
                    <a:pt x="10007" y="70326"/>
                    <a:pt x="9540" y="70360"/>
                    <a:pt x="9040" y="70460"/>
                  </a:cubicBezTo>
                  <a:cubicBezTo>
                    <a:pt x="6905" y="70793"/>
                    <a:pt x="4670" y="71861"/>
                    <a:pt x="3703" y="73896"/>
                  </a:cubicBezTo>
                  <a:cubicBezTo>
                    <a:pt x="2769" y="75964"/>
                    <a:pt x="3236" y="78365"/>
                    <a:pt x="4337" y="80233"/>
                  </a:cubicBezTo>
                  <a:cubicBezTo>
                    <a:pt x="5904" y="82969"/>
                    <a:pt x="8573" y="84970"/>
                    <a:pt x="10741" y="87172"/>
                  </a:cubicBezTo>
                  <a:cubicBezTo>
                    <a:pt x="13476" y="89940"/>
                    <a:pt x="15978" y="92876"/>
                    <a:pt x="18347" y="95945"/>
                  </a:cubicBezTo>
                  <a:cubicBezTo>
                    <a:pt x="18413" y="96045"/>
                    <a:pt x="18480" y="96078"/>
                    <a:pt x="18547" y="96078"/>
                  </a:cubicBezTo>
                  <a:cubicBezTo>
                    <a:pt x="18513" y="97479"/>
                    <a:pt x="18580" y="98947"/>
                    <a:pt x="19080" y="100048"/>
                  </a:cubicBezTo>
                  <a:cubicBezTo>
                    <a:pt x="19647" y="101315"/>
                    <a:pt x="20815" y="101515"/>
                    <a:pt x="22083" y="101615"/>
                  </a:cubicBezTo>
                  <a:cubicBezTo>
                    <a:pt x="22483" y="101649"/>
                    <a:pt x="22850" y="101649"/>
                    <a:pt x="23250" y="101682"/>
                  </a:cubicBezTo>
                  <a:cubicBezTo>
                    <a:pt x="25118" y="104317"/>
                    <a:pt x="27320" y="106752"/>
                    <a:pt x="29421" y="109221"/>
                  </a:cubicBezTo>
                  <a:cubicBezTo>
                    <a:pt x="31489" y="111723"/>
                    <a:pt x="33524" y="114291"/>
                    <a:pt x="35826" y="116626"/>
                  </a:cubicBezTo>
                  <a:cubicBezTo>
                    <a:pt x="37627" y="118527"/>
                    <a:pt x="39695" y="120229"/>
                    <a:pt x="42130" y="121263"/>
                  </a:cubicBezTo>
                  <a:cubicBezTo>
                    <a:pt x="43431" y="121863"/>
                    <a:pt x="44832" y="122197"/>
                    <a:pt x="46233" y="122530"/>
                  </a:cubicBezTo>
                  <a:cubicBezTo>
                    <a:pt x="46733" y="122630"/>
                    <a:pt x="51804" y="124065"/>
                    <a:pt x="51470" y="124432"/>
                  </a:cubicBezTo>
                  <a:cubicBezTo>
                    <a:pt x="51337" y="124632"/>
                    <a:pt x="51437" y="124865"/>
                    <a:pt x="51604" y="124932"/>
                  </a:cubicBezTo>
                  <a:cubicBezTo>
                    <a:pt x="51537" y="126967"/>
                    <a:pt x="52771" y="129135"/>
                    <a:pt x="53672" y="130870"/>
                  </a:cubicBezTo>
                  <a:cubicBezTo>
                    <a:pt x="54906" y="133305"/>
                    <a:pt x="56407" y="135606"/>
                    <a:pt x="58108" y="137741"/>
                  </a:cubicBezTo>
                  <a:cubicBezTo>
                    <a:pt x="58172" y="137805"/>
                    <a:pt x="58235" y="137828"/>
                    <a:pt x="58290" y="137828"/>
                  </a:cubicBezTo>
                  <a:cubicBezTo>
                    <a:pt x="58322" y="137828"/>
                    <a:pt x="58351" y="137820"/>
                    <a:pt x="58375" y="137808"/>
                  </a:cubicBezTo>
                  <a:cubicBezTo>
                    <a:pt x="58400" y="137857"/>
                    <a:pt x="58442" y="137888"/>
                    <a:pt x="58502" y="137888"/>
                  </a:cubicBezTo>
                  <a:cubicBezTo>
                    <a:pt x="58524" y="137888"/>
                    <a:pt x="58548" y="137884"/>
                    <a:pt x="58575" y="137875"/>
                  </a:cubicBezTo>
                  <a:cubicBezTo>
                    <a:pt x="65363" y="136277"/>
                    <a:pt x="72249" y="135802"/>
                    <a:pt x="79191" y="135802"/>
                  </a:cubicBezTo>
                  <a:cubicBezTo>
                    <a:pt x="80368" y="135802"/>
                    <a:pt x="81546" y="135816"/>
                    <a:pt x="82726" y="135840"/>
                  </a:cubicBezTo>
                  <a:cubicBezTo>
                    <a:pt x="86595" y="135940"/>
                    <a:pt x="90465" y="136073"/>
                    <a:pt x="94367" y="136107"/>
                  </a:cubicBezTo>
                  <a:cubicBezTo>
                    <a:pt x="94688" y="136111"/>
                    <a:pt x="95018" y="136115"/>
                    <a:pt x="95352" y="136115"/>
                  </a:cubicBezTo>
                  <a:cubicBezTo>
                    <a:pt x="97840" y="136115"/>
                    <a:pt x="100601" y="135871"/>
                    <a:pt x="101806" y="133371"/>
                  </a:cubicBezTo>
                  <a:cubicBezTo>
                    <a:pt x="101873" y="133238"/>
                    <a:pt x="101839" y="133071"/>
                    <a:pt x="101706" y="132971"/>
                  </a:cubicBezTo>
                  <a:cubicBezTo>
                    <a:pt x="101706" y="132971"/>
                    <a:pt x="101706" y="132971"/>
                    <a:pt x="101706" y="132938"/>
                  </a:cubicBezTo>
                  <a:cubicBezTo>
                    <a:pt x="96869" y="127968"/>
                    <a:pt x="92866" y="122330"/>
                    <a:pt x="89064" y="116559"/>
                  </a:cubicBezTo>
                  <a:cubicBezTo>
                    <a:pt x="87296" y="113857"/>
                    <a:pt x="85661" y="110989"/>
                    <a:pt x="83760" y="108387"/>
                  </a:cubicBezTo>
                  <a:cubicBezTo>
                    <a:pt x="82904" y="107246"/>
                    <a:pt x="81658" y="106227"/>
                    <a:pt x="80314" y="106227"/>
                  </a:cubicBezTo>
                  <a:cubicBezTo>
                    <a:pt x="80086" y="106227"/>
                    <a:pt x="79855" y="106256"/>
                    <a:pt x="79624" y="106319"/>
                  </a:cubicBezTo>
                  <a:cubicBezTo>
                    <a:pt x="79757" y="105852"/>
                    <a:pt x="79557" y="105318"/>
                    <a:pt x="79257" y="104818"/>
                  </a:cubicBezTo>
                  <a:cubicBezTo>
                    <a:pt x="78723" y="103950"/>
                    <a:pt x="78022" y="103450"/>
                    <a:pt x="77822" y="102383"/>
                  </a:cubicBezTo>
                  <a:cubicBezTo>
                    <a:pt x="77555" y="101048"/>
                    <a:pt x="77956" y="99714"/>
                    <a:pt x="78423" y="98446"/>
                  </a:cubicBezTo>
                  <a:cubicBezTo>
                    <a:pt x="79824" y="94577"/>
                    <a:pt x="80925" y="90841"/>
                    <a:pt x="81191" y="86705"/>
                  </a:cubicBezTo>
                  <a:cubicBezTo>
                    <a:pt x="81492" y="82268"/>
                    <a:pt x="81392" y="77732"/>
                    <a:pt x="81358" y="73295"/>
                  </a:cubicBezTo>
                  <a:cubicBezTo>
                    <a:pt x="81325" y="68792"/>
                    <a:pt x="81158" y="64289"/>
                    <a:pt x="80658" y="59785"/>
                  </a:cubicBezTo>
                  <a:cubicBezTo>
                    <a:pt x="80391" y="57184"/>
                    <a:pt x="80324" y="53181"/>
                    <a:pt x="77389" y="52047"/>
                  </a:cubicBezTo>
                  <a:cubicBezTo>
                    <a:pt x="76885" y="51856"/>
                    <a:pt x="76354" y="51771"/>
                    <a:pt x="75814" y="51771"/>
                  </a:cubicBezTo>
                  <a:cubicBezTo>
                    <a:pt x="75028" y="51771"/>
                    <a:pt x="74223" y="51950"/>
                    <a:pt x="73453" y="52247"/>
                  </a:cubicBezTo>
                  <a:cubicBezTo>
                    <a:pt x="73486" y="52213"/>
                    <a:pt x="73486" y="52147"/>
                    <a:pt x="73486" y="52113"/>
                  </a:cubicBezTo>
                  <a:cubicBezTo>
                    <a:pt x="73386" y="43807"/>
                    <a:pt x="73252" y="35535"/>
                    <a:pt x="73119" y="27262"/>
                  </a:cubicBezTo>
                  <a:cubicBezTo>
                    <a:pt x="73052" y="23159"/>
                    <a:pt x="73019" y="19090"/>
                    <a:pt x="72952" y="14987"/>
                  </a:cubicBezTo>
                  <a:cubicBezTo>
                    <a:pt x="72852" y="10917"/>
                    <a:pt x="72986" y="6747"/>
                    <a:pt x="72652" y="2678"/>
                  </a:cubicBezTo>
                  <a:cubicBezTo>
                    <a:pt x="72652" y="2645"/>
                    <a:pt x="72685" y="2611"/>
                    <a:pt x="72685" y="2544"/>
                  </a:cubicBezTo>
                  <a:cubicBezTo>
                    <a:pt x="73019" y="310"/>
                    <a:pt x="70317" y="476"/>
                    <a:pt x="68783" y="443"/>
                  </a:cubicBezTo>
                  <a:cubicBezTo>
                    <a:pt x="65247" y="376"/>
                    <a:pt x="61744" y="310"/>
                    <a:pt x="58208" y="243"/>
                  </a:cubicBezTo>
                  <a:cubicBezTo>
                    <a:pt x="51237" y="176"/>
                    <a:pt x="44298" y="109"/>
                    <a:pt x="37327" y="76"/>
                  </a:cubicBezTo>
                  <a:cubicBezTo>
                    <a:pt x="33824" y="76"/>
                    <a:pt x="30288" y="43"/>
                    <a:pt x="26753" y="43"/>
                  </a:cubicBezTo>
                  <a:lnTo>
                    <a:pt x="21782" y="43"/>
                  </a:lnTo>
                  <a:cubicBezTo>
                    <a:pt x="21444" y="43"/>
                    <a:pt x="20998" y="0"/>
                    <a:pt x="2055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25"/>
          <p:cNvSpPr txBox="1"/>
          <p:nvPr/>
        </p:nvSpPr>
        <p:spPr>
          <a:xfrm>
            <a:off x="6332325" y="1261625"/>
            <a:ext cx="1819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 txBox="1"/>
          <p:nvPr/>
        </p:nvSpPr>
        <p:spPr>
          <a:xfrm>
            <a:off x="3199050" y="2082000"/>
            <a:ext cx="41751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Vă mulțumesc pentru atenție!</a:t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8" name="Google Shape;498;p26"/>
          <p:cNvGrpSpPr/>
          <p:nvPr/>
        </p:nvGrpSpPr>
        <p:grpSpPr>
          <a:xfrm>
            <a:off x="274963" y="538955"/>
            <a:ext cx="1855715" cy="5880082"/>
            <a:chOff x="6762050" y="1528325"/>
            <a:chExt cx="1140925" cy="3615175"/>
          </a:xfrm>
        </p:grpSpPr>
        <p:sp>
          <p:nvSpPr>
            <p:cNvPr id="499" name="Google Shape;499;p26"/>
            <p:cNvSpPr/>
            <p:nvPr/>
          </p:nvSpPr>
          <p:spPr>
            <a:xfrm>
              <a:off x="6859550" y="3543150"/>
              <a:ext cx="885150" cy="1600350"/>
            </a:xfrm>
            <a:custGeom>
              <a:rect b="b" l="l" r="r" t="t"/>
              <a:pathLst>
                <a:path extrusionOk="0" h="64014" w="35406">
                  <a:moveTo>
                    <a:pt x="307" y="1"/>
                  </a:moveTo>
                  <a:cubicBezTo>
                    <a:pt x="307" y="1"/>
                    <a:pt x="0" y="7012"/>
                    <a:pt x="786" y="11769"/>
                  </a:cubicBezTo>
                  <a:cubicBezTo>
                    <a:pt x="1574" y="16523"/>
                    <a:pt x="4447" y="32226"/>
                    <a:pt x="4447" y="32226"/>
                  </a:cubicBezTo>
                  <a:cubicBezTo>
                    <a:pt x="4447" y="32226"/>
                    <a:pt x="4617" y="36090"/>
                    <a:pt x="4891" y="37152"/>
                  </a:cubicBezTo>
                  <a:cubicBezTo>
                    <a:pt x="4686" y="39273"/>
                    <a:pt x="4174" y="44678"/>
                    <a:pt x="4617" y="48474"/>
                  </a:cubicBezTo>
                  <a:cubicBezTo>
                    <a:pt x="5063" y="52237"/>
                    <a:pt x="6432" y="62432"/>
                    <a:pt x="6432" y="62432"/>
                  </a:cubicBezTo>
                  <a:cubicBezTo>
                    <a:pt x="6432" y="62432"/>
                    <a:pt x="8956" y="64013"/>
                    <a:pt x="11834" y="64013"/>
                  </a:cubicBezTo>
                  <a:cubicBezTo>
                    <a:pt x="13274" y="64013"/>
                    <a:pt x="14802" y="63618"/>
                    <a:pt x="16147" y="62432"/>
                  </a:cubicBezTo>
                  <a:lnTo>
                    <a:pt x="16147" y="35989"/>
                  </a:lnTo>
                  <a:lnTo>
                    <a:pt x="16352" y="30206"/>
                  </a:lnTo>
                  <a:cubicBezTo>
                    <a:pt x="16352" y="30206"/>
                    <a:pt x="17617" y="16044"/>
                    <a:pt x="17617" y="11870"/>
                  </a:cubicBezTo>
                  <a:lnTo>
                    <a:pt x="17789" y="11870"/>
                  </a:lnTo>
                  <a:cubicBezTo>
                    <a:pt x="17789" y="16044"/>
                    <a:pt x="19054" y="30206"/>
                    <a:pt x="19054" y="30206"/>
                  </a:cubicBezTo>
                  <a:lnTo>
                    <a:pt x="19259" y="35989"/>
                  </a:lnTo>
                  <a:lnTo>
                    <a:pt x="19259" y="62432"/>
                  </a:lnTo>
                  <a:cubicBezTo>
                    <a:pt x="20604" y="63618"/>
                    <a:pt x="22133" y="64013"/>
                    <a:pt x="23572" y="64013"/>
                  </a:cubicBezTo>
                  <a:cubicBezTo>
                    <a:pt x="26451" y="64013"/>
                    <a:pt x="28974" y="62432"/>
                    <a:pt x="28974" y="62432"/>
                  </a:cubicBezTo>
                  <a:cubicBezTo>
                    <a:pt x="28974" y="62432"/>
                    <a:pt x="30343" y="52237"/>
                    <a:pt x="30789" y="48474"/>
                  </a:cubicBezTo>
                  <a:cubicBezTo>
                    <a:pt x="31232" y="44678"/>
                    <a:pt x="30721" y="39273"/>
                    <a:pt x="30515" y="37152"/>
                  </a:cubicBezTo>
                  <a:cubicBezTo>
                    <a:pt x="30789" y="36090"/>
                    <a:pt x="30959" y="32226"/>
                    <a:pt x="30959" y="32226"/>
                  </a:cubicBezTo>
                  <a:cubicBezTo>
                    <a:pt x="30959" y="32226"/>
                    <a:pt x="33832" y="16523"/>
                    <a:pt x="34620" y="11769"/>
                  </a:cubicBezTo>
                  <a:cubicBezTo>
                    <a:pt x="35406" y="7012"/>
                    <a:pt x="35099" y="1"/>
                    <a:pt x="35099" y="1"/>
                  </a:cubicBezTo>
                  <a:close/>
                </a:path>
              </a:pathLst>
            </a:custGeom>
            <a:solidFill>
              <a:srgbClr val="9EC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6799675" y="1533775"/>
              <a:ext cx="1039100" cy="1072250"/>
            </a:xfrm>
            <a:custGeom>
              <a:rect b="b" l="l" r="r" t="t"/>
              <a:pathLst>
                <a:path extrusionOk="0" h="42890" w="41564">
                  <a:moveTo>
                    <a:pt x="15951" y="1"/>
                  </a:moveTo>
                  <a:cubicBezTo>
                    <a:pt x="14182" y="1"/>
                    <a:pt x="12293" y="415"/>
                    <a:pt x="10605" y="1658"/>
                  </a:cubicBezTo>
                  <a:cubicBezTo>
                    <a:pt x="5507" y="5352"/>
                    <a:pt x="7081" y="11956"/>
                    <a:pt x="7081" y="11956"/>
                  </a:cubicBezTo>
                  <a:cubicBezTo>
                    <a:pt x="7081" y="11956"/>
                    <a:pt x="7217" y="17257"/>
                    <a:pt x="4481" y="19345"/>
                  </a:cubicBezTo>
                  <a:cubicBezTo>
                    <a:pt x="1744" y="21466"/>
                    <a:pt x="0" y="25708"/>
                    <a:pt x="2154" y="28478"/>
                  </a:cubicBezTo>
                  <a:cubicBezTo>
                    <a:pt x="4311" y="31250"/>
                    <a:pt x="479" y="34192"/>
                    <a:pt x="1574" y="37477"/>
                  </a:cubicBezTo>
                  <a:cubicBezTo>
                    <a:pt x="2424" y="40083"/>
                    <a:pt x="6183" y="42889"/>
                    <a:pt x="10004" y="42889"/>
                  </a:cubicBezTo>
                  <a:cubicBezTo>
                    <a:pt x="10945" y="42889"/>
                    <a:pt x="11889" y="42719"/>
                    <a:pt x="12795" y="42334"/>
                  </a:cubicBezTo>
                  <a:cubicBezTo>
                    <a:pt x="17379" y="40383"/>
                    <a:pt x="13753" y="30908"/>
                    <a:pt x="13753" y="30908"/>
                  </a:cubicBezTo>
                  <a:lnTo>
                    <a:pt x="13991" y="30804"/>
                  </a:lnTo>
                  <a:cubicBezTo>
                    <a:pt x="15496" y="29950"/>
                    <a:pt x="15701" y="29198"/>
                    <a:pt x="15428" y="27931"/>
                  </a:cubicBezTo>
                  <a:lnTo>
                    <a:pt x="14642" y="23962"/>
                  </a:lnTo>
                  <a:cubicBezTo>
                    <a:pt x="13753" y="23040"/>
                    <a:pt x="13000" y="21226"/>
                    <a:pt x="12349" y="19551"/>
                  </a:cubicBezTo>
                  <a:cubicBezTo>
                    <a:pt x="12349" y="19551"/>
                    <a:pt x="9990" y="18867"/>
                    <a:pt x="9990" y="16368"/>
                  </a:cubicBezTo>
                  <a:cubicBezTo>
                    <a:pt x="9990" y="13836"/>
                    <a:pt x="11358" y="13152"/>
                    <a:pt x="11358" y="13152"/>
                  </a:cubicBezTo>
                  <a:lnTo>
                    <a:pt x="12759" y="13461"/>
                  </a:lnTo>
                  <a:lnTo>
                    <a:pt x="12932" y="10757"/>
                  </a:lnTo>
                  <a:lnTo>
                    <a:pt x="22921" y="8226"/>
                  </a:lnTo>
                  <a:lnTo>
                    <a:pt x="27779" y="11100"/>
                  </a:lnTo>
                  <a:lnTo>
                    <a:pt x="27743" y="13256"/>
                  </a:lnTo>
                  <a:cubicBezTo>
                    <a:pt x="27743" y="13256"/>
                    <a:pt x="27869" y="13239"/>
                    <a:pt x="28064" y="13239"/>
                  </a:cubicBezTo>
                  <a:cubicBezTo>
                    <a:pt x="28702" y="13239"/>
                    <a:pt x="30076" y="13420"/>
                    <a:pt x="30206" y="14967"/>
                  </a:cubicBezTo>
                  <a:cubicBezTo>
                    <a:pt x="30412" y="16984"/>
                    <a:pt x="29695" y="18831"/>
                    <a:pt x="28906" y="19277"/>
                  </a:cubicBezTo>
                  <a:cubicBezTo>
                    <a:pt x="28399" y="19551"/>
                    <a:pt x="28126" y="19603"/>
                    <a:pt x="27993" y="19603"/>
                  </a:cubicBezTo>
                  <a:cubicBezTo>
                    <a:pt x="27910" y="19603"/>
                    <a:pt x="27880" y="19584"/>
                    <a:pt x="27880" y="19584"/>
                  </a:cubicBezTo>
                  <a:cubicBezTo>
                    <a:pt x="27880" y="19584"/>
                    <a:pt x="27880" y="21020"/>
                    <a:pt x="25795" y="23962"/>
                  </a:cubicBezTo>
                  <a:cubicBezTo>
                    <a:pt x="25316" y="24887"/>
                    <a:pt x="24632" y="27214"/>
                    <a:pt x="24632" y="28445"/>
                  </a:cubicBezTo>
                  <a:cubicBezTo>
                    <a:pt x="24632" y="29641"/>
                    <a:pt x="26375" y="31078"/>
                    <a:pt x="26375" y="31078"/>
                  </a:cubicBezTo>
                  <a:cubicBezTo>
                    <a:pt x="26375" y="31078"/>
                    <a:pt x="24153" y="38057"/>
                    <a:pt x="28258" y="41067"/>
                  </a:cubicBezTo>
                  <a:cubicBezTo>
                    <a:pt x="29200" y="41766"/>
                    <a:pt x="30212" y="42062"/>
                    <a:pt x="31217" y="42062"/>
                  </a:cubicBezTo>
                  <a:cubicBezTo>
                    <a:pt x="34590" y="42062"/>
                    <a:pt x="37879" y="38732"/>
                    <a:pt x="38143" y="36177"/>
                  </a:cubicBezTo>
                  <a:cubicBezTo>
                    <a:pt x="40642" y="36040"/>
                    <a:pt x="41564" y="30224"/>
                    <a:pt x="40026" y="28341"/>
                  </a:cubicBezTo>
                  <a:cubicBezTo>
                    <a:pt x="38452" y="26425"/>
                    <a:pt x="36058" y="25708"/>
                    <a:pt x="36022" y="23861"/>
                  </a:cubicBezTo>
                  <a:cubicBezTo>
                    <a:pt x="35954" y="21978"/>
                    <a:pt x="37048" y="15273"/>
                    <a:pt x="34243" y="12367"/>
                  </a:cubicBezTo>
                  <a:cubicBezTo>
                    <a:pt x="34515" y="7580"/>
                    <a:pt x="31212" y="1285"/>
                    <a:pt x="25171" y="1285"/>
                  </a:cubicBezTo>
                  <a:cubicBezTo>
                    <a:pt x="24345" y="1285"/>
                    <a:pt x="23469" y="1403"/>
                    <a:pt x="22543" y="1658"/>
                  </a:cubicBezTo>
                  <a:cubicBezTo>
                    <a:pt x="22543" y="1658"/>
                    <a:pt x="19488" y="1"/>
                    <a:pt x="15951" y="1"/>
                  </a:cubicBezTo>
                  <a:close/>
                </a:path>
              </a:pathLst>
            </a:custGeom>
            <a:solidFill>
              <a:srgbClr val="9EC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820200" y="1528325"/>
              <a:ext cx="1012625" cy="1083450"/>
            </a:xfrm>
            <a:custGeom>
              <a:rect b="b" l="l" r="r" t="t"/>
              <a:pathLst>
                <a:path extrusionOk="0" h="43338" w="40505">
                  <a:moveTo>
                    <a:pt x="15121" y="439"/>
                  </a:moveTo>
                  <a:cubicBezTo>
                    <a:pt x="18575" y="439"/>
                    <a:pt x="21586" y="2048"/>
                    <a:pt x="21621" y="2081"/>
                  </a:cubicBezTo>
                  <a:cubicBezTo>
                    <a:pt x="21643" y="2081"/>
                    <a:pt x="21681" y="2097"/>
                    <a:pt x="21724" y="2097"/>
                  </a:cubicBezTo>
                  <a:cubicBezTo>
                    <a:pt x="21745" y="2097"/>
                    <a:pt x="21768" y="2093"/>
                    <a:pt x="21791" y="2081"/>
                  </a:cubicBezTo>
                  <a:cubicBezTo>
                    <a:pt x="22651" y="1850"/>
                    <a:pt x="23496" y="1735"/>
                    <a:pt x="24314" y="1735"/>
                  </a:cubicBezTo>
                  <a:cubicBezTo>
                    <a:pt x="26161" y="1735"/>
                    <a:pt x="27871" y="2322"/>
                    <a:pt x="29317" y="3485"/>
                  </a:cubicBezTo>
                  <a:cubicBezTo>
                    <a:pt x="31816" y="5502"/>
                    <a:pt x="33389" y="9164"/>
                    <a:pt x="33217" y="12585"/>
                  </a:cubicBezTo>
                  <a:cubicBezTo>
                    <a:pt x="33217" y="12653"/>
                    <a:pt x="33217" y="12722"/>
                    <a:pt x="33285" y="12754"/>
                  </a:cubicBezTo>
                  <a:cubicBezTo>
                    <a:pt x="35475" y="15012"/>
                    <a:pt x="35168" y="19906"/>
                    <a:pt x="35031" y="22538"/>
                  </a:cubicBezTo>
                  <a:cubicBezTo>
                    <a:pt x="34996" y="23190"/>
                    <a:pt x="34963" y="23701"/>
                    <a:pt x="34963" y="24079"/>
                  </a:cubicBezTo>
                  <a:cubicBezTo>
                    <a:pt x="34996" y="25311"/>
                    <a:pt x="36022" y="26096"/>
                    <a:pt x="37084" y="26953"/>
                  </a:cubicBezTo>
                  <a:cubicBezTo>
                    <a:pt x="37733" y="27465"/>
                    <a:pt x="38452" y="27979"/>
                    <a:pt x="39032" y="28696"/>
                  </a:cubicBezTo>
                  <a:cubicBezTo>
                    <a:pt x="39922" y="29791"/>
                    <a:pt x="39990" y="32563"/>
                    <a:pt x="39136" y="34512"/>
                  </a:cubicBezTo>
                  <a:cubicBezTo>
                    <a:pt x="38863" y="35095"/>
                    <a:pt x="38280" y="36121"/>
                    <a:pt x="37322" y="36189"/>
                  </a:cubicBezTo>
                  <a:cubicBezTo>
                    <a:pt x="37221" y="36189"/>
                    <a:pt x="37117" y="36291"/>
                    <a:pt x="37117" y="36395"/>
                  </a:cubicBezTo>
                  <a:cubicBezTo>
                    <a:pt x="36911" y="38275"/>
                    <a:pt x="34996" y="40533"/>
                    <a:pt x="32773" y="41526"/>
                  </a:cubicBezTo>
                  <a:cubicBezTo>
                    <a:pt x="31967" y="41878"/>
                    <a:pt x="31166" y="42054"/>
                    <a:pt x="30399" y="42054"/>
                  </a:cubicBezTo>
                  <a:cubicBezTo>
                    <a:pt x="29377" y="42054"/>
                    <a:pt x="28413" y="41741"/>
                    <a:pt x="27574" y="41116"/>
                  </a:cubicBezTo>
                  <a:cubicBezTo>
                    <a:pt x="23638" y="38206"/>
                    <a:pt x="25759" y="31433"/>
                    <a:pt x="25759" y="31364"/>
                  </a:cubicBezTo>
                  <a:cubicBezTo>
                    <a:pt x="25795" y="31263"/>
                    <a:pt x="25759" y="31159"/>
                    <a:pt x="25691" y="31126"/>
                  </a:cubicBezTo>
                  <a:cubicBezTo>
                    <a:pt x="25247" y="30749"/>
                    <a:pt x="24016" y="29553"/>
                    <a:pt x="24016" y="28663"/>
                  </a:cubicBezTo>
                  <a:cubicBezTo>
                    <a:pt x="24016" y="27465"/>
                    <a:pt x="24733" y="25174"/>
                    <a:pt x="25143" y="24317"/>
                  </a:cubicBezTo>
                  <a:cubicBezTo>
                    <a:pt x="26785" y="21991"/>
                    <a:pt x="27163" y="20590"/>
                    <a:pt x="27264" y="20042"/>
                  </a:cubicBezTo>
                  <a:cubicBezTo>
                    <a:pt x="27470" y="20042"/>
                    <a:pt x="27743" y="19938"/>
                    <a:pt x="28189" y="19700"/>
                  </a:cubicBezTo>
                  <a:cubicBezTo>
                    <a:pt x="29147" y="19186"/>
                    <a:pt x="29796" y="17133"/>
                    <a:pt x="29626" y="15149"/>
                  </a:cubicBezTo>
                  <a:cubicBezTo>
                    <a:pt x="29558" y="14569"/>
                    <a:pt x="29317" y="14090"/>
                    <a:pt x="28906" y="13748"/>
                  </a:cubicBezTo>
                  <a:cubicBezTo>
                    <a:pt x="28404" y="13333"/>
                    <a:pt x="27746" y="13226"/>
                    <a:pt x="27312" y="13226"/>
                  </a:cubicBezTo>
                  <a:cubicBezTo>
                    <a:pt x="27245" y="13226"/>
                    <a:pt x="27183" y="13229"/>
                    <a:pt x="27127" y="13233"/>
                  </a:cubicBezTo>
                  <a:lnTo>
                    <a:pt x="27163" y="11318"/>
                  </a:lnTo>
                  <a:cubicBezTo>
                    <a:pt x="27163" y="11216"/>
                    <a:pt x="27127" y="11148"/>
                    <a:pt x="27059" y="11112"/>
                  </a:cubicBezTo>
                  <a:lnTo>
                    <a:pt x="22237" y="8274"/>
                  </a:lnTo>
                  <a:cubicBezTo>
                    <a:pt x="22188" y="8249"/>
                    <a:pt x="22156" y="8225"/>
                    <a:pt x="22117" y="8225"/>
                  </a:cubicBezTo>
                  <a:cubicBezTo>
                    <a:pt x="22101" y="8225"/>
                    <a:pt x="22084" y="8229"/>
                    <a:pt x="22064" y="8239"/>
                  </a:cubicBezTo>
                  <a:lnTo>
                    <a:pt x="12075" y="10770"/>
                  </a:lnTo>
                  <a:cubicBezTo>
                    <a:pt x="11974" y="10770"/>
                    <a:pt x="11906" y="10874"/>
                    <a:pt x="11906" y="10975"/>
                  </a:cubicBezTo>
                  <a:lnTo>
                    <a:pt x="11733" y="13406"/>
                  </a:lnTo>
                  <a:lnTo>
                    <a:pt x="10606" y="13132"/>
                  </a:lnTo>
                  <a:cubicBezTo>
                    <a:pt x="10537" y="13132"/>
                    <a:pt x="10502" y="13132"/>
                    <a:pt x="10433" y="13165"/>
                  </a:cubicBezTo>
                  <a:cubicBezTo>
                    <a:pt x="10400" y="13200"/>
                    <a:pt x="8928" y="13953"/>
                    <a:pt x="8928" y="16586"/>
                  </a:cubicBezTo>
                  <a:cubicBezTo>
                    <a:pt x="8928" y="18912"/>
                    <a:pt x="10879" y="19769"/>
                    <a:pt x="11358" y="19938"/>
                  </a:cubicBezTo>
                  <a:cubicBezTo>
                    <a:pt x="11974" y="21548"/>
                    <a:pt x="12727" y="23327"/>
                    <a:pt x="13616" y="24284"/>
                  </a:cubicBezTo>
                  <a:lnTo>
                    <a:pt x="14369" y="28217"/>
                  </a:lnTo>
                  <a:cubicBezTo>
                    <a:pt x="14642" y="29347"/>
                    <a:pt x="14505" y="29996"/>
                    <a:pt x="13069" y="30817"/>
                  </a:cubicBezTo>
                  <a:lnTo>
                    <a:pt x="12863" y="30921"/>
                  </a:lnTo>
                  <a:cubicBezTo>
                    <a:pt x="12727" y="30989"/>
                    <a:pt x="12691" y="31126"/>
                    <a:pt x="12727" y="31228"/>
                  </a:cubicBezTo>
                  <a:cubicBezTo>
                    <a:pt x="12759" y="31332"/>
                    <a:pt x="16216" y="40500"/>
                    <a:pt x="11870" y="42347"/>
                  </a:cubicBezTo>
                  <a:cubicBezTo>
                    <a:pt x="11035" y="42712"/>
                    <a:pt x="10126" y="42894"/>
                    <a:pt x="9178" y="42894"/>
                  </a:cubicBezTo>
                  <a:cubicBezTo>
                    <a:pt x="7991" y="42894"/>
                    <a:pt x="6744" y="42608"/>
                    <a:pt x="5507" y="42038"/>
                  </a:cubicBezTo>
                  <a:cubicBezTo>
                    <a:pt x="3317" y="41047"/>
                    <a:pt x="1506" y="39301"/>
                    <a:pt x="958" y="37591"/>
                  </a:cubicBezTo>
                  <a:cubicBezTo>
                    <a:pt x="479" y="36189"/>
                    <a:pt x="1027" y="34785"/>
                    <a:pt x="1506" y="33453"/>
                  </a:cubicBezTo>
                  <a:cubicBezTo>
                    <a:pt x="2122" y="31843"/>
                    <a:pt x="2737" y="30168"/>
                    <a:pt x="1506" y="28559"/>
                  </a:cubicBezTo>
                  <a:cubicBezTo>
                    <a:pt x="786" y="27601"/>
                    <a:pt x="479" y="26405"/>
                    <a:pt x="649" y="25037"/>
                  </a:cubicBezTo>
                  <a:cubicBezTo>
                    <a:pt x="890" y="23121"/>
                    <a:pt x="2154" y="21033"/>
                    <a:pt x="3796" y="19769"/>
                  </a:cubicBezTo>
                  <a:cubicBezTo>
                    <a:pt x="6602" y="17612"/>
                    <a:pt x="6500" y="12379"/>
                    <a:pt x="6500" y="12139"/>
                  </a:cubicBezTo>
                  <a:cubicBezTo>
                    <a:pt x="6500" y="12139"/>
                    <a:pt x="6465" y="12139"/>
                    <a:pt x="6465" y="12106"/>
                  </a:cubicBezTo>
                  <a:cubicBezTo>
                    <a:pt x="6465" y="12037"/>
                    <a:pt x="4995" y="5639"/>
                    <a:pt x="9921" y="2048"/>
                  </a:cubicBezTo>
                  <a:cubicBezTo>
                    <a:pt x="11528" y="849"/>
                    <a:pt x="13375" y="439"/>
                    <a:pt x="15121" y="439"/>
                  </a:cubicBezTo>
                  <a:close/>
                  <a:moveTo>
                    <a:pt x="15087" y="0"/>
                  </a:moveTo>
                  <a:cubicBezTo>
                    <a:pt x="13285" y="0"/>
                    <a:pt x="11362" y="418"/>
                    <a:pt x="9648" y="1670"/>
                  </a:cubicBezTo>
                  <a:cubicBezTo>
                    <a:pt x="4653" y="5332"/>
                    <a:pt x="5917" y="11728"/>
                    <a:pt x="6021" y="12174"/>
                  </a:cubicBezTo>
                  <a:cubicBezTo>
                    <a:pt x="6021" y="12549"/>
                    <a:pt x="6054" y="17442"/>
                    <a:pt x="3523" y="19391"/>
                  </a:cubicBezTo>
                  <a:cubicBezTo>
                    <a:pt x="1744" y="20759"/>
                    <a:pt x="479" y="22916"/>
                    <a:pt x="206" y="25001"/>
                  </a:cubicBezTo>
                  <a:cubicBezTo>
                    <a:pt x="1" y="26438"/>
                    <a:pt x="343" y="27774"/>
                    <a:pt x="1164" y="28833"/>
                  </a:cubicBezTo>
                  <a:cubicBezTo>
                    <a:pt x="2223" y="30237"/>
                    <a:pt x="1675" y="31742"/>
                    <a:pt x="1095" y="33280"/>
                  </a:cubicBezTo>
                  <a:cubicBezTo>
                    <a:pt x="548" y="34717"/>
                    <a:pt x="1" y="36189"/>
                    <a:pt x="512" y="37763"/>
                  </a:cubicBezTo>
                  <a:cubicBezTo>
                    <a:pt x="1128" y="39575"/>
                    <a:pt x="3011" y="41422"/>
                    <a:pt x="5337" y="42448"/>
                  </a:cubicBezTo>
                  <a:cubicBezTo>
                    <a:pt x="6602" y="43064"/>
                    <a:pt x="7902" y="43338"/>
                    <a:pt x="9169" y="43338"/>
                  </a:cubicBezTo>
                  <a:cubicBezTo>
                    <a:pt x="10195" y="43338"/>
                    <a:pt x="11153" y="43133"/>
                    <a:pt x="12042" y="42758"/>
                  </a:cubicBezTo>
                  <a:cubicBezTo>
                    <a:pt x="16454" y="40875"/>
                    <a:pt x="13753" y="32700"/>
                    <a:pt x="13238" y="31263"/>
                  </a:cubicBezTo>
                  <a:lnTo>
                    <a:pt x="13274" y="31228"/>
                  </a:lnTo>
                  <a:cubicBezTo>
                    <a:pt x="14949" y="30270"/>
                    <a:pt x="15121" y="29380"/>
                    <a:pt x="14812" y="28116"/>
                  </a:cubicBezTo>
                  <a:lnTo>
                    <a:pt x="14059" y="24148"/>
                  </a:lnTo>
                  <a:cubicBezTo>
                    <a:pt x="14059" y="24079"/>
                    <a:pt x="14027" y="24044"/>
                    <a:pt x="13991" y="24011"/>
                  </a:cubicBezTo>
                  <a:cubicBezTo>
                    <a:pt x="13101" y="23121"/>
                    <a:pt x="12384" y="21307"/>
                    <a:pt x="11733" y="19665"/>
                  </a:cubicBezTo>
                  <a:cubicBezTo>
                    <a:pt x="11733" y="19596"/>
                    <a:pt x="11665" y="19563"/>
                    <a:pt x="11596" y="19528"/>
                  </a:cubicBezTo>
                  <a:cubicBezTo>
                    <a:pt x="11495" y="19528"/>
                    <a:pt x="9374" y="18879"/>
                    <a:pt x="9374" y="16586"/>
                  </a:cubicBezTo>
                  <a:cubicBezTo>
                    <a:pt x="9374" y="14533"/>
                    <a:pt x="10332" y="13781"/>
                    <a:pt x="10570" y="13611"/>
                  </a:cubicBezTo>
                  <a:lnTo>
                    <a:pt x="11906" y="13917"/>
                  </a:lnTo>
                  <a:cubicBezTo>
                    <a:pt x="11938" y="13917"/>
                    <a:pt x="12007" y="13917"/>
                    <a:pt x="12075" y="13885"/>
                  </a:cubicBezTo>
                  <a:cubicBezTo>
                    <a:pt x="12144" y="13816"/>
                    <a:pt x="12179" y="13781"/>
                    <a:pt x="12179" y="13712"/>
                  </a:cubicBezTo>
                  <a:lnTo>
                    <a:pt x="12349" y="11148"/>
                  </a:lnTo>
                  <a:lnTo>
                    <a:pt x="22064" y="8685"/>
                  </a:lnTo>
                  <a:lnTo>
                    <a:pt x="26717" y="11422"/>
                  </a:lnTo>
                  <a:lnTo>
                    <a:pt x="26684" y="13474"/>
                  </a:lnTo>
                  <a:cubicBezTo>
                    <a:pt x="26684" y="13543"/>
                    <a:pt x="26717" y="13575"/>
                    <a:pt x="26753" y="13644"/>
                  </a:cubicBezTo>
                  <a:cubicBezTo>
                    <a:pt x="26801" y="13669"/>
                    <a:pt x="26850" y="13693"/>
                    <a:pt x="26885" y="13693"/>
                  </a:cubicBezTo>
                  <a:cubicBezTo>
                    <a:pt x="26900" y="13693"/>
                    <a:pt x="26913" y="13689"/>
                    <a:pt x="26922" y="13679"/>
                  </a:cubicBezTo>
                  <a:cubicBezTo>
                    <a:pt x="26932" y="13679"/>
                    <a:pt x="27025" y="13671"/>
                    <a:pt x="27167" y="13671"/>
                  </a:cubicBezTo>
                  <a:cubicBezTo>
                    <a:pt x="27517" y="13671"/>
                    <a:pt x="28171" y="13723"/>
                    <a:pt x="28633" y="14090"/>
                  </a:cubicBezTo>
                  <a:cubicBezTo>
                    <a:pt x="28942" y="14364"/>
                    <a:pt x="29112" y="14739"/>
                    <a:pt x="29180" y="15217"/>
                  </a:cubicBezTo>
                  <a:cubicBezTo>
                    <a:pt x="29352" y="17133"/>
                    <a:pt x="28668" y="18912"/>
                    <a:pt x="27984" y="19290"/>
                  </a:cubicBezTo>
                  <a:cubicBezTo>
                    <a:pt x="27502" y="19573"/>
                    <a:pt x="27278" y="19597"/>
                    <a:pt x="27196" y="19597"/>
                  </a:cubicBezTo>
                  <a:cubicBezTo>
                    <a:pt x="27179" y="19597"/>
                    <a:pt x="27169" y="19596"/>
                    <a:pt x="27163" y="19596"/>
                  </a:cubicBezTo>
                  <a:cubicBezTo>
                    <a:pt x="27129" y="19580"/>
                    <a:pt x="27095" y="19572"/>
                    <a:pt x="27060" y="19572"/>
                  </a:cubicBezTo>
                  <a:cubicBezTo>
                    <a:pt x="27026" y="19572"/>
                    <a:pt x="26992" y="19580"/>
                    <a:pt x="26958" y="19596"/>
                  </a:cubicBezTo>
                  <a:cubicBezTo>
                    <a:pt x="26889" y="19632"/>
                    <a:pt x="26821" y="19700"/>
                    <a:pt x="26821" y="19802"/>
                  </a:cubicBezTo>
                  <a:cubicBezTo>
                    <a:pt x="26821" y="19802"/>
                    <a:pt x="26785" y="21238"/>
                    <a:pt x="24768" y="24079"/>
                  </a:cubicBezTo>
                  <a:cubicBezTo>
                    <a:pt x="24289" y="25001"/>
                    <a:pt x="23570" y="27363"/>
                    <a:pt x="23570" y="28663"/>
                  </a:cubicBezTo>
                  <a:cubicBezTo>
                    <a:pt x="23570" y="29791"/>
                    <a:pt x="24870" y="31022"/>
                    <a:pt x="25280" y="31364"/>
                  </a:cubicBezTo>
                  <a:cubicBezTo>
                    <a:pt x="25143" y="31843"/>
                    <a:pt x="24768" y="33349"/>
                    <a:pt x="24733" y="35163"/>
                  </a:cubicBezTo>
                  <a:cubicBezTo>
                    <a:pt x="24664" y="38001"/>
                    <a:pt x="25554" y="40191"/>
                    <a:pt x="27300" y="41458"/>
                  </a:cubicBezTo>
                  <a:cubicBezTo>
                    <a:pt x="28228" y="42149"/>
                    <a:pt x="29295" y="42498"/>
                    <a:pt x="30419" y="42498"/>
                  </a:cubicBezTo>
                  <a:cubicBezTo>
                    <a:pt x="31240" y="42498"/>
                    <a:pt x="32092" y="42312"/>
                    <a:pt x="32943" y="41937"/>
                  </a:cubicBezTo>
                  <a:cubicBezTo>
                    <a:pt x="35269" y="40910"/>
                    <a:pt x="37221" y="38617"/>
                    <a:pt x="37527" y="36600"/>
                  </a:cubicBezTo>
                  <a:cubicBezTo>
                    <a:pt x="38348" y="36496"/>
                    <a:pt x="39068" y="35812"/>
                    <a:pt x="39547" y="34684"/>
                  </a:cubicBezTo>
                  <a:cubicBezTo>
                    <a:pt x="40368" y="32801"/>
                    <a:pt x="40505" y="29791"/>
                    <a:pt x="39375" y="28422"/>
                  </a:cubicBezTo>
                  <a:cubicBezTo>
                    <a:pt x="38759" y="27670"/>
                    <a:pt x="38006" y="27090"/>
                    <a:pt x="37358" y="26575"/>
                  </a:cubicBezTo>
                  <a:cubicBezTo>
                    <a:pt x="36331" y="25790"/>
                    <a:pt x="35442" y="25105"/>
                    <a:pt x="35406" y="24044"/>
                  </a:cubicBezTo>
                  <a:cubicBezTo>
                    <a:pt x="35406" y="23737"/>
                    <a:pt x="35442" y="23190"/>
                    <a:pt x="35475" y="22574"/>
                  </a:cubicBezTo>
                  <a:cubicBezTo>
                    <a:pt x="35647" y="19906"/>
                    <a:pt x="35921" y="14944"/>
                    <a:pt x="33663" y="12516"/>
                  </a:cubicBezTo>
                  <a:cubicBezTo>
                    <a:pt x="33833" y="8991"/>
                    <a:pt x="32191" y="5228"/>
                    <a:pt x="29591" y="3143"/>
                  </a:cubicBezTo>
                  <a:cubicBezTo>
                    <a:pt x="28066" y="1904"/>
                    <a:pt x="26294" y="1279"/>
                    <a:pt x="24366" y="1279"/>
                  </a:cubicBezTo>
                  <a:cubicBezTo>
                    <a:pt x="23524" y="1279"/>
                    <a:pt x="22652" y="1398"/>
                    <a:pt x="21758" y="1638"/>
                  </a:cubicBezTo>
                  <a:cubicBezTo>
                    <a:pt x="21229" y="1373"/>
                    <a:pt x="18355" y="0"/>
                    <a:pt x="15087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7621525" y="2619500"/>
              <a:ext cx="275425" cy="483400"/>
            </a:xfrm>
            <a:custGeom>
              <a:rect b="b" l="l" r="r" t="t"/>
              <a:pathLst>
                <a:path extrusionOk="0" h="19336" w="11017">
                  <a:moveTo>
                    <a:pt x="8553" y="0"/>
                  </a:moveTo>
                  <a:lnTo>
                    <a:pt x="1" y="2942"/>
                  </a:lnTo>
                  <a:lnTo>
                    <a:pt x="2910" y="15427"/>
                  </a:lnTo>
                  <a:cubicBezTo>
                    <a:pt x="2910" y="15427"/>
                    <a:pt x="3794" y="19336"/>
                    <a:pt x="6576" y="19336"/>
                  </a:cubicBezTo>
                  <a:cubicBezTo>
                    <a:pt x="6739" y="19336"/>
                    <a:pt x="6908" y="19323"/>
                    <a:pt x="7083" y="19294"/>
                  </a:cubicBezTo>
                  <a:cubicBezTo>
                    <a:pt x="10264" y="18747"/>
                    <a:pt x="10948" y="17447"/>
                    <a:pt x="10983" y="13616"/>
                  </a:cubicBezTo>
                  <a:cubicBezTo>
                    <a:pt x="11016" y="11700"/>
                    <a:pt x="8553" y="0"/>
                    <a:pt x="8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7615575" y="2614350"/>
              <a:ext cx="287400" cy="494375"/>
            </a:xfrm>
            <a:custGeom>
              <a:rect b="b" l="l" r="r" t="t"/>
              <a:pathLst>
                <a:path extrusionOk="0" h="19775" w="11496">
                  <a:moveTo>
                    <a:pt x="8621" y="513"/>
                  </a:moveTo>
                  <a:cubicBezTo>
                    <a:pt x="8964" y="2223"/>
                    <a:pt x="11016" y="12111"/>
                    <a:pt x="11016" y="13822"/>
                  </a:cubicBezTo>
                  <a:cubicBezTo>
                    <a:pt x="10948" y="17686"/>
                    <a:pt x="10228" y="18781"/>
                    <a:pt x="7286" y="19260"/>
                  </a:cubicBezTo>
                  <a:cubicBezTo>
                    <a:pt x="7114" y="19290"/>
                    <a:pt x="6949" y="19304"/>
                    <a:pt x="6790" y="19304"/>
                  </a:cubicBezTo>
                  <a:cubicBezTo>
                    <a:pt x="4235" y="19304"/>
                    <a:pt x="3386" y="15629"/>
                    <a:pt x="3386" y="15565"/>
                  </a:cubicBezTo>
                  <a:lnTo>
                    <a:pt x="512" y="3285"/>
                  </a:lnTo>
                  <a:lnTo>
                    <a:pt x="8621" y="513"/>
                  </a:lnTo>
                  <a:close/>
                  <a:moveTo>
                    <a:pt x="8723" y="1"/>
                  </a:moveTo>
                  <a:lnTo>
                    <a:pt x="170" y="2907"/>
                  </a:lnTo>
                  <a:cubicBezTo>
                    <a:pt x="33" y="2943"/>
                    <a:pt x="1" y="3080"/>
                    <a:pt x="1" y="3181"/>
                  </a:cubicBezTo>
                  <a:lnTo>
                    <a:pt x="2943" y="15669"/>
                  </a:lnTo>
                  <a:cubicBezTo>
                    <a:pt x="2943" y="15737"/>
                    <a:pt x="3216" y="16832"/>
                    <a:pt x="3865" y="17891"/>
                  </a:cubicBezTo>
                  <a:cubicBezTo>
                    <a:pt x="4618" y="19123"/>
                    <a:pt x="5644" y="19774"/>
                    <a:pt x="6807" y="19774"/>
                  </a:cubicBezTo>
                  <a:cubicBezTo>
                    <a:pt x="6979" y="19774"/>
                    <a:pt x="7149" y="19738"/>
                    <a:pt x="7354" y="19706"/>
                  </a:cubicBezTo>
                  <a:cubicBezTo>
                    <a:pt x="10844" y="19123"/>
                    <a:pt x="11427" y="17516"/>
                    <a:pt x="11459" y="13822"/>
                  </a:cubicBezTo>
                  <a:cubicBezTo>
                    <a:pt x="11495" y="11906"/>
                    <a:pt x="9100" y="649"/>
                    <a:pt x="8996" y="171"/>
                  </a:cubicBezTo>
                  <a:cubicBezTo>
                    <a:pt x="8996" y="102"/>
                    <a:pt x="8964" y="69"/>
                    <a:pt x="8895" y="34"/>
                  </a:cubicBezTo>
                  <a:cubicBezTo>
                    <a:pt x="8860" y="1"/>
                    <a:pt x="8791" y="1"/>
                    <a:pt x="8723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799675" y="2652800"/>
              <a:ext cx="269400" cy="440625"/>
            </a:xfrm>
            <a:custGeom>
              <a:rect b="b" l="l" r="r" t="t"/>
              <a:pathLst>
                <a:path extrusionOk="0" h="17625" w="10776">
                  <a:moveTo>
                    <a:pt x="8996" y="1"/>
                  </a:moveTo>
                  <a:lnTo>
                    <a:pt x="0" y="138"/>
                  </a:lnTo>
                  <a:cubicBezTo>
                    <a:pt x="0" y="138"/>
                    <a:pt x="1437" y="11736"/>
                    <a:pt x="2086" y="13515"/>
                  </a:cubicBezTo>
                  <a:cubicBezTo>
                    <a:pt x="3139" y="16444"/>
                    <a:pt x="4074" y="17624"/>
                    <a:pt x="6168" y="17624"/>
                  </a:cubicBezTo>
                  <a:cubicBezTo>
                    <a:pt x="6593" y="17624"/>
                    <a:pt x="7065" y="17576"/>
                    <a:pt x="7595" y="17483"/>
                  </a:cubicBezTo>
                  <a:cubicBezTo>
                    <a:pt x="10775" y="16936"/>
                    <a:pt x="10263" y="12522"/>
                    <a:pt x="10263" y="12522"/>
                  </a:cubicBezTo>
                  <a:lnTo>
                    <a:pt x="89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793650" y="2646850"/>
              <a:ext cx="272000" cy="451600"/>
            </a:xfrm>
            <a:custGeom>
              <a:rect b="b" l="l" r="r" t="t"/>
              <a:pathLst>
                <a:path extrusionOk="0" h="18064" w="10880">
                  <a:moveTo>
                    <a:pt x="9032" y="480"/>
                  </a:moveTo>
                  <a:lnTo>
                    <a:pt x="10299" y="12795"/>
                  </a:lnTo>
                  <a:cubicBezTo>
                    <a:pt x="10299" y="12828"/>
                    <a:pt x="10710" y="16969"/>
                    <a:pt x="7800" y="17481"/>
                  </a:cubicBezTo>
                  <a:cubicBezTo>
                    <a:pt x="7263" y="17575"/>
                    <a:pt x="6789" y="17626"/>
                    <a:pt x="6366" y="17626"/>
                  </a:cubicBezTo>
                  <a:cubicBezTo>
                    <a:pt x="4474" y="17626"/>
                    <a:pt x="3595" y="16592"/>
                    <a:pt x="2532" y="13685"/>
                  </a:cubicBezTo>
                  <a:cubicBezTo>
                    <a:pt x="1952" y="12075"/>
                    <a:pt x="685" y="2291"/>
                    <a:pt x="480" y="581"/>
                  </a:cubicBezTo>
                  <a:lnTo>
                    <a:pt x="9032" y="480"/>
                  </a:lnTo>
                  <a:close/>
                  <a:moveTo>
                    <a:pt x="9237" y="1"/>
                  </a:moveTo>
                  <a:lnTo>
                    <a:pt x="241" y="138"/>
                  </a:lnTo>
                  <a:cubicBezTo>
                    <a:pt x="173" y="138"/>
                    <a:pt x="105" y="170"/>
                    <a:pt x="69" y="206"/>
                  </a:cubicBezTo>
                  <a:cubicBezTo>
                    <a:pt x="1" y="274"/>
                    <a:pt x="1" y="343"/>
                    <a:pt x="1" y="376"/>
                  </a:cubicBezTo>
                  <a:cubicBezTo>
                    <a:pt x="69" y="855"/>
                    <a:pt x="1473" y="12043"/>
                    <a:pt x="2122" y="13854"/>
                  </a:cubicBezTo>
                  <a:cubicBezTo>
                    <a:pt x="3148" y="16695"/>
                    <a:pt x="4073" y="18064"/>
                    <a:pt x="6432" y="18064"/>
                  </a:cubicBezTo>
                  <a:cubicBezTo>
                    <a:pt x="6843" y="18064"/>
                    <a:pt x="7322" y="18028"/>
                    <a:pt x="7869" y="17927"/>
                  </a:cubicBezTo>
                  <a:cubicBezTo>
                    <a:pt x="9273" y="17686"/>
                    <a:pt x="10195" y="16695"/>
                    <a:pt x="10606" y="15086"/>
                  </a:cubicBezTo>
                  <a:cubicBezTo>
                    <a:pt x="10879" y="13890"/>
                    <a:pt x="10743" y="12795"/>
                    <a:pt x="10743" y="12760"/>
                  </a:cubicBezTo>
                  <a:lnTo>
                    <a:pt x="9478" y="206"/>
                  </a:lnTo>
                  <a:cubicBezTo>
                    <a:pt x="9478" y="102"/>
                    <a:pt x="9341" y="34"/>
                    <a:pt x="9237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762050" y="2291900"/>
              <a:ext cx="512275" cy="453975"/>
            </a:xfrm>
            <a:custGeom>
              <a:rect b="b" l="l" r="r" t="t"/>
              <a:pathLst>
                <a:path extrusionOk="0" h="18159" w="20491">
                  <a:moveTo>
                    <a:pt x="11426" y="0"/>
                  </a:moveTo>
                  <a:cubicBezTo>
                    <a:pt x="11426" y="0"/>
                    <a:pt x="6465" y="1300"/>
                    <a:pt x="3832" y="4311"/>
                  </a:cubicBezTo>
                  <a:cubicBezTo>
                    <a:pt x="1163" y="7321"/>
                    <a:pt x="0" y="15463"/>
                    <a:pt x="0" y="15463"/>
                  </a:cubicBezTo>
                  <a:cubicBezTo>
                    <a:pt x="0" y="15463"/>
                    <a:pt x="5421" y="18159"/>
                    <a:pt x="12120" y="18159"/>
                  </a:cubicBezTo>
                  <a:cubicBezTo>
                    <a:pt x="12501" y="18159"/>
                    <a:pt x="12885" y="18150"/>
                    <a:pt x="13274" y="18132"/>
                  </a:cubicBezTo>
                  <a:lnTo>
                    <a:pt x="20491" y="17789"/>
                  </a:lnTo>
                  <a:lnTo>
                    <a:pt x="1142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3443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7352150" y="2291900"/>
              <a:ext cx="531100" cy="453925"/>
            </a:xfrm>
            <a:custGeom>
              <a:rect b="b" l="l" r="r" t="t"/>
              <a:pathLst>
                <a:path extrusionOk="0" h="18157" w="21244">
                  <a:moveTo>
                    <a:pt x="8006" y="0"/>
                  </a:moveTo>
                  <a:lnTo>
                    <a:pt x="1" y="17789"/>
                  </a:lnTo>
                  <a:lnTo>
                    <a:pt x="7218" y="18132"/>
                  </a:lnTo>
                  <a:cubicBezTo>
                    <a:pt x="7579" y="18149"/>
                    <a:pt x="7939" y="18157"/>
                    <a:pt x="8297" y="18157"/>
                  </a:cubicBezTo>
                  <a:cubicBezTo>
                    <a:pt x="15101" y="18157"/>
                    <a:pt x="21244" y="15225"/>
                    <a:pt x="21244" y="15225"/>
                  </a:cubicBezTo>
                  <a:cubicBezTo>
                    <a:pt x="21244" y="15225"/>
                    <a:pt x="19328" y="7321"/>
                    <a:pt x="16695" y="4311"/>
                  </a:cubicBezTo>
                  <a:cubicBezTo>
                    <a:pt x="14060" y="1300"/>
                    <a:pt x="8006" y="0"/>
                    <a:pt x="80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3443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6818500" y="2291900"/>
              <a:ext cx="967250" cy="1386400"/>
            </a:xfrm>
            <a:custGeom>
              <a:rect b="b" l="l" r="r" t="t"/>
              <a:pathLst>
                <a:path extrusionOk="0" h="55456" w="38690">
                  <a:moveTo>
                    <a:pt x="9168" y="0"/>
                  </a:moveTo>
                  <a:cubicBezTo>
                    <a:pt x="9168" y="0"/>
                    <a:pt x="0" y="8758"/>
                    <a:pt x="1437" y="13684"/>
                  </a:cubicBezTo>
                  <a:cubicBezTo>
                    <a:pt x="2838" y="18610"/>
                    <a:pt x="4926" y="20663"/>
                    <a:pt x="4926" y="20663"/>
                  </a:cubicBezTo>
                  <a:cubicBezTo>
                    <a:pt x="4926" y="20663"/>
                    <a:pt x="3933" y="23641"/>
                    <a:pt x="5780" y="30105"/>
                  </a:cubicBezTo>
                  <a:cubicBezTo>
                    <a:pt x="6464" y="32398"/>
                    <a:pt x="6191" y="34826"/>
                    <a:pt x="4995" y="36914"/>
                  </a:cubicBezTo>
                  <a:cubicBezTo>
                    <a:pt x="753" y="44405"/>
                    <a:pt x="375" y="52993"/>
                    <a:pt x="375" y="52993"/>
                  </a:cubicBezTo>
                  <a:cubicBezTo>
                    <a:pt x="375" y="54635"/>
                    <a:pt x="9860" y="55456"/>
                    <a:pt x="19345" y="55456"/>
                  </a:cubicBezTo>
                  <a:cubicBezTo>
                    <a:pt x="28830" y="55456"/>
                    <a:pt x="38315" y="54635"/>
                    <a:pt x="38315" y="52993"/>
                  </a:cubicBezTo>
                  <a:cubicBezTo>
                    <a:pt x="38589" y="52615"/>
                    <a:pt x="36774" y="42284"/>
                    <a:pt x="33695" y="36640"/>
                  </a:cubicBezTo>
                  <a:cubicBezTo>
                    <a:pt x="32568" y="34588"/>
                    <a:pt x="32294" y="32226"/>
                    <a:pt x="32910" y="30004"/>
                  </a:cubicBezTo>
                  <a:cubicBezTo>
                    <a:pt x="34757" y="23605"/>
                    <a:pt x="33799" y="20663"/>
                    <a:pt x="33799" y="20663"/>
                  </a:cubicBezTo>
                  <a:cubicBezTo>
                    <a:pt x="33799" y="20663"/>
                    <a:pt x="35852" y="18610"/>
                    <a:pt x="37253" y="13684"/>
                  </a:cubicBezTo>
                  <a:cubicBezTo>
                    <a:pt x="38690" y="8758"/>
                    <a:pt x="29522" y="0"/>
                    <a:pt x="29522" y="0"/>
                  </a:cubicBezTo>
                  <a:lnTo>
                    <a:pt x="26169" y="0"/>
                  </a:lnTo>
                  <a:lnTo>
                    <a:pt x="19464" y="7116"/>
                  </a:lnTo>
                  <a:lnTo>
                    <a:pt x="19226" y="7116"/>
                  </a:lnTo>
                  <a:lnTo>
                    <a:pt x="1231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3443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7612975" y="2478025"/>
              <a:ext cx="112100" cy="217575"/>
            </a:xfrm>
            <a:custGeom>
              <a:rect b="b" l="l" r="r" t="t"/>
              <a:pathLst>
                <a:path extrusionOk="0" h="8703" w="4484">
                  <a:moveTo>
                    <a:pt x="269" y="1"/>
                  </a:moveTo>
                  <a:cubicBezTo>
                    <a:pt x="210" y="1"/>
                    <a:pt x="150" y="18"/>
                    <a:pt x="105" y="49"/>
                  </a:cubicBezTo>
                  <a:cubicBezTo>
                    <a:pt x="36" y="117"/>
                    <a:pt x="1" y="254"/>
                    <a:pt x="69" y="355"/>
                  </a:cubicBezTo>
                  <a:cubicBezTo>
                    <a:pt x="105" y="424"/>
                    <a:pt x="4037" y="5454"/>
                    <a:pt x="3936" y="8464"/>
                  </a:cubicBezTo>
                  <a:cubicBezTo>
                    <a:pt x="3936" y="8601"/>
                    <a:pt x="4037" y="8702"/>
                    <a:pt x="4141" y="8702"/>
                  </a:cubicBezTo>
                  <a:lnTo>
                    <a:pt x="4174" y="8702"/>
                  </a:lnTo>
                  <a:cubicBezTo>
                    <a:pt x="4278" y="8702"/>
                    <a:pt x="4379" y="8601"/>
                    <a:pt x="4379" y="8464"/>
                  </a:cubicBezTo>
                  <a:cubicBezTo>
                    <a:pt x="4483" y="5317"/>
                    <a:pt x="616" y="287"/>
                    <a:pt x="447" y="82"/>
                  </a:cubicBezTo>
                  <a:cubicBezTo>
                    <a:pt x="409" y="26"/>
                    <a:pt x="340" y="1"/>
                    <a:pt x="269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883500" y="2478025"/>
              <a:ext cx="112025" cy="217575"/>
            </a:xfrm>
            <a:custGeom>
              <a:rect b="b" l="l" r="r" t="t"/>
              <a:pathLst>
                <a:path extrusionOk="0" h="8703" w="4481">
                  <a:moveTo>
                    <a:pt x="4227" y="1"/>
                  </a:moveTo>
                  <a:cubicBezTo>
                    <a:pt x="4165" y="1"/>
                    <a:pt x="4107" y="26"/>
                    <a:pt x="4070" y="82"/>
                  </a:cubicBezTo>
                  <a:cubicBezTo>
                    <a:pt x="3900" y="287"/>
                    <a:pt x="0" y="5317"/>
                    <a:pt x="101" y="8464"/>
                  </a:cubicBezTo>
                  <a:cubicBezTo>
                    <a:pt x="101" y="8601"/>
                    <a:pt x="205" y="8702"/>
                    <a:pt x="342" y="8702"/>
                  </a:cubicBezTo>
                  <a:cubicBezTo>
                    <a:pt x="479" y="8702"/>
                    <a:pt x="580" y="8601"/>
                    <a:pt x="547" y="8464"/>
                  </a:cubicBezTo>
                  <a:cubicBezTo>
                    <a:pt x="479" y="5454"/>
                    <a:pt x="4379" y="424"/>
                    <a:pt x="4412" y="355"/>
                  </a:cubicBezTo>
                  <a:cubicBezTo>
                    <a:pt x="4480" y="254"/>
                    <a:pt x="4480" y="117"/>
                    <a:pt x="4379" y="49"/>
                  </a:cubicBezTo>
                  <a:cubicBezTo>
                    <a:pt x="4332" y="18"/>
                    <a:pt x="4278" y="1"/>
                    <a:pt x="4227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868100" y="3631000"/>
              <a:ext cx="871475" cy="52425"/>
            </a:xfrm>
            <a:custGeom>
              <a:rect b="b" l="l" r="r" t="t"/>
              <a:pathLst>
                <a:path extrusionOk="0" h="2097" w="34859">
                  <a:moveTo>
                    <a:pt x="239" y="1"/>
                  </a:moveTo>
                  <a:cubicBezTo>
                    <a:pt x="137" y="1"/>
                    <a:pt x="63" y="62"/>
                    <a:pt x="33" y="146"/>
                  </a:cubicBezTo>
                  <a:cubicBezTo>
                    <a:pt x="0" y="282"/>
                    <a:pt x="69" y="419"/>
                    <a:pt x="170" y="419"/>
                  </a:cubicBezTo>
                  <a:cubicBezTo>
                    <a:pt x="238" y="455"/>
                    <a:pt x="6396" y="2097"/>
                    <a:pt x="17995" y="2097"/>
                  </a:cubicBezTo>
                  <a:cubicBezTo>
                    <a:pt x="29626" y="2097"/>
                    <a:pt x="34621" y="556"/>
                    <a:pt x="34653" y="523"/>
                  </a:cubicBezTo>
                  <a:cubicBezTo>
                    <a:pt x="34790" y="488"/>
                    <a:pt x="34859" y="351"/>
                    <a:pt x="34826" y="250"/>
                  </a:cubicBezTo>
                  <a:cubicBezTo>
                    <a:pt x="34774" y="145"/>
                    <a:pt x="34701" y="100"/>
                    <a:pt x="34609" y="100"/>
                  </a:cubicBezTo>
                  <a:cubicBezTo>
                    <a:pt x="34580" y="100"/>
                    <a:pt x="34549" y="104"/>
                    <a:pt x="34517" y="113"/>
                  </a:cubicBezTo>
                  <a:cubicBezTo>
                    <a:pt x="34484" y="113"/>
                    <a:pt x="29522" y="1651"/>
                    <a:pt x="17995" y="1651"/>
                  </a:cubicBezTo>
                  <a:cubicBezTo>
                    <a:pt x="6465" y="1651"/>
                    <a:pt x="375" y="9"/>
                    <a:pt x="307" y="9"/>
                  </a:cubicBezTo>
                  <a:cubicBezTo>
                    <a:pt x="283" y="3"/>
                    <a:pt x="261" y="1"/>
                    <a:pt x="239" y="1"/>
                  </a:cubicBezTo>
                  <a:close/>
                </a:path>
              </a:pathLst>
            </a:custGeom>
            <a:solidFill>
              <a:srgbClr val="5379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7085325" y="2419975"/>
              <a:ext cx="531975" cy="677925"/>
            </a:xfrm>
            <a:custGeom>
              <a:rect b="b" l="l" r="r" t="t"/>
              <a:pathLst>
                <a:path extrusionOk="0" h="27117" w="21279">
                  <a:moveTo>
                    <a:pt x="7696" y="0"/>
                  </a:moveTo>
                  <a:cubicBezTo>
                    <a:pt x="7641" y="0"/>
                    <a:pt x="7595" y="57"/>
                    <a:pt x="7595" y="113"/>
                  </a:cubicBezTo>
                  <a:lnTo>
                    <a:pt x="33" y="22382"/>
                  </a:lnTo>
                  <a:cubicBezTo>
                    <a:pt x="1" y="22450"/>
                    <a:pt x="33" y="22519"/>
                    <a:pt x="102" y="22554"/>
                  </a:cubicBezTo>
                  <a:lnTo>
                    <a:pt x="13548" y="27103"/>
                  </a:lnTo>
                  <a:cubicBezTo>
                    <a:pt x="13566" y="27113"/>
                    <a:pt x="13584" y="27117"/>
                    <a:pt x="13602" y="27117"/>
                  </a:cubicBezTo>
                  <a:cubicBezTo>
                    <a:pt x="13650" y="27117"/>
                    <a:pt x="13693" y="27085"/>
                    <a:pt x="13717" y="27035"/>
                  </a:cubicBezTo>
                  <a:lnTo>
                    <a:pt x="21279" y="4730"/>
                  </a:lnTo>
                  <a:cubicBezTo>
                    <a:pt x="21279" y="4661"/>
                    <a:pt x="21243" y="4593"/>
                    <a:pt x="21175" y="4560"/>
                  </a:cubicBezTo>
                  <a:lnTo>
                    <a:pt x="7732" y="9"/>
                  </a:lnTo>
                  <a:cubicBezTo>
                    <a:pt x="7720" y="3"/>
                    <a:pt x="7708" y="0"/>
                    <a:pt x="7696" y="0"/>
                  </a:cubicBezTo>
                  <a:close/>
                </a:path>
              </a:pathLst>
            </a:custGeom>
            <a:solidFill>
              <a:srgbClr val="5379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494950" y="2725550"/>
              <a:ext cx="155675" cy="72400"/>
            </a:xfrm>
            <a:custGeom>
              <a:rect b="b" l="l" r="r" t="t"/>
              <a:pathLst>
                <a:path extrusionOk="0" h="2896" w="6227">
                  <a:moveTo>
                    <a:pt x="5578" y="0"/>
                  </a:moveTo>
                  <a:cubicBezTo>
                    <a:pt x="5578" y="0"/>
                    <a:pt x="5271" y="246"/>
                    <a:pt x="4783" y="246"/>
                  </a:cubicBezTo>
                  <a:cubicBezTo>
                    <a:pt x="4640" y="246"/>
                    <a:pt x="4482" y="224"/>
                    <a:pt x="4311" y="170"/>
                  </a:cubicBezTo>
                  <a:cubicBezTo>
                    <a:pt x="3799" y="307"/>
                    <a:pt x="3490" y="307"/>
                    <a:pt x="2395" y="1095"/>
                  </a:cubicBezTo>
                  <a:cubicBezTo>
                    <a:pt x="1747" y="1538"/>
                    <a:pt x="753" y="2564"/>
                    <a:pt x="1" y="2874"/>
                  </a:cubicBezTo>
                  <a:cubicBezTo>
                    <a:pt x="61" y="2889"/>
                    <a:pt x="158" y="2896"/>
                    <a:pt x="282" y="2896"/>
                  </a:cubicBezTo>
                  <a:cubicBezTo>
                    <a:pt x="1273" y="2896"/>
                    <a:pt x="4005" y="2463"/>
                    <a:pt x="4005" y="2463"/>
                  </a:cubicBezTo>
                  <a:lnTo>
                    <a:pt x="5099" y="1059"/>
                  </a:lnTo>
                  <a:cubicBezTo>
                    <a:pt x="5099" y="1059"/>
                    <a:pt x="6227" y="580"/>
                    <a:pt x="5578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908321" y="2737722"/>
              <a:ext cx="784239" cy="354700"/>
            </a:xfrm>
            <a:custGeom>
              <a:rect b="b" l="l" r="r" t="t"/>
              <a:pathLst>
                <a:path extrusionOk="0" h="14188" w="31099">
                  <a:moveTo>
                    <a:pt x="29220" y="1"/>
                  </a:moveTo>
                  <a:cubicBezTo>
                    <a:pt x="29115" y="1"/>
                    <a:pt x="29009" y="20"/>
                    <a:pt x="28909" y="60"/>
                  </a:cubicBezTo>
                  <a:lnTo>
                    <a:pt x="24153" y="2214"/>
                  </a:lnTo>
                  <a:lnTo>
                    <a:pt x="22647" y="2455"/>
                  </a:lnTo>
                  <a:lnTo>
                    <a:pt x="0" y="4746"/>
                  </a:lnTo>
                  <a:lnTo>
                    <a:pt x="2157" y="14188"/>
                  </a:lnTo>
                  <a:cubicBezTo>
                    <a:pt x="14130" y="11623"/>
                    <a:pt x="24599" y="8304"/>
                    <a:pt x="24599" y="8304"/>
                  </a:cubicBezTo>
                  <a:cubicBezTo>
                    <a:pt x="24599" y="8304"/>
                    <a:pt x="24922" y="8436"/>
                    <a:pt x="25498" y="8436"/>
                  </a:cubicBezTo>
                  <a:cubicBezTo>
                    <a:pt x="26555" y="8436"/>
                    <a:pt x="28465" y="7991"/>
                    <a:pt x="30789" y="5466"/>
                  </a:cubicBezTo>
                  <a:cubicBezTo>
                    <a:pt x="31098" y="3925"/>
                    <a:pt x="30688" y="1497"/>
                    <a:pt x="29867" y="334"/>
                  </a:cubicBezTo>
                  <a:cubicBezTo>
                    <a:pt x="29722" y="115"/>
                    <a:pt x="29474" y="1"/>
                    <a:pt x="29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909150" y="2732000"/>
              <a:ext cx="784250" cy="365800"/>
            </a:xfrm>
            <a:custGeom>
              <a:rect b="b" l="l" r="r" t="t"/>
              <a:pathLst>
                <a:path extrusionOk="0" h="14632" w="31370">
                  <a:moveTo>
                    <a:pt x="29462" y="1"/>
                  </a:moveTo>
                  <a:cubicBezTo>
                    <a:pt x="29415" y="1"/>
                    <a:pt x="29368" y="5"/>
                    <a:pt x="29317" y="16"/>
                  </a:cubicBezTo>
                  <a:cubicBezTo>
                    <a:pt x="29248" y="16"/>
                    <a:pt x="29180" y="49"/>
                    <a:pt x="29111" y="84"/>
                  </a:cubicBezTo>
                  <a:cubicBezTo>
                    <a:pt x="29010" y="117"/>
                    <a:pt x="28975" y="117"/>
                    <a:pt x="28906" y="153"/>
                  </a:cubicBezTo>
                  <a:lnTo>
                    <a:pt x="28258" y="459"/>
                  </a:lnTo>
                  <a:lnTo>
                    <a:pt x="26922" y="1042"/>
                  </a:lnTo>
                  <a:lnTo>
                    <a:pt x="24289" y="2238"/>
                  </a:lnTo>
                  <a:lnTo>
                    <a:pt x="24358" y="2238"/>
                  </a:lnTo>
                  <a:lnTo>
                    <a:pt x="22852" y="2443"/>
                  </a:lnTo>
                  <a:lnTo>
                    <a:pt x="21347" y="2580"/>
                  </a:lnTo>
                  <a:lnTo>
                    <a:pt x="18337" y="2889"/>
                  </a:lnTo>
                  <a:lnTo>
                    <a:pt x="12280" y="3505"/>
                  </a:lnTo>
                  <a:lnTo>
                    <a:pt x="238" y="4737"/>
                  </a:lnTo>
                  <a:cubicBezTo>
                    <a:pt x="102" y="4770"/>
                    <a:pt x="0" y="4874"/>
                    <a:pt x="33" y="5010"/>
                  </a:cubicBezTo>
                  <a:cubicBezTo>
                    <a:pt x="33" y="5112"/>
                    <a:pt x="137" y="5216"/>
                    <a:pt x="274" y="5216"/>
                  </a:cubicBezTo>
                  <a:lnTo>
                    <a:pt x="12349" y="3984"/>
                  </a:lnTo>
                  <a:lnTo>
                    <a:pt x="18370" y="3368"/>
                  </a:lnTo>
                  <a:lnTo>
                    <a:pt x="21380" y="3059"/>
                  </a:lnTo>
                  <a:lnTo>
                    <a:pt x="22885" y="2889"/>
                  </a:lnTo>
                  <a:lnTo>
                    <a:pt x="24391" y="2684"/>
                  </a:lnTo>
                  <a:lnTo>
                    <a:pt x="24459" y="2684"/>
                  </a:lnTo>
                  <a:lnTo>
                    <a:pt x="27127" y="1453"/>
                  </a:lnTo>
                  <a:lnTo>
                    <a:pt x="28463" y="870"/>
                  </a:lnTo>
                  <a:lnTo>
                    <a:pt x="29111" y="563"/>
                  </a:lnTo>
                  <a:cubicBezTo>
                    <a:pt x="29147" y="528"/>
                    <a:pt x="29215" y="495"/>
                    <a:pt x="29284" y="495"/>
                  </a:cubicBezTo>
                  <a:cubicBezTo>
                    <a:pt x="29317" y="495"/>
                    <a:pt x="29352" y="459"/>
                    <a:pt x="29385" y="459"/>
                  </a:cubicBezTo>
                  <a:cubicBezTo>
                    <a:pt x="29489" y="459"/>
                    <a:pt x="29558" y="459"/>
                    <a:pt x="29659" y="495"/>
                  </a:cubicBezTo>
                  <a:cubicBezTo>
                    <a:pt x="29727" y="495"/>
                    <a:pt x="29796" y="563"/>
                    <a:pt x="29864" y="632"/>
                  </a:cubicBezTo>
                  <a:cubicBezTo>
                    <a:pt x="29900" y="664"/>
                    <a:pt x="29968" y="768"/>
                    <a:pt x="30036" y="870"/>
                  </a:cubicBezTo>
                  <a:lnTo>
                    <a:pt x="30343" y="1485"/>
                  </a:lnTo>
                  <a:cubicBezTo>
                    <a:pt x="30515" y="1932"/>
                    <a:pt x="30652" y="2375"/>
                    <a:pt x="30754" y="2854"/>
                  </a:cubicBezTo>
                  <a:cubicBezTo>
                    <a:pt x="30924" y="3767"/>
                    <a:pt x="31025" y="4712"/>
                    <a:pt x="30896" y="5624"/>
                  </a:cubicBezTo>
                  <a:lnTo>
                    <a:pt x="30896" y="5624"/>
                  </a:lnTo>
                  <a:cubicBezTo>
                    <a:pt x="30114" y="6467"/>
                    <a:pt x="29202" y="7240"/>
                    <a:pt x="28189" y="7780"/>
                  </a:cubicBezTo>
                  <a:cubicBezTo>
                    <a:pt x="27675" y="8054"/>
                    <a:pt x="27127" y="8259"/>
                    <a:pt x="26580" y="8363"/>
                  </a:cubicBezTo>
                  <a:cubicBezTo>
                    <a:pt x="26355" y="8413"/>
                    <a:pt x="26148" y="8444"/>
                    <a:pt x="25945" y="8444"/>
                  </a:cubicBezTo>
                  <a:cubicBezTo>
                    <a:pt x="25872" y="8444"/>
                    <a:pt x="25799" y="8440"/>
                    <a:pt x="25726" y="8431"/>
                  </a:cubicBezTo>
                  <a:cubicBezTo>
                    <a:pt x="25452" y="8431"/>
                    <a:pt x="25143" y="8396"/>
                    <a:pt x="24938" y="8327"/>
                  </a:cubicBezTo>
                  <a:cubicBezTo>
                    <a:pt x="24869" y="8295"/>
                    <a:pt x="24837" y="8295"/>
                    <a:pt x="24768" y="8295"/>
                  </a:cubicBezTo>
                  <a:cubicBezTo>
                    <a:pt x="21074" y="9458"/>
                    <a:pt x="17343" y="10517"/>
                    <a:pt x="13616" y="11475"/>
                  </a:cubicBezTo>
                  <a:cubicBezTo>
                    <a:pt x="11733" y="11989"/>
                    <a:pt x="9886" y="12433"/>
                    <a:pt x="8005" y="12911"/>
                  </a:cubicBezTo>
                  <a:cubicBezTo>
                    <a:pt x="6123" y="13358"/>
                    <a:pt x="4242" y="13768"/>
                    <a:pt x="2327" y="14179"/>
                  </a:cubicBezTo>
                  <a:cubicBezTo>
                    <a:pt x="2223" y="14211"/>
                    <a:pt x="2154" y="14315"/>
                    <a:pt x="2154" y="14452"/>
                  </a:cubicBezTo>
                  <a:cubicBezTo>
                    <a:pt x="2183" y="14565"/>
                    <a:pt x="2281" y="14631"/>
                    <a:pt x="2372" y="14631"/>
                  </a:cubicBezTo>
                  <a:cubicBezTo>
                    <a:pt x="2391" y="14631"/>
                    <a:pt x="2410" y="14628"/>
                    <a:pt x="2428" y="14622"/>
                  </a:cubicBezTo>
                  <a:cubicBezTo>
                    <a:pt x="4311" y="14211"/>
                    <a:pt x="6226" y="13801"/>
                    <a:pt x="8107" y="13322"/>
                  </a:cubicBezTo>
                  <a:cubicBezTo>
                    <a:pt x="9990" y="12879"/>
                    <a:pt x="11870" y="12433"/>
                    <a:pt x="13717" y="11921"/>
                  </a:cubicBezTo>
                  <a:cubicBezTo>
                    <a:pt x="17458" y="10933"/>
                    <a:pt x="21166" y="9913"/>
                    <a:pt x="24839" y="8759"/>
                  </a:cubicBezTo>
                  <a:lnTo>
                    <a:pt x="24839" y="8759"/>
                  </a:lnTo>
                  <a:cubicBezTo>
                    <a:pt x="25149" y="8846"/>
                    <a:pt x="25408" y="8875"/>
                    <a:pt x="25726" y="8875"/>
                  </a:cubicBezTo>
                  <a:cubicBezTo>
                    <a:pt x="26033" y="8842"/>
                    <a:pt x="26342" y="8806"/>
                    <a:pt x="26648" y="8738"/>
                  </a:cubicBezTo>
                  <a:cubicBezTo>
                    <a:pt x="27264" y="8637"/>
                    <a:pt x="27811" y="8363"/>
                    <a:pt x="28359" y="8089"/>
                  </a:cubicBezTo>
                  <a:cubicBezTo>
                    <a:pt x="29421" y="7506"/>
                    <a:pt x="30343" y="6685"/>
                    <a:pt x="31164" y="5796"/>
                  </a:cubicBezTo>
                  <a:cubicBezTo>
                    <a:pt x="31200" y="5796"/>
                    <a:pt x="31200" y="5763"/>
                    <a:pt x="31200" y="5727"/>
                  </a:cubicBezTo>
                  <a:cubicBezTo>
                    <a:pt x="31369" y="4737"/>
                    <a:pt x="31336" y="3743"/>
                    <a:pt x="31164" y="2753"/>
                  </a:cubicBezTo>
                  <a:cubicBezTo>
                    <a:pt x="31063" y="2274"/>
                    <a:pt x="30926" y="1795"/>
                    <a:pt x="30754" y="1316"/>
                  </a:cubicBezTo>
                  <a:cubicBezTo>
                    <a:pt x="30652" y="1075"/>
                    <a:pt x="30548" y="870"/>
                    <a:pt x="30411" y="632"/>
                  </a:cubicBezTo>
                  <a:cubicBezTo>
                    <a:pt x="30343" y="528"/>
                    <a:pt x="30310" y="426"/>
                    <a:pt x="30173" y="289"/>
                  </a:cubicBezTo>
                  <a:cubicBezTo>
                    <a:pt x="30069" y="185"/>
                    <a:pt x="29933" y="84"/>
                    <a:pt x="29796" y="49"/>
                  </a:cubicBezTo>
                  <a:cubicBezTo>
                    <a:pt x="29676" y="25"/>
                    <a:pt x="29573" y="1"/>
                    <a:pt x="29462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616400" y="2714325"/>
              <a:ext cx="157375" cy="70225"/>
            </a:xfrm>
            <a:custGeom>
              <a:rect b="b" l="l" r="r" t="t"/>
              <a:pathLst>
                <a:path extrusionOk="0" h="2809" w="6295">
                  <a:moveTo>
                    <a:pt x="4738" y="0"/>
                  </a:moveTo>
                  <a:cubicBezTo>
                    <a:pt x="4195" y="0"/>
                    <a:pt x="2704" y="244"/>
                    <a:pt x="2704" y="244"/>
                  </a:cubicBezTo>
                  <a:lnTo>
                    <a:pt x="0" y="1440"/>
                  </a:lnTo>
                  <a:lnTo>
                    <a:pt x="994" y="2808"/>
                  </a:lnTo>
                  <a:lnTo>
                    <a:pt x="3320" y="1339"/>
                  </a:lnTo>
                  <a:lnTo>
                    <a:pt x="4585" y="961"/>
                  </a:lnTo>
                  <a:cubicBezTo>
                    <a:pt x="4585" y="961"/>
                    <a:pt x="4911" y="1013"/>
                    <a:pt x="5257" y="1013"/>
                  </a:cubicBezTo>
                  <a:cubicBezTo>
                    <a:pt x="5472" y="1013"/>
                    <a:pt x="5695" y="993"/>
                    <a:pt x="5852" y="928"/>
                  </a:cubicBezTo>
                  <a:cubicBezTo>
                    <a:pt x="5885" y="928"/>
                    <a:pt x="5920" y="892"/>
                    <a:pt x="5953" y="892"/>
                  </a:cubicBezTo>
                  <a:cubicBezTo>
                    <a:pt x="6295" y="723"/>
                    <a:pt x="6194" y="244"/>
                    <a:pt x="5852" y="208"/>
                  </a:cubicBezTo>
                  <a:cubicBezTo>
                    <a:pt x="5542" y="140"/>
                    <a:pt x="5132" y="39"/>
                    <a:pt x="4825" y="3"/>
                  </a:cubicBezTo>
                  <a:cubicBezTo>
                    <a:pt x="4800" y="1"/>
                    <a:pt x="4771" y="0"/>
                    <a:pt x="4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609550" y="2708975"/>
              <a:ext cx="167650" cy="80700"/>
            </a:xfrm>
            <a:custGeom>
              <a:rect b="b" l="l" r="r" t="t"/>
              <a:pathLst>
                <a:path extrusionOk="0" h="3228" w="6706">
                  <a:moveTo>
                    <a:pt x="4938" y="1"/>
                  </a:moveTo>
                  <a:cubicBezTo>
                    <a:pt x="4331" y="1"/>
                    <a:pt x="3096" y="221"/>
                    <a:pt x="2943" y="253"/>
                  </a:cubicBezTo>
                  <a:lnTo>
                    <a:pt x="2910" y="253"/>
                  </a:lnTo>
                  <a:lnTo>
                    <a:pt x="173" y="1449"/>
                  </a:lnTo>
                  <a:cubicBezTo>
                    <a:pt x="69" y="1517"/>
                    <a:pt x="1" y="1621"/>
                    <a:pt x="69" y="1758"/>
                  </a:cubicBezTo>
                  <a:cubicBezTo>
                    <a:pt x="95" y="1831"/>
                    <a:pt x="173" y="1887"/>
                    <a:pt x="253" y="1887"/>
                  </a:cubicBezTo>
                  <a:cubicBezTo>
                    <a:pt x="283" y="1887"/>
                    <a:pt x="315" y="1878"/>
                    <a:pt x="343" y="1859"/>
                  </a:cubicBezTo>
                  <a:lnTo>
                    <a:pt x="3047" y="696"/>
                  </a:lnTo>
                  <a:cubicBezTo>
                    <a:pt x="3482" y="604"/>
                    <a:pt x="4539" y="453"/>
                    <a:pt x="4958" y="453"/>
                  </a:cubicBezTo>
                  <a:cubicBezTo>
                    <a:pt x="5000" y="453"/>
                    <a:pt x="5036" y="455"/>
                    <a:pt x="5064" y="458"/>
                  </a:cubicBezTo>
                  <a:cubicBezTo>
                    <a:pt x="5236" y="458"/>
                    <a:pt x="5406" y="491"/>
                    <a:pt x="5611" y="559"/>
                  </a:cubicBezTo>
                  <a:cubicBezTo>
                    <a:pt x="5784" y="595"/>
                    <a:pt x="5953" y="628"/>
                    <a:pt x="6090" y="628"/>
                  </a:cubicBezTo>
                  <a:cubicBezTo>
                    <a:pt x="6194" y="663"/>
                    <a:pt x="6194" y="732"/>
                    <a:pt x="6227" y="732"/>
                  </a:cubicBezTo>
                  <a:cubicBezTo>
                    <a:pt x="6227" y="764"/>
                    <a:pt x="6227" y="833"/>
                    <a:pt x="6126" y="901"/>
                  </a:cubicBezTo>
                  <a:cubicBezTo>
                    <a:pt x="6126" y="901"/>
                    <a:pt x="6057" y="937"/>
                    <a:pt x="6022" y="937"/>
                  </a:cubicBezTo>
                  <a:cubicBezTo>
                    <a:pt x="5903" y="987"/>
                    <a:pt x="5697" y="1005"/>
                    <a:pt x="5479" y="1005"/>
                  </a:cubicBezTo>
                  <a:cubicBezTo>
                    <a:pt x="5261" y="1005"/>
                    <a:pt x="5030" y="987"/>
                    <a:pt x="4859" y="970"/>
                  </a:cubicBezTo>
                  <a:lnTo>
                    <a:pt x="4790" y="970"/>
                  </a:lnTo>
                  <a:lnTo>
                    <a:pt x="3526" y="1347"/>
                  </a:lnTo>
                  <a:lnTo>
                    <a:pt x="3457" y="1347"/>
                  </a:lnTo>
                  <a:lnTo>
                    <a:pt x="1164" y="2817"/>
                  </a:lnTo>
                  <a:cubicBezTo>
                    <a:pt x="1027" y="2885"/>
                    <a:pt x="994" y="3022"/>
                    <a:pt x="1063" y="3126"/>
                  </a:cubicBezTo>
                  <a:cubicBezTo>
                    <a:pt x="1131" y="3195"/>
                    <a:pt x="1199" y="3227"/>
                    <a:pt x="1268" y="3227"/>
                  </a:cubicBezTo>
                  <a:cubicBezTo>
                    <a:pt x="1301" y="3227"/>
                    <a:pt x="1336" y="3227"/>
                    <a:pt x="1405" y="3195"/>
                  </a:cubicBezTo>
                  <a:lnTo>
                    <a:pt x="3663" y="1758"/>
                  </a:lnTo>
                  <a:lnTo>
                    <a:pt x="4859" y="1416"/>
                  </a:lnTo>
                  <a:cubicBezTo>
                    <a:pt x="4961" y="1432"/>
                    <a:pt x="5192" y="1457"/>
                    <a:pt x="5449" y="1457"/>
                  </a:cubicBezTo>
                  <a:cubicBezTo>
                    <a:pt x="5706" y="1457"/>
                    <a:pt x="5989" y="1432"/>
                    <a:pt x="6194" y="1347"/>
                  </a:cubicBezTo>
                  <a:cubicBezTo>
                    <a:pt x="6263" y="1347"/>
                    <a:pt x="6295" y="1312"/>
                    <a:pt x="6331" y="1279"/>
                  </a:cubicBezTo>
                  <a:cubicBezTo>
                    <a:pt x="6569" y="1175"/>
                    <a:pt x="6706" y="937"/>
                    <a:pt x="6673" y="663"/>
                  </a:cubicBezTo>
                  <a:cubicBezTo>
                    <a:pt x="6605" y="422"/>
                    <a:pt x="6399" y="217"/>
                    <a:pt x="6159" y="184"/>
                  </a:cubicBezTo>
                  <a:cubicBezTo>
                    <a:pt x="6022" y="184"/>
                    <a:pt x="5852" y="149"/>
                    <a:pt x="5680" y="116"/>
                  </a:cubicBezTo>
                  <a:cubicBezTo>
                    <a:pt x="5510" y="47"/>
                    <a:pt x="5305" y="12"/>
                    <a:pt x="5132" y="12"/>
                  </a:cubicBezTo>
                  <a:cubicBezTo>
                    <a:pt x="5079" y="4"/>
                    <a:pt x="5014" y="1"/>
                    <a:pt x="4938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622425" y="2742000"/>
              <a:ext cx="185575" cy="72500"/>
            </a:xfrm>
            <a:custGeom>
              <a:rect b="b" l="l" r="r" t="t"/>
              <a:pathLst>
                <a:path extrusionOk="0" h="2900" w="7423">
                  <a:moveTo>
                    <a:pt x="5411" y="0"/>
                  </a:moveTo>
                  <a:cubicBezTo>
                    <a:pt x="4693" y="0"/>
                    <a:pt x="3421" y="163"/>
                    <a:pt x="3421" y="163"/>
                  </a:cubicBezTo>
                  <a:lnTo>
                    <a:pt x="274" y="1291"/>
                  </a:lnTo>
                  <a:lnTo>
                    <a:pt x="0" y="1154"/>
                  </a:lnTo>
                  <a:lnTo>
                    <a:pt x="1300" y="2900"/>
                  </a:lnTo>
                  <a:lnTo>
                    <a:pt x="4001" y="1395"/>
                  </a:lnTo>
                  <a:lnTo>
                    <a:pt x="5438" y="1085"/>
                  </a:lnTo>
                  <a:cubicBezTo>
                    <a:pt x="5438" y="1085"/>
                    <a:pt x="5929" y="1174"/>
                    <a:pt x="6384" y="1174"/>
                  </a:cubicBezTo>
                  <a:cubicBezTo>
                    <a:pt x="6564" y="1174"/>
                    <a:pt x="6739" y="1160"/>
                    <a:pt x="6875" y="1121"/>
                  </a:cubicBezTo>
                  <a:cubicBezTo>
                    <a:pt x="7080" y="1053"/>
                    <a:pt x="7217" y="984"/>
                    <a:pt x="7286" y="847"/>
                  </a:cubicBezTo>
                  <a:cubicBezTo>
                    <a:pt x="7422" y="606"/>
                    <a:pt x="7253" y="333"/>
                    <a:pt x="7012" y="300"/>
                  </a:cubicBezTo>
                  <a:cubicBezTo>
                    <a:pt x="6637" y="232"/>
                    <a:pt x="6158" y="95"/>
                    <a:pt x="5780" y="26"/>
                  </a:cubicBezTo>
                  <a:cubicBezTo>
                    <a:pt x="5695" y="8"/>
                    <a:pt x="5566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615575" y="2736225"/>
              <a:ext cx="196725" cy="83425"/>
            </a:xfrm>
            <a:custGeom>
              <a:rect b="b" l="l" r="r" t="t"/>
              <a:pathLst>
                <a:path extrusionOk="0" h="3337" w="7869">
                  <a:moveTo>
                    <a:pt x="5767" y="1"/>
                  </a:moveTo>
                  <a:cubicBezTo>
                    <a:pt x="5083" y="1"/>
                    <a:pt x="3831" y="126"/>
                    <a:pt x="3660" y="153"/>
                  </a:cubicBezTo>
                  <a:lnTo>
                    <a:pt x="3591" y="153"/>
                  </a:lnTo>
                  <a:lnTo>
                    <a:pt x="581" y="1284"/>
                  </a:lnTo>
                  <a:lnTo>
                    <a:pt x="376" y="1180"/>
                  </a:lnTo>
                  <a:cubicBezTo>
                    <a:pt x="340" y="1156"/>
                    <a:pt x="300" y="1144"/>
                    <a:pt x="260" y="1144"/>
                  </a:cubicBezTo>
                  <a:cubicBezTo>
                    <a:pt x="186" y="1144"/>
                    <a:pt x="113" y="1182"/>
                    <a:pt x="69" y="1248"/>
                  </a:cubicBezTo>
                  <a:cubicBezTo>
                    <a:pt x="1" y="1385"/>
                    <a:pt x="33" y="1522"/>
                    <a:pt x="137" y="1557"/>
                  </a:cubicBezTo>
                  <a:lnTo>
                    <a:pt x="444" y="1727"/>
                  </a:lnTo>
                  <a:cubicBezTo>
                    <a:pt x="462" y="1745"/>
                    <a:pt x="488" y="1754"/>
                    <a:pt x="518" y="1754"/>
                  </a:cubicBezTo>
                  <a:cubicBezTo>
                    <a:pt x="548" y="1754"/>
                    <a:pt x="582" y="1745"/>
                    <a:pt x="616" y="1727"/>
                  </a:cubicBezTo>
                  <a:lnTo>
                    <a:pt x="3728" y="599"/>
                  </a:lnTo>
                  <a:cubicBezTo>
                    <a:pt x="4171" y="544"/>
                    <a:pt x="5151" y="444"/>
                    <a:pt x="5709" y="444"/>
                  </a:cubicBezTo>
                  <a:cubicBezTo>
                    <a:pt x="5841" y="444"/>
                    <a:pt x="5949" y="449"/>
                    <a:pt x="6022" y="463"/>
                  </a:cubicBezTo>
                  <a:cubicBezTo>
                    <a:pt x="6191" y="495"/>
                    <a:pt x="6396" y="564"/>
                    <a:pt x="6602" y="599"/>
                  </a:cubicBezTo>
                  <a:cubicBezTo>
                    <a:pt x="6807" y="668"/>
                    <a:pt x="7048" y="736"/>
                    <a:pt x="7253" y="769"/>
                  </a:cubicBezTo>
                  <a:cubicBezTo>
                    <a:pt x="7286" y="769"/>
                    <a:pt x="7354" y="805"/>
                    <a:pt x="7354" y="837"/>
                  </a:cubicBezTo>
                  <a:cubicBezTo>
                    <a:pt x="7390" y="873"/>
                    <a:pt x="7390" y="906"/>
                    <a:pt x="7354" y="974"/>
                  </a:cubicBezTo>
                  <a:cubicBezTo>
                    <a:pt x="7321" y="1043"/>
                    <a:pt x="7253" y="1078"/>
                    <a:pt x="7081" y="1147"/>
                  </a:cubicBezTo>
                  <a:cubicBezTo>
                    <a:pt x="6977" y="1177"/>
                    <a:pt x="6838" y="1190"/>
                    <a:pt x="6688" y="1190"/>
                  </a:cubicBezTo>
                  <a:cubicBezTo>
                    <a:pt x="6344" y="1190"/>
                    <a:pt x="5938" y="1126"/>
                    <a:pt x="5748" y="1078"/>
                  </a:cubicBezTo>
                  <a:lnTo>
                    <a:pt x="5679" y="1078"/>
                  </a:lnTo>
                  <a:lnTo>
                    <a:pt x="4207" y="1420"/>
                  </a:lnTo>
                  <a:lnTo>
                    <a:pt x="4174" y="1420"/>
                  </a:lnTo>
                  <a:lnTo>
                    <a:pt x="1470" y="2926"/>
                  </a:lnTo>
                  <a:cubicBezTo>
                    <a:pt x="1369" y="2958"/>
                    <a:pt x="1333" y="3131"/>
                    <a:pt x="1369" y="3232"/>
                  </a:cubicBezTo>
                  <a:cubicBezTo>
                    <a:pt x="1437" y="3301"/>
                    <a:pt x="1506" y="3336"/>
                    <a:pt x="1574" y="3336"/>
                  </a:cubicBezTo>
                  <a:cubicBezTo>
                    <a:pt x="1607" y="3336"/>
                    <a:pt x="1643" y="3336"/>
                    <a:pt x="1676" y="3301"/>
                  </a:cubicBezTo>
                  <a:lnTo>
                    <a:pt x="4344" y="1864"/>
                  </a:lnTo>
                  <a:lnTo>
                    <a:pt x="5712" y="1557"/>
                  </a:lnTo>
                  <a:cubicBezTo>
                    <a:pt x="5865" y="1578"/>
                    <a:pt x="6235" y="1641"/>
                    <a:pt x="6608" y="1641"/>
                  </a:cubicBezTo>
                  <a:cubicBezTo>
                    <a:pt x="6825" y="1641"/>
                    <a:pt x="7042" y="1620"/>
                    <a:pt x="7217" y="1557"/>
                  </a:cubicBezTo>
                  <a:cubicBezTo>
                    <a:pt x="7390" y="1522"/>
                    <a:pt x="7628" y="1420"/>
                    <a:pt x="7765" y="1180"/>
                  </a:cubicBezTo>
                  <a:cubicBezTo>
                    <a:pt x="7869" y="1010"/>
                    <a:pt x="7869" y="837"/>
                    <a:pt x="7765" y="668"/>
                  </a:cubicBezTo>
                  <a:cubicBezTo>
                    <a:pt x="7696" y="463"/>
                    <a:pt x="7527" y="359"/>
                    <a:pt x="7321" y="326"/>
                  </a:cubicBezTo>
                  <a:cubicBezTo>
                    <a:pt x="7149" y="290"/>
                    <a:pt x="6944" y="222"/>
                    <a:pt x="6739" y="153"/>
                  </a:cubicBezTo>
                  <a:cubicBezTo>
                    <a:pt x="6500" y="120"/>
                    <a:pt x="6295" y="52"/>
                    <a:pt x="6090" y="16"/>
                  </a:cubicBezTo>
                  <a:cubicBezTo>
                    <a:pt x="6012" y="5"/>
                    <a:pt x="5900" y="1"/>
                    <a:pt x="5767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632675" y="2772500"/>
              <a:ext cx="179625" cy="75325"/>
            </a:xfrm>
            <a:custGeom>
              <a:rect b="b" l="l" r="r" t="t"/>
              <a:pathLst>
                <a:path extrusionOk="0" h="3013" w="7185">
                  <a:moveTo>
                    <a:pt x="5588" y="0"/>
                  </a:moveTo>
                  <a:cubicBezTo>
                    <a:pt x="5077" y="0"/>
                    <a:pt x="3559" y="380"/>
                    <a:pt x="3559" y="380"/>
                  </a:cubicBezTo>
                  <a:lnTo>
                    <a:pt x="444" y="1611"/>
                  </a:lnTo>
                  <a:lnTo>
                    <a:pt x="1" y="1576"/>
                  </a:lnTo>
                  <a:lnTo>
                    <a:pt x="1985" y="3013"/>
                  </a:lnTo>
                  <a:lnTo>
                    <a:pt x="4207" y="1406"/>
                  </a:lnTo>
                  <a:lnTo>
                    <a:pt x="5439" y="960"/>
                  </a:lnTo>
                  <a:cubicBezTo>
                    <a:pt x="5439" y="960"/>
                    <a:pt x="5581" y="971"/>
                    <a:pt x="5776" y="971"/>
                  </a:cubicBezTo>
                  <a:cubicBezTo>
                    <a:pt x="6068" y="971"/>
                    <a:pt x="6479" y="946"/>
                    <a:pt x="6706" y="823"/>
                  </a:cubicBezTo>
                  <a:cubicBezTo>
                    <a:pt x="6807" y="790"/>
                    <a:pt x="6876" y="755"/>
                    <a:pt x="6944" y="722"/>
                  </a:cubicBezTo>
                  <a:cubicBezTo>
                    <a:pt x="7185" y="517"/>
                    <a:pt x="7048" y="106"/>
                    <a:pt x="6739" y="106"/>
                  </a:cubicBezTo>
                  <a:cubicBezTo>
                    <a:pt x="6397" y="106"/>
                    <a:pt x="5986" y="2"/>
                    <a:pt x="5644" y="2"/>
                  </a:cubicBezTo>
                  <a:cubicBezTo>
                    <a:pt x="5627" y="1"/>
                    <a:pt x="5608" y="0"/>
                    <a:pt x="5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7626650" y="2766525"/>
              <a:ext cx="189075" cy="87325"/>
            </a:xfrm>
            <a:custGeom>
              <a:rect b="b" l="l" r="r" t="t"/>
              <a:pathLst>
                <a:path extrusionOk="0" h="3493" w="7563">
                  <a:moveTo>
                    <a:pt x="5819" y="1"/>
                  </a:moveTo>
                  <a:cubicBezTo>
                    <a:pt x="5306" y="1"/>
                    <a:pt x="3893" y="347"/>
                    <a:pt x="3731" y="378"/>
                  </a:cubicBezTo>
                  <a:cubicBezTo>
                    <a:pt x="3731" y="378"/>
                    <a:pt x="3731" y="414"/>
                    <a:pt x="3696" y="414"/>
                  </a:cubicBezTo>
                  <a:lnTo>
                    <a:pt x="652" y="1610"/>
                  </a:lnTo>
                  <a:lnTo>
                    <a:pt x="275" y="1577"/>
                  </a:lnTo>
                  <a:cubicBezTo>
                    <a:pt x="138" y="1577"/>
                    <a:pt x="37" y="1678"/>
                    <a:pt x="37" y="1815"/>
                  </a:cubicBezTo>
                  <a:cubicBezTo>
                    <a:pt x="1" y="1919"/>
                    <a:pt x="105" y="2020"/>
                    <a:pt x="242" y="2056"/>
                  </a:cubicBezTo>
                  <a:lnTo>
                    <a:pt x="685" y="2089"/>
                  </a:lnTo>
                  <a:cubicBezTo>
                    <a:pt x="721" y="2089"/>
                    <a:pt x="754" y="2089"/>
                    <a:pt x="789" y="2056"/>
                  </a:cubicBezTo>
                  <a:lnTo>
                    <a:pt x="3868" y="824"/>
                  </a:lnTo>
                  <a:cubicBezTo>
                    <a:pt x="4311" y="720"/>
                    <a:pt x="5543" y="447"/>
                    <a:pt x="5885" y="447"/>
                  </a:cubicBezTo>
                  <a:cubicBezTo>
                    <a:pt x="6022" y="447"/>
                    <a:pt x="6227" y="482"/>
                    <a:pt x="6400" y="515"/>
                  </a:cubicBezTo>
                  <a:cubicBezTo>
                    <a:pt x="6605" y="551"/>
                    <a:pt x="6774" y="551"/>
                    <a:pt x="6980" y="583"/>
                  </a:cubicBezTo>
                  <a:cubicBezTo>
                    <a:pt x="7048" y="583"/>
                    <a:pt x="7048" y="619"/>
                    <a:pt x="7084" y="652"/>
                  </a:cubicBezTo>
                  <a:cubicBezTo>
                    <a:pt x="7084" y="687"/>
                    <a:pt x="7084" y="720"/>
                    <a:pt x="7048" y="789"/>
                  </a:cubicBezTo>
                  <a:cubicBezTo>
                    <a:pt x="6980" y="824"/>
                    <a:pt x="6947" y="824"/>
                    <a:pt x="6843" y="857"/>
                  </a:cubicBezTo>
                  <a:cubicBezTo>
                    <a:pt x="6605" y="994"/>
                    <a:pt x="5921" y="994"/>
                    <a:pt x="5715" y="994"/>
                  </a:cubicBezTo>
                  <a:lnTo>
                    <a:pt x="5611" y="994"/>
                  </a:lnTo>
                  <a:lnTo>
                    <a:pt x="4380" y="1440"/>
                  </a:lnTo>
                  <a:cubicBezTo>
                    <a:pt x="4347" y="1440"/>
                    <a:pt x="4347" y="1440"/>
                    <a:pt x="4311" y="1473"/>
                  </a:cubicBezTo>
                  <a:lnTo>
                    <a:pt x="2089" y="3082"/>
                  </a:lnTo>
                  <a:cubicBezTo>
                    <a:pt x="1985" y="3150"/>
                    <a:pt x="1985" y="3287"/>
                    <a:pt x="2054" y="3389"/>
                  </a:cubicBezTo>
                  <a:cubicBezTo>
                    <a:pt x="2089" y="3457"/>
                    <a:pt x="2158" y="3493"/>
                    <a:pt x="2226" y="3493"/>
                  </a:cubicBezTo>
                  <a:cubicBezTo>
                    <a:pt x="2294" y="3493"/>
                    <a:pt x="2327" y="3457"/>
                    <a:pt x="2363" y="3424"/>
                  </a:cubicBezTo>
                  <a:lnTo>
                    <a:pt x="4552" y="1850"/>
                  </a:lnTo>
                  <a:lnTo>
                    <a:pt x="5715" y="1440"/>
                  </a:lnTo>
                  <a:cubicBezTo>
                    <a:pt x="5773" y="1440"/>
                    <a:pt x="5873" y="1443"/>
                    <a:pt x="5995" y="1443"/>
                  </a:cubicBezTo>
                  <a:cubicBezTo>
                    <a:pt x="6311" y="1443"/>
                    <a:pt x="6778" y="1425"/>
                    <a:pt x="7048" y="1303"/>
                  </a:cubicBezTo>
                  <a:cubicBezTo>
                    <a:pt x="7152" y="1235"/>
                    <a:pt x="7253" y="1199"/>
                    <a:pt x="7322" y="1131"/>
                  </a:cubicBezTo>
                  <a:cubicBezTo>
                    <a:pt x="7494" y="994"/>
                    <a:pt x="7563" y="756"/>
                    <a:pt x="7494" y="515"/>
                  </a:cubicBezTo>
                  <a:cubicBezTo>
                    <a:pt x="7426" y="277"/>
                    <a:pt x="7221" y="140"/>
                    <a:pt x="6980" y="104"/>
                  </a:cubicBezTo>
                  <a:cubicBezTo>
                    <a:pt x="6843" y="104"/>
                    <a:pt x="6638" y="72"/>
                    <a:pt x="6468" y="72"/>
                  </a:cubicBezTo>
                  <a:cubicBezTo>
                    <a:pt x="6263" y="36"/>
                    <a:pt x="6090" y="3"/>
                    <a:pt x="5885" y="3"/>
                  </a:cubicBezTo>
                  <a:cubicBezTo>
                    <a:pt x="5865" y="2"/>
                    <a:pt x="5843" y="1"/>
                    <a:pt x="5819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7648900" y="2803325"/>
              <a:ext cx="152250" cy="83850"/>
            </a:xfrm>
            <a:custGeom>
              <a:rect b="b" l="l" r="r" t="t"/>
              <a:pathLst>
                <a:path extrusionOk="0" h="3354" w="6090">
                  <a:moveTo>
                    <a:pt x="5748" y="1"/>
                  </a:moveTo>
                  <a:cubicBezTo>
                    <a:pt x="5577" y="19"/>
                    <a:pt x="5371" y="19"/>
                    <a:pt x="5162" y="19"/>
                  </a:cubicBezTo>
                  <a:cubicBezTo>
                    <a:pt x="4953" y="19"/>
                    <a:pt x="4739" y="19"/>
                    <a:pt x="4552" y="36"/>
                  </a:cubicBezTo>
                  <a:cubicBezTo>
                    <a:pt x="4106" y="36"/>
                    <a:pt x="2431" y="652"/>
                    <a:pt x="2431" y="652"/>
                  </a:cubicBezTo>
                  <a:lnTo>
                    <a:pt x="411" y="1610"/>
                  </a:lnTo>
                  <a:lnTo>
                    <a:pt x="0" y="1542"/>
                  </a:lnTo>
                  <a:lnTo>
                    <a:pt x="925" y="3353"/>
                  </a:lnTo>
                  <a:lnTo>
                    <a:pt x="3216" y="1610"/>
                  </a:lnTo>
                  <a:lnTo>
                    <a:pt x="4448" y="1027"/>
                  </a:lnTo>
                  <a:cubicBezTo>
                    <a:pt x="4448" y="1027"/>
                    <a:pt x="5337" y="994"/>
                    <a:pt x="5715" y="789"/>
                  </a:cubicBezTo>
                  <a:cubicBezTo>
                    <a:pt x="5988" y="617"/>
                    <a:pt x="6090" y="480"/>
                    <a:pt x="6057" y="274"/>
                  </a:cubicBezTo>
                  <a:cubicBezTo>
                    <a:pt x="6057" y="138"/>
                    <a:pt x="5920" y="1"/>
                    <a:pt x="5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7642950" y="2798000"/>
              <a:ext cx="164225" cy="94300"/>
            </a:xfrm>
            <a:custGeom>
              <a:rect b="b" l="l" r="r" t="t"/>
              <a:pathLst>
                <a:path extrusionOk="0" h="3772" w="6569">
                  <a:moveTo>
                    <a:pt x="6026" y="0"/>
                  </a:moveTo>
                  <a:cubicBezTo>
                    <a:pt x="6002" y="0"/>
                    <a:pt x="5977" y="3"/>
                    <a:pt x="5953" y="9"/>
                  </a:cubicBezTo>
                  <a:lnTo>
                    <a:pt x="4754" y="9"/>
                  </a:lnTo>
                  <a:cubicBezTo>
                    <a:pt x="4311" y="44"/>
                    <a:pt x="2770" y="591"/>
                    <a:pt x="2565" y="660"/>
                  </a:cubicBezTo>
                  <a:lnTo>
                    <a:pt x="616" y="1582"/>
                  </a:lnTo>
                  <a:lnTo>
                    <a:pt x="274" y="1549"/>
                  </a:lnTo>
                  <a:cubicBezTo>
                    <a:pt x="256" y="1543"/>
                    <a:pt x="236" y="1540"/>
                    <a:pt x="217" y="1540"/>
                  </a:cubicBezTo>
                  <a:cubicBezTo>
                    <a:pt x="126" y="1540"/>
                    <a:pt x="33" y="1606"/>
                    <a:pt x="33" y="1719"/>
                  </a:cubicBezTo>
                  <a:cubicBezTo>
                    <a:pt x="0" y="1856"/>
                    <a:pt x="69" y="1960"/>
                    <a:pt x="206" y="1993"/>
                  </a:cubicBezTo>
                  <a:lnTo>
                    <a:pt x="581" y="2061"/>
                  </a:lnTo>
                  <a:cubicBezTo>
                    <a:pt x="649" y="2061"/>
                    <a:pt x="684" y="2061"/>
                    <a:pt x="717" y="2028"/>
                  </a:cubicBezTo>
                  <a:lnTo>
                    <a:pt x="2737" y="1070"/>
                  </a:lnTo>
                  <a:cubicBezTo>
                    <a:pt x="3216" y="898"/>
                    <a:pt x="4448" y="487"/>
                    <a:pt x="4790" y="455"/>
                  </a:cubicBezTo>
                  <a:lnTo>
                    <a:pt x="5337" y="455"/>
                  </a:lnTo>
                  <a:cubicBezTo>
                    <a:pt x="5496" y="455"/>
                    <a:pt x="5656" y="469"/>
                    <a:pt x="5795" y="469"/>
                  </a:cubicBezTo>
                  <a:cubicBezTo>
                    <a:pt x="5865" y="469"/>
                    <a:pt x="5929" y="466"/>
                    <a:pt x="5986" y="455"/>
                  </a:cubicBezTo>
                  <a:cubicBezTo>
                    <a:pt x="6021" y="455"/>
                    <a:pt x="6054" y="455"/>
                    <a:pt x="6054" y="487"/>
                  </a:cubicBezTo>
                  <a:cubicBezTo>
                    <a:pt x="6054" y="487"/>
                    <a:pt x="6090" y="487"/>
                    <a:pt x="6090" y="523"/>
                  </a:cubicBezTo>
                  <a:cubicBezTo>
                    <a:pt x="6090" y="591"/>
                    <a:pt x="6090" y="660"/>
                    <a:pt x="5849" y="797"/>
                  </a:cubicBezTo>
                  <a:cubicBezTo>
                    <a:pt x="5575" y="934"/>
                    <a:pt x="4927" y="1002"/>
                    <a:pt x="4686" y="1035"/>
                  </a:cubicBezTo>
                  <a:lnTo>
                    <a:pt x="4584" y="1035"/>
                  </a:lnTo>
                  <a:lnTo>
                    <a:pt x="3353" y="1618"/>
                  </a:lnTo>
                  <a:cubicBezTo>
                    <a:pt x="3353" y="1651"/>
                    <a:pt x="3317" y="1651"/>
                    <a:pt x="3317" y="1651"/>
                  </a:cubicBezTo>
                  <a:lnTo>
                    <a:pt x="1027" y="3361"/>
                  </a:lnTo>
                  <a:cubicBezTo>
                    <a:pt x="923" y="3465"/>
                    <a:pt x="890" y="3602"/>
                    <a:pt x="958" y="3703"/>
                  </a:cubicBezTo>
                  <a:cubicBezTo>
                    <a:pt x="1027" y="3772"/>
                    <a:pt x="1095" y="3772"/>
                    <a:pt x="1163" y="3772"/>
                  </a:cubicBezTo>
                  <a:cubicBezTo>
                    <a:pt x="1196" y="3772"/>
                    <a:pt x="1232" y="3772"/>
                    <a:pt x="1300" y="3739"/>
                  </a:cubicBezTo>
                  <a:lnTo>
                    <a:pt x="3591" y="2028"/>
                  </a:lnTo>
                  <a:lnTo>
                    <a:pt x="4754" y="1481"/>
                  </a:lnTo>
                  <a:cubicBezTo>
                    <a:pt x="4959" y="1445"/>
                    <a:pt x="5712" y="1413"/>
                    <a:pt x="6090" y="1172"/>
                  </a:cubicBezTo>
                  <a:cubicBezTo>
                    <a:pt x="6328" y="1035"/>
                    <a:pt x="6569" y="830"/>
                    <a:pt x="6533" y="487"/>
                  </a:cubicBezTo>
                  <a:cubicBezTo>
                    <a:pt x="6533" y="351"/>
                    <a:pt x="6465" y="214"/>
                    <a:pt x="6363" y="113"/>
                  </a:cubicBezTo>
                  <a:cubicBezTo>
                    <a:pt x="6251" y="56"/>
                    <a:pt x="6138" y="0"/>
                    <a:pt x="6026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7494950" y="2739925"/>
              <a:ext cx="124075" cy="65150"/>
            </a:xfrm>
            <a:custGeom>
              <a:rect b="b" l="l" r="r" t="t"/>
              <a:pathLst>
                <a:path extrusionOk="0" h="2606" w="4963">
                  <a:moveTo>
                    <a:pt x="4827" y="0"/>
                  </a:moveTo>
                  <a:cubicBezTo>
                    <a:pt x="2996" y="0"/>
                    <a:pt x="1" y="2605"/>
                    <a:pt x="1" y="2605"/>
                  </a:cubicBezTo>
                  <a:lnTo>
                    <a:pt x="3011" y="1784"/>
                  </a:lnTo>
                  <a:cubicBezTo>
                    <a:pt x="3252" y="1100"/>
                    <a:pt x="3969" y="621"/>
                    <a:pt x="4962" y="5"/>
                  </a:cubicBezTo>
                  <a:cubicBezTo>
                    <a:pt x="4918" y="2"/>
                    <a:pt x="4873" y="0"/>
                    <a:pt x="4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7210200" y="2613475"/>
              <a:ext cx="144525" cy="96700"/>
            </a:xfrm>
            <a:custGeom>
              <a:rect b="b" l="l" r="r" t="t"/>
              <a:pathLst>
                <a:path extrusionOk="0" h="3868" w="5781">
                  <a:moveTo>
                    <a:pt x="717" y="0"/>
                  </a:moveTo>
                  <a:lnTo>
                    <a:pt x="717" y="0"/>
                  </a:lnTo>
                  <a:cubicBezTo>
                    <a:pt x="0" y="479"/>
                    <a:pt x="1026" y="1131"/>
                    <a:pt x="1026" y="1131"/>
                  </a:cubicBezTo>
                  <a:lnTo>
                    <a:pt x="1916" y="2669"/>
                  </a:lnTo>
                  <a:cubicBezTo>
                    <a:pt x="1916" y="2669"/>
                    <a:pt x="5114" y="3868"/>
                    <a:pt x="5756" y="3868"/>
                  </a:cubicBezTo>
                  <a:cubicBezTo>
                    <a:pt x="5765" y="3868"/>
                    <a:pt x="5773" y="3868"/>
                    <a:pt x="5780" y="3867"/>
                  </a:cubicBezTo>
                  <a:cubicBezTo>
                    <a:pt x="4959" y="2773"/>
                    <a:pt x="4516" y="2190"/>
                    <a:pt x="3933" y="1642"/>
                  </a:cubicBezTo>
                  <a:cubicBezTo>
                    <a:pt x="2975" y="720"/>
                    <a:pt x="2428" y="548"/>
                    <a:pt x="1949" y="378"/>
                  </a:cubicBezTo>
                  <a:cubicBezTo>
                    <a:pt x="1870" y="388"/>
                    <a:pt x="1796" y="392"/>
                    <a:pt x="1725" y="392"/>
                  </a:cubicBezTo>
                  <a:cubicBezTo>
                    <a:pt x="1053" y="392"/>
                    <a:pt x="717" y="0"/>
                    <a:pt x="717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7216150" y="2607425"/>
              <a:ext cx="144600" cy="107875"/>
            </a:xfrm>
            <a:custGeom>
              <a:rect b="b" l="l" r="r" t="t"/>
              <a:pathLst>
                <a:path extrusionOk="0" h="4315" w="5784">
                  <a:moveTo>
                    <a:pt x="479" y="552"/>
                  </a:moveTo>
                  <a:cubicBezTo>
                    <a:pt x="669" y="678"/>
                    <a:pt x="1032" y="862"/>
                    <a:pt x="1545" y="862"/>
                  </a:cubicBezTo>
                  <a:cubicBezTo>
                    <a:pt x="1588" y="862"/>
                    <a:pt x="1633" y="861"/>
                    <a:pt x="1678" y="858"/>
                  </a:cubicBezTo>
                  <a:lnTo>
                    <a:pt x="1746" y="858"/>
                  </a:lnTo>
                  <a:cubicBezTo>
                    <a:pt x="2190" y="1030"/>
                    <a:pt x="2704" y="1236"/>
                    <a:pt x="3525" y="2057"/>
                  </a:cubicBezTo>
                  <a:cubicBezTo>
                    <a:pt x="4004" y="2500"/>
                    <a:pt x="4415" y="2979"/>
                    <a:pt x="5030" y="3800"/>
                  </a:cubicBezTo>
                  <a:cubicBezTo>
                    <a:pt x="4242" y="3595"/>
                    <a:pt x="2841" y="3116"/>
                    <a:pt x="1815" y="2705"/>
                  </a:cubicBezTo>
                  <a:lnTo>
                    <a:pt x="994" y="1236"/>
                  </a:lnTo>
                  <a:cubicBezTo>
                    <a:pt x="958" y="1200"/>
                    <a:pt x="925" y="1200"/>
                    <a:pt x="890" y="1167"/>
                  </a:cubicBezTo>
                  <a:cubicBezTo>
                    <a:pt x="753" y="1063"/>
                    <a:pt x="446" y="825"/>
                    <a:pt x="446" y="620"/>
                  </a:cubicBezTo>
                  <a:cubicBezTo>
                    <a:pt x="446" y="620"/>
                    <a:pt x="446" y="584"/>
                    <a:pt x="479" y="552"/>
                  </a:cubicBezTo>
                  <a:close/>
                  <a:moveTo>
                    <a:pt x="459" y="0"/>
                  </a:moveTo>
                  <a:cubicBezTo>
                    <a:pt x="421" y="0"/>
                    <a:pt x="382" y="11"/>
                    <a:pt x="342" y="37"/>
                  </a:cubicBezTo>
                  <a:cubicBezTo>
                    <a:pt x="36" y="242"/>
                    <a:pt x="0" y="483"/>
                    <a:pt x="0" y="653"/>
                  </a:cubicBezTo>
                  <a:cubicBezTo>
                    <a:pt x="0" y="1063"/>
                    <a:pt x="446" y="1405"/>
                    <a:pt x="616" y="1509"/>
                  </a:cubicBezTo>
                  <a:lnTo>
                    <a:pt x="1473" y="3015"/>
                  </a:lnTo>
                  <a:lnTo>
                    <a:pt x="1574" y="3116"/>
                  </a:lnTo>
                  <a:cubicBezTo>
                    <a:pt x="2121" y="3321"/>
                    <a:pt x="4825" y="4315"/>
                    <a:pt x="5509" y="4315"/>
                  </a:cubicBezTo>
                  <a:lnTo>
                    <a:pt x="5542" y="4315"/>
                  </a:lnTo>
                  <a:cubicBezTo>
                    <a:pt x="5646" y="4315"/>
                    <a:pt x="5715" y="4279"/>
                    <a:pt x="5748" y="4178"/>
                  </a:cubicBezTo>
                  <a:cubicBezTo>
                    <a:pt x="5783" y="4109"/>
                    <a:pt x="5748" y="4041"/>
                    <a:pt x="5715" y="3972"/>
                  </a:cubicBezTo>
                  <a:cubicBezTo>
                    <a:pt x="4858" y="2809"/>
                    <a:pt x="4415" y="2262"/>
                    <a:pt x="3867" y="1715"/>
                  </a:cubicBezTo>
                  <a:cubicBezTo>
                    <a:pt x="2942" y="858"/>
                    <a:pt x="2362" y="620"/>
                    <a:pt x="1916" y="448"/>
                  </a:cubicBezTo>
                  <a:lnTo>
                    <a:pt x="1779" y="415"/>
                  </a:lnTo>
                  <a:cubicBezTo>
                    <a:pt x="1746" y="379"/>
                    <a:pt x="1711" y="379"/>
                    <a:pt x="1678" y="379"/>
                  </a:cubicBezTo>
                  <a:cubicBezTo>
                    <a:pt x="1596" y="392"/>
                    <a:pt x="1518" y="397"/>
                    <a:pt x="1446" y="397"/>
                  </a:cubicBezTo>
                  <a:cubicBezTo>
                    <a:pt x="916" y="397"/>
                    <a:pt x="652" y="101"/>
                    <a:pt x="652" y="73"/>
                  </a:cubicBezTo>
                  <a:cubicBezTo>
                    <a:pt x="587" y="30"/>
                    <a:pt x="523" y="0"/>
                    <a:pt x="459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7155450" y="2623875"/>
              <a:ext cx="640575" cy="476275"/>
            </a:xfrm>
            <a:custGeom>
              <a:rect b="b" l="l" r="r" t="t"/>
              <a:pathLst>
                <a:path extrusionOk="0" h="19051" w="25623">
                  <a:moveTo>
                    <a:pt x="2304" y="0"/>
                  </a:moveTo>
                  <a:cubicBezTo>
                    <a:pt x="2103" y="0"/>
                    <a:pt x="1901" y="79"/>
                    <a:pt x="1744" y="236"/>
                  </a:cubicBezTo>
                  <a:cubicBezTo>
                    <a:pt x="753" y="1295"/>
                    <a:pt x="1" y="3621"/>
                    <a:pt x="34" y="5162"/>
                  </a:cubicBezTo>
                  <a:cubicBezTo>
                    <a:pt x="2128" y="8208"/>
                    <a:pt x="4785" y="8672"/>
                    <a:pt x="6208" y="8672"/>
                  </a:cubicBezTo>
                  <a:cubicBezTo>
                    <a:pt x="6831" y="8672"/>
                    <a:pt x="7218" y="8583"/>
                    <a:pt x="7218" y="8583"/>
                  </a:cubicBezTo>
                  <a:cubicBezTo>
                    <a:pt x="7218" y="8583"/>
                    <a:pt x="20732" y="18709"/>
                    <a:pt x="24905" y="19051"/>
                  </a:cubicBezTo>
                  <a:lnTo>
                    <a:pt x="25622" y="9814"/>
                  </a:lnTo>
                  <a:lnTo>
                    <a:pt x="8964" y="4136"/>
                  </a:lnTo>
                  <a:lnTo>
                    <a:pt x="7833" y="3142"/>
                  </a:lnTo>
                  <a:cubicBezTo>
                    <a:pt x="7664" y="3005"/>
                    <a:pt x="7491" y="2904"/>
                    <a:pt x="7322" y="2800"/>
                  </a:cubicBezTo>
                  <a:lnTo>
                    <a:pt x="2738" y="132"/>
                  </a:lnTo>
                  <a:cubicBezTo>
                    <a:pt x="2605" y="44"/>
                    <a:pt x="2455" y="0"/>
                    <a:pt x="2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7151133" y="2617282"/>
              <a:ext cx="649200" cy="487850"/>
            </a:xfrm>
            <a:custGeom>
              <a:rect b="b" l="l" r="r" t="t"/>
              <a:pathLst>
                <a:path extrusionOk="0" h="19514" w="25968">
                  <a:moveTo>
                    <a:pt x="2390" y="1"/>
                  </a:moveTo>
                  <a:cubicBezTo>
                    <a:pt x="2256" y="1"/>
                    <a:pt x="2111" y="32"/>
                    <a:pt x="1985" y="82"/>
                  </a:cubicBezTo>
                  <a:cubicBezTo>
                    <a:pt x="1815" y="150"/>
                    <a:pt x="1678" y="323"/>
                    <a:pt x="1610" y="424"/>
                  </a:cubicBezTo>
                  <a:cubicBezTo>
                    <a:pt x="1199" y="870"/>
                    <a:pt x="926" y="1417"/>
                    <a:pt x="685" y="1965"/>
                  </a:cubicBezTo>
                  <a:cubicBezTo>
                    <a:pt x="480" y="2512"/>
                    <a:pt x="310" y="3092"/>
                    <a:pt x="173" y="3640"/>
                  </a:cubicBezTo>
                  <a:cubicBezTo>
                    <a:pt x="69" y="4223"/>
                    <a:pt x="1" y="4803"/>
                    <a:pt x="1" y="5419"/>
                  </a:cubicBezTo>
                  <a:lnTo>
                    <a:pt x="1" y="5487"/>
                  </a:lnTo>
                  <a:lnTo>
                    <a:pt x="36" y="5487"/>
                  </a:lnTo>
                  <a:cubicBezTo>
                    <a:pt x="411" y="6070"/>
                    <a:pt x="890" y="6617"/>
                    <a:pt x="1405" y="7129"/>
                  </a:cubicBezTo>
                  <a:cubicBezTo>
                    <a:pt x="1916" y="7608"/>
                    <a:pt x="2499" y="8054"/>
                    <a:pt x="3148" y="8361"/>
                  </a:cubicBezTo>
                  <a:cubicBezTo>
                    <a:pt x="3799" y="8703"/>
                    <a:pt x="4484" y="8908"/>
                    <a:pt x="5201" y="9045"/>
                  </a:cubicBezTo>
                  <a:cubicBezTo>
                    <a:pt x="5585" y="9100"/>
                    <a:pt x="5968" y="9136"/>
                    <a:pt x="6351" y="9136"/>
                  </a:cubicBezTo>
                  <a:cubicBezTo>
                    <a:pt x="6652" y="9136"/>
                    <a:pt x="6953" y="9114"/>
                    <a:pt x="7254" y="9063"/>
                  </a:cubicBezTo>
                  <a:lnTo>
                    <a:pt x="7254" y="9063"/>
                  </a:lnTo>
                  <a:cubicBezTo>
                    <a:pt x="10004" y="11098"/>
                    <a:pt x="12787" y="13064"/>
                    <a:pt x="15669" y="14896"/>
                  </a:cubicBezTo>
                  <a:cubicBezTo>
                    <a:pt x="17141" y="15854"/>
                    <a:pt x="18611" y="16743"/>
                    <a:pt x="20116" y="17564"/>
                  </a:cubicBezTo>
                  <a:cubicBezTo>
                    <a:pt x="20869" y="17975"/>
                    <a:pt x="21657" y="18385"/>
                    <a:pt x="22442" y="18728"/>
                  </a:cubicBezTo>
                  <a:cubicBezTo>
                    <a:pt x="22853" y="18897"/>
                    <a:pt x="23263" y="19070"/>
                    <a:pt x="23674" y="19207"/>
                  </a:cubicBezTo>
                  <a:cubicBezTo>
                    <a:pt x="24084" y="19343"/>
                    <a:pt x="24531" y="19480"/>
                    <a:pt x="24974" y="19513"/>
                  </a:cubicBezTo>
                  <a:cubicBezTo>
                    <a:pt x="25111" y="19513"/>
                    <a:pt x="25215" y="19445"/>
                    <a:pt x="25215" y="19308"/>
                  </a:cubicBezTo>
                  <a:cubicBezTo>
                    <a:pt x="25248" y="19171"/>
                    <a:pt x="25146" y="19070"/>
                    <a:pt x="25009" y="19070"/>
                  </a:cubicBezTo>
                  <a:cubicBezTo>
                    <a:pt x="24632" y="19034"/>
                    <a:pt x="24221" y="18897"/>
                    <a:pt x="23811" y="18760"/>
                  </a:cubicBezTo>
                  <a:cubicBezTo>
                    <a:pt x="23400" y="18624"/>
                    <a:pt x="23025" y="18487"/>
                    <a:pt x="22648" y="18317"/>
                  </a:cubicBezTo>
                  <a:cubicBezTo>
                    <a:pt x="21862" y="17975"/>
                    <a:pt x="21110" y="17564"/>
                    <a:pt x="20357" y="17154"/>
                  </a:cubicBezTo>
                  <a:cubicBezTo>
                    <a:pt x="18852" y="16333"/>
                    <a:pt x="17379" y="15443"/>
                    <a:pt x="15942" y="14518"/>
                  </a:cubicBezTo>
                  <a:cubicBezTo>
                    <a:pt x="13036" y="12638"/>
                    <a:pt x="10231" y="10687"/>
                    <a:pt x="7458" y="8634"/>
                  </a:cubicBezTo>
                  <a:cubicBezTo>
                    <a:pt x="7390" y="8602"/>
                    <a:pt x="7357" y="8602"/>
                    <a:pt x="7289" y="8602"/>
                  </a:cubicBezTo>
                  <a:lnTo>
                    <a:pt x="7253" y="8602"/>
                  </a:lnTo>
                  <a:cubicBezTo>
                    <a:pt x="6945" y="8652"/>
                    <a:pt x="6612" y="8677"/>
                    <a:pt x="6274" y="8677"/>
                  </a:cubicBezTo>
                  <a:cubicBezTo>
                    <a:pt x="5937" y="8677"/>
                    <a:pt x="5595" y="8652"/>
                    <a:pt x="5269" y="8602"/>
                  </a:cubicBezTo>
                  <a:cubicBezTo>
                    <a:pt x="4585" y="8498"/>
                    <a:pt x="3936" y="8292"/>
                    <a:pt x="3320" y="7986"/>
                  </a:cubicBezTo>
                  <a:cubicBezTo>
                    <a:pt x="2738" y="7712"/>
                    <a:pt x="2157" y="7302"/>
                    <a:pt x="1643" y="6855"/>
                  </a:cubicBezTo>
                  <a:cubicBezTo>
                    <a:pt x="1146" y="6425"/>
                    <a:pt x="711" y="5896"/>
                    <a:pt x="310" y="5365"/>
                  </a:cubicBezTo>
                  <a:lnTo>
                    <a:pt x="310" y="5365"/>
                  </a:lnTo>
                  <a:cubicBezTo>
                    <a:pt x="314" y="4277"/>
                    <a:pt x="619" y="3154"/>
                    <a:pt x="1063" y="2135"/>
                  </a:cubicBezTo>
                  <a:cubicBezTo>
                    <a:pt x="1301" y="1623"/>
                    <a:pt x="1574" y="1108"/>
                    <a:pt x="1916" y="698"/>
                  </a:cubicBezTo>
                  <a:cubicBezTo>
                    <a:pt x="2020" y="596"/>
                    <a:pt x="2089" y="528"/>
                    <a:pt x="2190" y="492"/>
                  </a:cubicBezTo>
                  <a:cubicBezTo>
                    <a:pt x="2238" y="469"/>
                    <a:pt x="2321" y="445"/>
                    <a:pt x="2389" y="445"/>
                  </a:cubicBezTo>
                  <a:cubicBezTo>
                    <a:pt x="2417" y="445"/>
                    <a:pt x="2444" y="449"/>
                    <a:pt x="2464" y="460"/>
                  </a:cubicBezTo>
                  <a:cubicBezTo>
                    <a:pt x="2601" y="460"/>
                    <a:pt x="2669" y="492"/>
                    <a:pt x="2773" y="596"/>
                  </a:cubicBezTo>
                  <a:lnTo>
                    <a:pt x="3148" y="802"/>
                  </a:lnTo>
                  <a:lnTo>
                    <a:pt x="6159" y="2545"/>
                  </a:lnTo>
                  <a:lnTo>
                    <a:pt x="6911" y="2991"/>
                  </a:lnTo>
                  <a:lnTo>
                    <a:pt x="7289" y="3196"/>
                  </a:lnTo>
                  <a:cubicBezTo>
                    <a:pt x="7390" y="3265"/>
                    <a:pt x="7494" y="3333"/>
                    <a:pt x="7631" y="3434"/>
                  </a:cubicBezTo>
                  <a:cubicBezTo>
                    <a:pt x="8041" y="3777"/>
                    <a:pt x="8485" y="4154"/>
                    <a:pt x="8931" y="4529"/>
                  </a:cubicBezTo>
                  <a:cubicBezTo>
                    <a:pt x="8931" y="4565"/>
                    <a:pt x="8964" y="4565"/>
                    <a:pt x="8999" y="4565"/>
                  </a:cubicBezTo>
                  <a:lnTo>
                    <a:pt x="25658" y="10276"/>
                  </a:lnTo>
                  <a:cubicBezTo>
                    <a:pt x="25676" y="10283"/>
                    <a:pt x="25696" y="10286"/>
                    <a:pt x="25715" y="10286"/>
                  </a:cubicBezTo>
                  <a:cubicBezTo>
                    <a:pt x="25807" y="10286"/>
                    <a:pt x="25905" y="10219"/>
                    <a:pt x="25932" y="10107"/>
                  </a:cubicBezTo>
                  <a:cubicBezTo>
                    <a:pt x="25967" y="10003"/>
                    <a:pt x="25899" y="9866"/>
                    <a:pt x="25795" y="9833"/>
                  </a:cubicBezTo>
                  <a:lnTo>
                    <a:pt x="9170" y="4130"/>
                  </a:lnTo>
                  <a:lnTo>
                    <a:pt x="9170" y="4130"/>
                  </a:lnTo>
                  <a:lnTo>
                    <a:pt x="7905" y="3060"/>
                  </a:lnTo>
                  <a:cubicBezTo>
                    <a:pt x="7768" y="2956"/>
                    <a:pt x="7631" y="2887"/>
                    <a:pt x="7494" y="2819"/>
                  </a:cubicBezTo>
                  <a:lnTo>
                    <a:pt x="7116" y="2581"/>
                  </a:lnTo>
                  <a:lnTo>
                    <a:pt x="6399" y="2135"/>
                  </a:lnTo>
                  <a:lnTo>
                    <a:pt x="3389" y="424"/>
                  </a:lnTo>
                  <a:lnTo>
                    <a:pt x="3011" y="186"/>
                  </a:lnTo>
                  <a:cubicBezTo>
                    <a:pt x="2978" y="150"/>
                    <a:pt x="2910" y="118"/>
                    <a:pt x="2806" y="82"/>
                  </a:cubicBezTo>
                  <a:cubicBezTo>
                    <a:pt x="2738" y="49"/>
                    <a:pt x="2636" y="14"/>
                    <a:pt x="2532" y="14"/>
                  </a:cubicBezTo>
                  <a:cubicBezTo>
                    <a:pt x="2487" y="5"/>
                    <a:pt x="2439" y="1"/>
                    <a:pt x="2390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7164000" y="2606525"/>
              <a:ext cx="72700" cy="63425"/>
            </a:xfrm>
            <a:custGeom>
              <a:rect b="b" l="l" r="r" t="t"/>
              <a:pathLst>
                <a:path extrusionOk="0" h="2537" w="2908">
                  <a:moveTo>
                    <a:pt x="753" y="1"/>
                  </a:moveTo>
                  <a:cubicBezTo>
                    <a:pt x="572" y="1"/>
                    <a:pt x="394" y="71"/>
                    <a:pt x="275" y="210"/>
                  </a:cubicBezTo>
                  <a:cubicBezTo>
                    <a:pt x="1" y="484"/>
                    <a:pt x="34" y="930"/>
                    <a:pt x="307" y="1168"/>
                  </a:cubicBezTo>
                  <a:lnTo>
                    <a:pt x="1917" y="2536"/>
                  </a:lnTo>
                  <a:lnTo>
                    <a:pt x="2086" y="2399"/>
                  </a:lnTo>
                  <a:lnTo>
                    <a:pt x="2907" y="1236"/>
                  </a:lnTo>
                  <a:lnTo>
                    <a:pt x="1128" y="109"/>
                  </a:lnTo>
                  <a:cubicBezTo>
                    <a:pt x="1014" y="37"/>
                    <a:pt x="883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7159700" y="2600900"/>
              <a:ext cx="83825" cy="75050"/>
            </a:xfrm>
            <a:custGeom>
              <a:rect b="b" l="l" r="r" t="t"/>
              <a:pathLst>
                <a:path extrusionOk="0" h="3002" w="3353">
                  <a:moveTo>
                    <a:pt x="925" y="1"/>
                  </a:moveTo>
                  <a:cubicBezTo>
                    <a:pt x="689" y="1"/>
                    <a:pt x="458" y="95"/>
                    <a:pt x="274" y="298"/>
                  </a:cubicBezTo>
                  <a:cubicBezTo>
                    <a:pt x="104" y="470"/>
                    <a:pt x="0" y="709"/>
                    <a:pt x="36" y="949"/>
                  </a:cubicBezTo>
                  <a:cubicBezTo>
                    <a:pt x="36" y="1187"/>
                    <a:pt x="137" y="1393"/>
                    <a:pt x="343" y="1565"/>
                  </a:cubicBezTo>
                  <a:lnTo>
                    <a:pt x="1952" y="2934"/>
                  </a:lnTo>
                  <a:cubicBezTo>
                    <a:pt x="1985" y="2966"/>
                    <a:pt x="2053" y="3002"/>
                    <a:pt x="2089" y="3002"/>
                  </a:cubicBezTo>
                  <a:cubicBezTo>
                    <a:pt x="2157" y="3002"/>
                    <a:pt x="2225" y="2966"/>
                    <a:pt x="2258" y="2934"/>
                  </a:cubicBezTo>
                  <a:lnTo>
                    <a:pt x="2395" y="2797"/>
                  </a:lnTo>
                  <a:cubicBezTo>
                    <a:pt x="2499" y="2693"/>
                    <a:pt x="2499" y="2556"/>
                    <a:pt x="2395" y="2455"/>
                  </a:cubicBezTo>
                  <a:cubicBezTo>
                    <a:pt x="2361" y="2420"/>
                    <a:pt x="2310" y="2403"/>
                    <a:pt x="2254" y="2403"/>
                  </a:cubicBezTo>
                  <a:cubicBezTo>
                    <a:pt x="2199" y="2403"/>
                    <a:pt x="2139" y="2420"/>
                    <a:pt x="2089" y="2455"/>
                  </a:cubicBezTo>
                  <a:lnTo>
                    <a:pt x="616" y="1223"/>
                  </a:lnTo>
                  <a:cubicBezTo>
                    <a:pt x="548" y="1155"/>
                    <a:pt x="479" y="1051"/>
                    <a:pt x="479" y="914"/>
                  </a:cubicBezTo>
                  <a:cubicBezTo>
                    <a:pt x="479" y="813"/>
                    <a:pt x="515" y="676"/>
                    <a:pt x="616" y="572"/>
                  </a:cubicBezTo>
                  <a:cubicBezTo>
                    <a:pt x="693" y="495"/>
                    <a:pt x="802" y="451"/>
                    <a:pt x="913" y="451"/>
                  </a:cubicBezTo>
                  <a:cubicBezTo>
                    <a:pt x="1000" y="451"/>
                    <a:pt x="1089" y="479"/>
                    <a:pt x="1164" y="539"/>
                  </a:cubicBezTo>
                  <a:lnTo>
                    <a:pt x="2978" y="1666"/>
                  </a:lnTo>
                  <a:cubicBezTo>
                    <a:pt x="3014" y="1691"/>
                    <a:pt x="3055" y="1702"/>
                    <a:pt x="3095" y="1702"/>
                  </a:cubicBezTo>
                  <a:cubicBezTo>
                    <a:pt x="3168" y="1702"/>
                    <a:pt x="3241" y="1665"/>
                    <a:pt x="3285" y="1598"/>
                  </a:cubicBezTo>
                  <a:cubicBezTo>
                    <a:pt x="3353" y="1497"/>
                    <a:pt x="3320" y="1360"/>
                    <a:pt x="3216" y="1291"/>
                  </a:cubicBezTo>
                  <a:lnTo>
                    <a:pt x="1404" y="128"/>
                  </a:lnTo>
                  <a:cubicBezTo>
                    <a:pt x="1251" y="45"/>
                    <a:pt x="1087" y="1"/>
                    <a:pt x="925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7143475" y="2631975"/>
              <a:ext cx="93225" cy="65325"/>
            </a:xfrm>
            <a:custGeom>
              <a:rect b="b" l="l" r="r" t="t"/>
              <a:pathLst>
                <a:path extrusionOk="0" h="2613" w="3729">
                  <a:moveTo>
                    <a:pt x="877" y="1"/>
                  </a:moveTo>
                  <a:cubicBezTo>
                    <a:pt x="613" y="1"/>
                    <a:pt x="346" y="122"/>
                    <a:pt x="206" y="355"/>
                  </a:cubicBezTo>
                  <a:cubicBezTo>
                    <a:pt x="1" y="697"/>
                    <a:pt x="69" y="1143"/>
                    <a:pt x="411" y="1381"/>
                  </a:cubicBezTo>
                  <a:lnTo>
                    <a:pt x="1985" y="2613"/>
                  </a:lnTo>
                  <a:lnTo>
                    <a:pt x="3728" y="1244"/>
                  </a:lnTo>
                  <a:lnTo>
                    <a:pt x="3285" y="1212"/>
                  </a:lnTo>
                  <a:lnTo>
                    <a:pt x="1232" y="81"/>
                  </a:lnTo>
                  <a:cubicBezTo>
                    <a:pt x="1123" y="27"/>
                    <a:pt x="1000" y="1"/>
                    <a:pt x="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7136650" y="2626275"/>
              <a:ext cx="105175" cy="76175"/>
            </a:xfrm>
            <a:custGeom>
              <a:rect b="b" l="l" r="r" t="t"/>
              <a:pathLst>
                <a:path extrusionOk="0" h="3047" w="4207">
                  <a:moveTo>
                    <a:pt x="1118" y="0"/>
                  </a:moveTo>
                  <a:cubicBezTo>
                    <a:pt x="796" y="0"/>
                    <a:pt x="475" y="167"/>
                    <a:pt x="274" y="482"/>
                  </a:cubicBezTo>
                  <a:cubicBezTo>
                    <a:pt x="0" y="925"/>
                    <a:pt x="101" y="1472"/>
                    <a:pt x="512" y="1782"/>
                  </a:cubicBezTo>
                  <a:lnTo>
                    <a:pt x="2121" y="3013"/>
                  </a:lnTo>
                  <a:cubicBezTo>
                    <a:pt x="2154" y="3046"/>
                    <a:pt x="2222" y="3046"/>
                    <a:pt x="2258" y="3046"/>
                  </a:cubicBezTo>
                  <a:cubicBezTo>
                    <a:pt x="2326" y="3046"/>
                    <a:pt x="2395" y="3013"/>
                    <a:pt x="2428" y="2978"/>
                  </a:cubicBezTo>
                  <a:cubicBezTo>
                    <a:pt x="2496" y="2876"/>
                    <a:pt x="2496" y="2740"/>
                    <a:pt x="2395" y="2636"/>
                  </a:cubicBezTo>
                  <a:lnTo>
                    <a:pt x="821" y="1440"/>
                  </a:lnTo>
                  <a:cubicBezTo>
                    <a:pt x="580" y="1267"/>
                    <a:pt x="512" y="961"/>
                    <a:pt x="684" y="687"/>
                  </a:cubicBezTo>
                  <a:cubicBezTo>
                    <a:pt x="774" y="529"/>
                    <a:pt x="938" y="445"/>
                    <a:pt x="1117" y="445"/>
                  </a:cubicBezTo>
                  <a:cubicBezTo>
                    <a:pt x="1210" y="445"/>
                    <a:pt x="1308" y="468"/>
                    <a:pt x="1401" y="515"/>
                  </a:cubicBezTo>
                  <a:lnTo>
                    <a:pt x="3454" y="1645"/>
                  </a:lnTo>
                  <a:cubicBezTo>
                    <a:pt x="3490" y="1678"/>
                    <a:pt x="3522" y="1678"/>
                    <a:pt x="3558" y="1678"/>
                  </a:cubicBezTo>
                  <a:lnTo>
                    <a:pt x="3968" y="1713"/>
                  </a:lnTo>
                  <a:cubicBezTo>
                    <a:pt x="4105" y="1713"/>
                    <a:pt x="4207" y="1609"/>
                    <a:pt x="4207" y="1508"/>
                  </a:cubicBezTo>
                  <a:cubicBezTo>
                    <a:pt x="4207" y="1371"/>
                    <a:pt x="4138" y="1267"/>
                    <a:pt x="4001" y="1234"/>
                  </a:cubicBezTo>
                  <a:lnTo>
                    <a:pt x="3626" y="1234"/>
                  </a:lnTo>
                  <a:lnTo>
                    <a:pt x="1607" y="140"/>
                  </a:lnTo>
                  <a:cubicBezTo>
                    <a:pt x="1454" y="46"/>
                    <a:pt x="1286" y="0"/>
                    <a:pt x="1118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7127200" y="2667200"/>
              <a:ext cx="86425" cy="59175"/>
            </a:xfrm>
            <a:custGeom>
              <a:rect b="b" l="l" r="r" t="t"/>
              <a:pathLst>
                <a:path extrusionOk="0" h="2367" w="3457">
                  <a:moveTo>
                    <a:pt x="787" y="0"/>
                  </a:moveTo>
                  <a:cubicBezTo>
                    <a:pt x="501" y="0"/>
                    <a:pt x="221" y="169"/>
                    <a:pt x="104" y="451"/>
                  </a:cubicBezTo>
                  <a:lnTo>
                    <a:pt x="104" y="487"/>
                  </a:lnTo>
                  <a:cubicBezTo>
                    <a:pt x="0" y="760"/>
                    <a:pt x="36" y="1067"/>
                    <a:pt x="274" y="1272"/>
                  </a:cubicBezTo>
                  <a:lnTo>
                    <a:pt x="1369" y="2367"/>
                  </a:lnTo>
                  <a:lnTo>
                    <a:pt x="3457" y="1272"/>
                  </a:lnTo>
                  <a:lnTo>
                    <a:pt x="3115" y="1239"/>
                  </a:lnTo>
                  <a:lnTo>
                    <a:pt x="1164" y="109"/>
                  </a:lnTo>
                  <a:cubicBezTo>
                    <a:pt x="1047" y="35"/>
                    <a:pt x="916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7120350" y="2661600"/>
              <a:ext cx="99250" cy="69925"/>
            </a:xfrm>
            <a:custGeom>
              <a:rect b="b" l="l" r="r" t="t"/>
              <a:pathLst>
                <a:path extrusionOk="0" h="2797" w="3970">
                  <a:moveTo>
                    <a:pt x="1078" y="0"/>
                  </a:moveTo>
                  <a:cubicBezTo>
                    <a:pt x="970" y="0"/>
                    <a:pt x="862" y="19"/>
                    <a:pt x="753" y="59"/>
                  </a:cubicBezTo>
                  <a:cubicBezTo>
                    <a:pt x="480" y="128"/>
                    <a:pt x="274" y="333"/>
                    <a:pt x="173" y="607"/>
                  </a:cubicBezTo>
                  <a:cubicBezTo>
                    <a:pt x="1" y="984"/>
                    <a:pt x="105" y="1395"/>
                    <a:pt x="378" y="1669"/>
                  </a:cubicBezTo>
                  <a:lnTo>
                    <a:pt x="1473" y="2728"/>
                  </a:lnTo>
                  <a:cubicBezTo>
                    <a:pt x="1506" y="2796"/>
                    <a:pt x="1574" y="2796"/>
                    <a:pt x="1643" y="2796"/>
                  </a:cubicBezTo>
                  <a:cubicBezTo>
                    <a:pt x="1678" y="2796"/>
                    <a:pt x="1747" y="2796"/>
                    <a:pt x="1780" y="2728"/>
                  </a:cubicBezTo>
                  <a:cubicBezTo>
                    <a:pt x="1884" y="2659"/>
                    <a:pt x="1884" y="2523"/>
                    <a:pt x="1780" y="2421"/>
                  </a:cubicBezTo>
                  <a:lnTo>
                    <a:pt x="685" y="1359"/>
                  </a:lnTo>
                  <a:cubicBezTo>
                    <a:pt x="548" y="1190"/>
                    <a:pt x="515" y="984"/>
                    <a:pt x="584" y="779"/>
                  </a:cubicBezTo>
                  <a:cubicBezTo>
                    <a:pt x="652" y="642"/>
                    <a:pt x="753" y="538"/>
                    <a:pt x="890" y="470"/>
                  </a:cubicBezTo>
                  <a:cubicBezTo>
                    <a:pt x="946" y="456"/>
                    <a:pt x="1008" y="449"/>
                    <a:pt x="1071" y="449"/>
                  </a:cubicBezTo>
                  <a:cubicBezTo>
                    <a:pt x="1162" y="449"/>
                    <a:pt x="1255" y="465"/>
                    <a:pt x="1336" y="506"/>
                  </a:cubicBezTo>
                  <a:lnTo>
                    <a:pt x="3285" y="1669"/>
                  </a:lnTo>
                  <a:cubicBezTo>
                    <a:pt x="3320" y="1669"/>
                    <a:pt x="3353" y="1701"/>
                    <a:pt x="3389" y="1701"/>
                  </a:cubicBezTo>
                  <a:lnTo>
                    <a:pt x="3695" y="1701"/>
                  </a:lnTo>
                  <a:cubicBezTo>
                    <a:pt x="3714" y="1706"/>
                    <a:pt x="3732" y="1709"/>
                    <a:pt x="3749" y="1709"/>
                  </a:cubicBezTo>
                  <a:cubicBezTo>
                    <a:pt x="3858" y="1709"/>
                    <a:pt x="3936" y="1615"/>
                    <a:pt x="3936" y="1496"/>
                  </a:cubicBezTo>
                  <a:cubicBezTo>
                    <a:pt x="3969" y="1395"/>
                    <a:pt x="3868" y="1258"/>
                    <a:pt x="3731" y="1258"/>
                  </a:cubicBezTo>
                  <a:lnTo>
                    <a:pt x="3457" y="1258"/>
                  </a:lnTo>
                  <a:lnTo>
                    <a:pt x="1574" y="128"/>
                  </a:lnTo>
                  <a:cubicBezTo>
                    <a:pt x="1409" y="45"/>
                    <a:pt x="1243" y="0"/>
                    <a:pt x="1078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7118650" y="2692525"/>
              <a:ext cx="71850" cy="74900"/>
            </a:xfrm>
            <a:custGeom>
              <a:rect b="b" l="l" r="r" t="t"/>
              <a:pathLst>
                <a:path extrusionOk="0" h="2996" w="2874">
                  <a:moveTo>
                    <a:pt x="572" y="0"/>
                  </a:moveTo>
                  <a:cubicBezTo>
                    <a:pt x="380" y="0"/>
                    <a:pt x="213" y="127"/>
                    <a:pt x="137" y="328"/>
                  </a:cubicBezTo>
                  <a:cubicBezTo>
                    <a:pt x="104" y="464"/>
                    <a:pt x="69" y="637"/>
                    <a:pt x="36" y="774"/>
                  </a:cubicBezTo>
                  <a:cubicBezTo>
                    <a:pt x="0" y="911"/>
                    <a:pt x="36" y="1080"/>
                    <a:pt x="137" y="1184"/>
                  </a:cubicBezTo>
                  <a:lnTo>
                    <a:pt x="1985" y="2996"/>
                  </a:lnTo>
                  <a:lnTo>
                    <a:pt x="2874" y="1663"/>
                  </a:lnTo>
                  <a:lnTo>
                    <a:pt x="2600" y="1663"/>
                  </a:lnTo>
                  <a:lnTo>
                    <a:pt x="857" y="122"/>
                  </a:lnTo>
                  <a:lnTo>
                    <a:pt x="789" y="54"/>
                  </a:lnTo>
                  <a:cubicBezTo>
                    <a:pt x="715" y="17"/>
                    <a:pt x="642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7112700" y="2687125"/>
              <a:ext cx="83825" cy="86325"/>
            </a:xfrm>
            <a:custGeom>
              <a:rect b="b" l="l" r="r" t="t"/>
              <a:pathLst>
                <a:path extrusionOk="0" h="3453" w="3353">
                  <a:moveTo>
                    <a:pt x="823" y="0"/>
                  </a:moveTo>
                  <a:cubicBezTo>
                    <a:pt x="734" y="0"/>
                    <a:pt x="641" y="19"/>
                    <a:pt x="548" y="65"/>
                  </a:cubicBezTo>
                  <a:cubicBezTo>
                    <a:pt x="375" y="133"/>
                    <a:pt x="238" y="306"/>
                    <a:pt x="170" y="475"/>
                  </a:cubicBezTo>
                  <a:cubicBezTo>
                    <a:pt x="137" y="648"/>
                    <a:pt x="69" y="784"/>
                    <a:pt x="33" y="921"/>
                  </a:cubicBezTo>
                  <a:cubicBezTo>
                    <a:pt x="0" y="1159"/>
                    <a:pt x="69" y="1400"/>
                    <a:pt x="206" y="1570"/>
                  </a:cubicBezTo>
                  <a:lnTo>
                    <a:pt x="2053" y="3384"/>
                  </a:lnTo>
                  <a:cubicBezTo>
                    <a:pt x="2086" y="3417"/>
                    <a:pt x="2154" y="3453"/>
                    <a:pt x="2223" y="3453"/>
                  </a:cubicBezTo>
                  <a:cubicBezTo>
                    <a:pt x="2291" y="3453"/>
                    <a:pt x="2327" y="3417"/>
                    <a:pt x="2395" y="3384"/>
                  </a:cubicBezTo>
                  <a:cubicBezTo>
                    <a:pt x="2463" y="3280"/>
                    <a:pt x="2463" y="3144"/>
                    <a:pt x="2359" y="3042"/>
                  </a:cubicBezTo>
                  <a:lnTo>
                    <a:pt x="548" y="1228"/>
                  </a:lnTo>
                  <a:cubicBezTo>
                    <a:pt x="479" y="1195"/>
                    <a:pt x="479" y="1127"/>
                    <a:pt x="479" y="1058"/>
                  </a:cubicBezTo>
                  <a:cubicBezTo>
                    <a:pt x="512" y="886"/>
                    <a:pt x="548" y="749"/>
                    <a:pt x="616" y="612"/>
                  </a:cubicBezTo>
                  <a:cubicBezTo>
                    <a:pt x="616" y="544"/>
                    <a:pt x="649" y="511"/>
                    <a:pt x="717" y="475"/>
                  </a:cubicBezTo>
                  <a:cubicBezTo>
                    <a:pt x="735" y="459"/>
                    <a:pt x="761" y="451"/>
                    <a:pt x="795" y="451"/>
                  </a:cubicBezTo>
                  <a:cubicBezTo>
                    <a:pt x="829" y="451"/>
                    <a:pt x="872" y="459"/>
                    <a:pt x="923" y="475"/>
                  </a:cubicBezTo>
                  <a:cubicBezTo>
                    <a:pt x="923" y="475"/>
                    <a:pt x="923" y="511"/>
                    <a:pt x="958" y="511"/>
                  </a:cubicBezTo>
                  <a:lnTo>
                    <a:pt x="2669" y="2049"/>
                  </a:lnTo>
                  <a:cubicBezTo>
                    <a:pt x="2701" y="2049"/>
                    <a:pt x="2737" y="2084"/>
                    <a:pt x="2770" y="2084"/>
                  </a:cubicBezTo>
                  <a:cubicBezTo>
                    <a:pt x="2794" y="2084"/>
                    <a:pt x="2802" y="2099"/>
                    <a:pt x="2814" y="2099"/>
                  </a:cubicBezTo>
                  <a:cubicBezTo>
                    <a:pt x="2820" y="2099"/>
                    <a:pt x="2827" y="2095"/>
                    <a:pt x="2838" y="2084"/>
                  </a:cubicBezTo>
                  <a:lnTo>
                    <a:pt x="3112" y="2084"/>
                  </a:lnTo>
                  <a:cubicBezTo>
                    <a:pt x="3249" y="2084"/>
                    <a:pt x="3353" y="1980"/>
                    <a:pt x="3353" y="1879"/>
                  </a:cubicBezTo>
                  <a:cubicBezTo>
                    <a:pt x="3353" y="1742"/>
                    <a:pt x="3249" y="1638"/>
                    <a:pt x="3112" y="1638"/>
                  </a:cubicBezTo>
                  <a:lnTo>
                    <a:pt x="2907" y="1638"/>
                  </a:lnTo>
                  <a:lnTo>
                    <a:pt x="1265" y="169"/>
                  </a:lnTo>
                  <a:cubicBezTo>
                    <a:pt x="1196" y="133"/>
                    <a:pt x="1163" y="100"/>
                    <a:pt x="1128" y="65"/>
                  </a:cubicBezTo>
                  <a:cubicBezTo>
                    <a:pt x="1035" y="27"/>
                    <a:pt x="931" y="0"/>
                    <a:pt x="823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7249525" y="2631475"/>
              <a:ext cx="104375" cy="79525"/>
            </a:xfrm>
            <a:custGeom>
              <a:rect b="b" l="l" r="r" t="t"/>
              <a:pathLst>
                <a:path extrusionOk="0" h="3181" w="4175">
                  <a:moveTo>
                    <a:pt x="1" y="0"/>
                  </a:moveTo>
                  <a:lnTo>
                    <a:pt x="1" y="0"/>
                  </a:lnTo>
                  <a:cubicBezTo>
                    <a:pt x="890" y="753"/>
                    <a:pt x="1539" y="1505"/>
                    <a:pt x="1643" y="2222"/>
                  </a:cubicBezTo>
                  <a:lnTo>
                    <a:pt x="4174" y="3180"/>
                  </a:lnTo>
                  <a:cubicBezTo>
                    <a:pt x="4174" y="3180"/>
                    <a:pt x="2018" y="17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7399175" y="1774500"/>
              <a:ext cx="167650" cy="502025"/>
            </a:xfrm>
            <a:custGeom>
              <a:rect b="b" l="l" r="r" t="t"/>
              <a:pathLst>
                <a:path extrusionOk="0" h="20081" w="6706">
                  <a:moveTo>
                    <a:pt x="3594" y="1"/>
                  </a:moveTo>
                  <a:cubicBezTo>
                    <a:pt x="3490" y="1"/>
                    <a:pt x="3388" y="102"/>
                    <a:pt x="3388" y="206"/>
                  </a:cubicBezTo>
                  <a:cubicBezTo>
                    <a:pt x="3388" y="239"/>
                    <a:pt x="3353" y="2806"/>
                    <a:pt x="3421" y="3901"/>
                  </a:cubicBezTo>
                  <a:lnTo>
                    <a:pt x="3421" y="4207"/>
                  </a:lnTo>
                  <a:lnTo>
                    <a:pt x="3730" y="4070"/>
                  </a:lnTo>
                  <a:cubicBezTo>
                    <a:pt x="3993" y="3969"/>
                    <a:pt x="4237" y="3917"/>
                    <a:pt x="4462" y="3917"/>
                  </a:cubicBezTo>
                  <a:cubicBezTo>
                    <a:pt x="4764" y="3917"/>
                    <a:pt x="5033" y="4011"/>
                    <a:pt x="5268" y="4207"/>
                  </a:cubicBezTo>
                  <a:cubicBezTo>
                    <a:pt x="6057" y="4859"/>
                    <a:pt x="6262" y="6328"/>
                    <a:pt x="6089" y="7117"/>
                  </a:cubicBezTo>
                  <a:cubicBezTo>
                    <a:pt x="5988" y="7732"/>
                    <a:pt x="5509" y="9648"/>
                    <a:pt x="4004" y="9648"/>
                  </a:cubicBezTo>
                  <a:cubicBezTo>
                    <a:pt x="3968" y="9648"/>
                    <a:pt x="3936" y="9648"/>
                    <a:pt x="3900" y="9612"/>
                  </a:cubicBezTo>
                  <a:lnTo>
                    <a:pt x="3662" y="9612"/>
                  </a:lnTo>
                  <a:lnTo>
                    <a:pt x="3662" y="9853"/>
                  </a:lnTo>
                  <a:cubicBezTo>
                    <a:pt x="3626" y="12043"/>
                    <a:pt x="1541" y="14164"/>
                    <a:pt x="1505" y="14164"/>
                  </a:cubicBezTo>
                  <a:lnTo>
                    <a:pt x="1473" y="14197"/>
                  </a:lnTo>
                  <a:lnTo>
                    <a:pt x="1473" y="14232"/>
                  </a:lnTo>
                  <a:cubicBezTo>
                    <a:pt x="1404" y="14369"/>
                    <a:pt x="0" y="17722"/>
                    <a:pt x="753" y="19911"/>
                  </a:cubicBezTo>
                  <a:cubicBezTo>
                    <a:pt x="788" y="20012"/>
                    <a:pt x="890" y="20081"/>
                    <a:pt x="994" y="20081"/>
                  </a:cubicBezTo>
                  <a:cubicBezTo>
                    <a:pt x="994" y="20081"/>
                    <a:pt x="1026" y="20048"/>
                    <a:pt x="1062" y="20048"/>
                  </a:cubicBezTo>
                  <a:cubicBezTo>
                    <a:pt x="1163" y="20012"/>
                    <a:pt x="1232" y="19875"/>
                    <a:pt x="1199" y="19774"/>
                  </a:cubicBezTo>
                  <a:cubicBezTo>
                    <a:pt x="515" y="17858"/>
                    <a:pt x="1711" y="14848"/>
                    <a:pt x="1847" y="14470"/>
                  </a:cubicBezTo>
                  <a:cubicBezTo>
                    <a:pt x="2157" y="14164"/>
                    <a:pt x="3936" y="12248"/>
                    <a:pt x="4105" y="10091"/>
                  </a:cubicBezTo>
                  <a:cubicBezTo>
                    <a:pt x="5304" y="10023"/>
                    <a:pt x="6193" y="8964"/>
                    <a:pt x="6536" y="7218"/>
                  </a:cubicBezTo>
                  <a:cubicBezTo>
                    <a:pt x="6705" y="6328"/>
                    <a:pt x="6536" y="4653"/>
                    <a:pt x="5578" y="3865"/>
                  </a:cubicBezTo>
                  <a:cubicBezTo>
                    <a:pt x="5328" y="3666"/>
                    <a:pt x="4970" y="3466"/>
                    <a:pt x="4475" y="3466"/>
                  </a:cubicBezTo>
                  <a:cubicBezTo>
                    <a:pt x="4292" y="3466"/>
                    <a:pt x="4089" y="3494"/>
                    <a:pt x="3867" y="3559"/>
                  </a:cubicBezTo>
                  <a:cubicBezTo>
                    <a:pt x="3832" y="2360"/>
                    <a:pt x="3832" y="239"/>
                    <a:pt x="3832" y="206"/>
                  </a:cubicBezTo>
                  <a:cubicBezTo>
                    <a:pt x="3832" y="102"/>
                    <a:pt x="3730" y="1"/>
                    <a:pt x="3594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7039975" y="1774500"/>
              <a:ext cx="164225" cy="548200"/>
            </a:xfrm>
            <a:custGeom>
              <a:rect b="b" l="l" r="r" t="t"/>
              <a:pathLst>
                <a:path extrusionOk="0" h="21928" w="6569">
                  <a:moveTo>
                    <a:pt x="3115" y="1"/>
                  </a:moveTo>
                  <a:cubicBezTo>
                    <a:pt x="2978" y="1"/>
                    <a:pt x="2874" y="102"/>
                    <a:pt x="2874" y="206"/>
                  </a:cubicBezTo>
                  <a:cubicBezTo>
                    <a:pt x="2874" y="239"/>
                    <a:pt x="2909" y="2360"/>
                    <a:pt x="2841" y="3559"/>
                  </a:cubicBezTo>
                  <a:cubicBezTo>
                    <a:pt x="2627" y="3494"/>
                    <a:pt x="2429" y="3466"/>
                    <a:pt x="2247" y="3466"/>
                  </a:cubicBezTo>
                  <a:cubicBezTo>
                    <a:pt x="1756" y="3466"/>
                    <a:pt x="1380" y="3666"/>
                    <a:pt x="1130" y="3865"/>
                  </a:cubicBezTo>
                  <a:cubicBezTo>
                    <a:pt x="205" y="4653"/>
                    <a:pt x="0" y="6328"/>
                    <a:pt x="172" y="7218"/>
                  </a:cubicBezTo>
                  <a:cubicBezTo>
                    <a:pt x="515" y="8997"/>
                    <a:pt x="1437" y="10059"/>
                    <a:pt x="2636" y="10091"/>
                  </a:cubicBezTo>
                  <a:cubicBezTo>
                    <a:pt x="3216" y="12144"/>
                    <a:pt x="4620" y="14128"/>
                    <a:pt x="4825" y="14437"/>
                  </a:cubicBezTo>
                  <a:cubicBezTo>
                    <a:pt x="5337" y="16285"/>
                    <a:pt x="5920" y="19432"/>
                    <a:pt x="5474" y="20081"/>
                  </a:cubicBezTo>
                  <a:cubicBezTo>
                    <a:pt x="4858" y="20970"/>
                    <a:pt x="2636" y="21485"/>
                    <a:pt x="2636" y="21485"/>
                  </a:cubicBezTo>
                  <a:cubicBezTo>
                    <a:pt x="2499" y="21517"/>
                    <a:pt x="2430" y="21654"/>
                    <a:pt x="2463" y="21758"/>
                  </a:cubicBezTo>
                  <a:cubicBezTo>
                    <a:pt x="2463" y="21860"/>
                    <a:pt x="2567" y="21928"/>
                    <a:pt x="2668" y="21928"/>
                  </a:cubicBezTo>
                  <a:lnTo>
                    <a:pt x="2737" y="21928"/>
                  </a:lnTo>
                  <a:cubicBezTo>
                    <a:pt x="2805" y="21895"/>
                    <a:pt x="5099" y="21381"/>
                    <a:pt x="5851" y="20354"/>
                  </a:cubicBezTo>
                  <a:cubicBezTo>
                    <a:pt x="6568" y="19328"/>
                    <a:pt x="5405" y="14779"/>
                    <a:pt x="5268" y="14265"/>
                  </a:cubicBezTo>
                  <a:lnTo>
                    <a:pt x="5268" y="14232"/>
                  </a:lnTo>
                  <a:lnTo>
                    <a:pt x="5236" y="14197"/>
                  </a:lnTo>
                  <a:cubicBezTo>
                    <a:pt x="5200" y="14164"/>
                    <a:pt x="3558" y="11974"/>
                    <a:pt x="3046" y="9818"/>
                  </a:cubicBezTo>
                  <a:lnTo>
                    <a:pt x="2978" y="9612"/>
                  </a:lnTo>
                  <a:lnTo>
                    <a:pt x="2805" y="9612"/>
                  </a:lnTo>
                  <a:cubicBezTo>
                    <a:pt x="2765" y="9615"/>
                    <a:pt x="2726" y="9616"/>
                    <a:pt x="2687" y="9616"/>
                  </a:cubicBezTo>
                  <a:cubicBezTo>
                    <a:pt x="1206" y="9616"/>
                    <a:pt x="717" y="7717"/>
                    <a:pt x="616" y="7117"/>
                  </a:cubicBezTo>
                  <a:cubicBezTo>
                    <a:pt x="479" y="6328"/>
                    <a:pt x="684" y="4859"/>
                    <a:pt x="1437" y="4207"/>
                  </a:cubicBezTo>
                  <a:cubicBezTo>
                    <a:pt x="1672" y="4011"/>
                    <a:pt x="1942" y="3917"/>
                    <a:pt x="2245" y="3917"/>
                  </a:cubicBezTo>
                  <a:cubicBezTo>
                    <a:pt x="2471" y="3917"/>
                    <a:pt x="2715" y="3969"/>
                    <a:pt x="2978" y="4070"/>
                  </a:cubicBezTo>
                  <a:lnTo>
                    <a:pt x="3284" y="4207"/>
                  </a:lnTo>
                  <a:lnTo>
                    <a:pt x="3284" y="3901"/>
                  </a:lnTo>
                  <a:cubicBezTo>
                    <a:pt x="3353" y="2806"/>
                    <a:pt x="3353" y="239"/>
                    <a:pt x="3353" y="206"/>
                  </a:cubicBezTo>
                  <a:cubicBezTo>
                    <a:pt x="3353" y="102"/>
                    <a:pt x="3251" y="1"/>
                    <a:pt x="3115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7152850" y="2117125"/>
              <a:ext cx="294225" cy="103850"/>
            </a:xfrm>
            <a:custGeom>
              <a:rect b="b" l="l" r="r" t="t"/>
              <a:pathLst>
                <a:path extrusionOk="0" h="4154" w="11769">
                  <a:moveTo>
                    <a:pt x="257" y="0"/>
                  </a:moveTo>
                  <a:cubicBezTo>
                    <a:pt x="203" y="0"/>
                    <a:pt x="150" y="17"/>
                    <a:pt x="105" y="48"/>
                  </a:cubicBezTo>
                  <a:cubicBezTo>
                    <a:pt x="1" y="117"/>
                    <a:pt x="1" y="253"/>
                    <a:pt x="69" y="355"/>
                  </a:cubicBezTo>
                  <a:cubicBezTo>
                    <a:pt x="1268" y="2101"/>
                    <a:pt x="2874" y="3401"/>
                    <a:pt x="4484" y="3948"/>
                  </a:cubicBezTo>
                  <a:cubicBezTo>
                    <a:pt x="4963" y="4085"/>
                    <a:pt x="5441" y="4153"/>
                    <a:pt x="5920" y="4153"/>
                  </a:cubicBezTo>
                  <a:cubicBezTo>
                    <a:pt x="8211" y="4153"/>
                    <a:pt x="10436" y="2544"/>
                    <a:pt x="11700" y="765"/>
                  </a:cubicBezTo>
                  <a:cubicBezTo>
                    <a:pt x="11769" y="664"/>
                    <a:pt x="11769" y="527"/>
                    <a:pt x="11668" y="459"/>
                  </a:cubicBezTo>
                  <a:cubicBezTo>
                    <a:pt x="11624" y="415"/>
                    <a:pt x="11569" y="396"/>
                    <a:pt x="11515" y="396"/>
                  </a:cubicBezTo>
                  <a:cubicBezTo>
                    <a:pt x="11439" y="396"/>
                    <a:pt x="11365" y="433"/>
                    <a:pt x="11326" y="492"/>
                  </a:cubicBezTo>
                  <a:cubicBezTo>
                    <a:pt x="10134" y="2193"/>
                    <a:pt x="8072" y="3707"/>
                    <a:pt x="5941" y="3707"/>
                  </a:cubicBezTo>
                  <a:cubicBezTo>
                    <a:pt x="5501" y="3707"/>
                    <a:pt x="5059" y="3642"/>
                    <a:pt x="4620" y="3502"/>
                  </a:cubicBezTo>
                  <a:cubicBezTo>
                    <a:pt x="3115" y="3023"/>
                    <a:pt x="1574" y="1759"/>
                    <a:pt x="447" y="81"/>
                  </a:cubicBezTo>
                  <a:cubicBezTo>
                    <a:pt x="390" y="25"/>
                    <a:pt x="323" y="0"/>
                    <a:pt x="257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7373500" y="1898475"/>
              <a:ext cx="29100" cy="47925"/>
            </a:xfrm>
            <a:custGeom>
              <a:rect b="b" l="l" r="r" t="t"/>
              <a:pathLst>
                <a:path extrusionOk="0" h="1917" w="1164">
                  <a:moveTo>
                    <a:pt x="584" y="1"/>
                  </a:moveTo>
                  <a:cubicBezTo>
                    <a:pt x="275" y="1"/>
                    <a:pt x="1" y="447"/>
                    <a:pt x="1" y="959"/>
                  </a:cubicBezTo>
                  <a:cubicBezTo>
                    <a:pt x="1" y="1506"/>
                    <a:pt x="275" y="1917"/>
                    <a:pt x="584" y="1917"/>
                  </a:cubicBezTo>
                  <a:cubicBezTo>
                    <a:pt x="926" y="1917"/>
                    <a:pt x="1164" y="1506"/>
                    <a:pt x="1164" y="959"/>
                  </a:cubicBezTo>
                  <a:cubicBezTo>
                    <a:pt x="1164" y="447"/>
                    <a:pt x="926" y="1"/>
                    <a:pt x="584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7214425" y="1898475"/>
              <a:ext cx="29100" cy="47925"/>
            </a:xfrm>
            <a:custGeom>
              <a:rect b="b" l="l" r="r" t="t"/>
              <a:pathLst>
                <a:path extrusionOk="0" h="1917" w="1164">
                  <a:moveTo>
                    <a:pt x="584" y="1"/>
                  </a:moveTo>
                  <a:cubicBezTo>
                    <a:pt x="242" y="1"/>
                    <a:pt x="1" y="447"/>
                    <a:pt x="1" y="959"/>
                  </a:cubicBezTo>
                  <a:cubicBezTo>
                    <a:pt x="1" y="1506"/>
                    <a:pt x="242" y="1917"/>
                    <a:pt x="584" y="1917"/>
                  </a:cubicBezTo>
                  <a:cubicBezTo>
                    <a:pt x="890" y="1917"/>
                    <a:pt x="1164" y="1506"/>
                    <a:pt x="1164" y="959"/>
                  </a:cubicBezTo>
                  <a:cubicBezTo>
                    <a:pt x="1164" y="447"/>
                    <a:pt x="890" y="1"/>
                    <a:pt x="584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7312825" y="1885000"/>
              <a:ext cx="45325" cy="156375"/>
            </a:xfrm>
            <a:custGeom>
              <a:rect b="b" l="l" r="r" t="t"/>
              <a:pathLst>
                <a:path extrusionOk="0" h="6255" w="1813">
                  <a:moveTo>
                    <a:pt x="885" y="1"/>
                  </a:moveTo>
                  <a:cubicBezTo>
                    <a:pt x="800" y="1"/>
                    <a:pt x="734" y="56"/>
                    <a:pt x="685" y="129"/>
                  </a:cubicBezTo>
                  <a:cubicBezTo>
                    <a:pt x="0" y="1566"/>
                    <a:pt x="33" y="2935"/>
                    <a:pt x="821" y="4440"/>
                  </a:cubicBezTo>
                  <a:cubicBezTo>
                    <a:pt x="890" y="4508"/>
                    <a:pt x="923" y="4612"/>
                    <a:pt x="991" y="4714"/>
                  </a:cubicBezTo>
                  <a:cubicBezTo>
                    <a:pt x="1163" y="4987"/>
                    <a:pt x="1300" y="5296"/>
                    <a:pt x="1232" y="5466"/>
                  </a:cubicBezTo>
                  <a:cubicBezTo>
                    <a:pt x="1196" y="5570"/>
                    <a:pt x="991" y="5707"/>
                    <a:pt x="685" y="5808"/>
                  </a:cubicBezTo>
                  <a:cubicBezTo>
                    <a:pt x="581" y="5877"/>
                    <a:pt x="512" y="6013"/>
                    <a:pt x="548" y="6117"/>
                  </a:cubicBezTo>
                  <a:cubicBezTo>
                    <a:pt x="581" y="6219"/>
                    <a:pt x="685" y="6254"/>
                    <a:pt x="753" y="6254"/>
                  </a:cubicBezTo>
                  <a:lnTo>
                    <a:pt x="821" y="6254"/>
                  </a:lnTo>
                  <a:cubicBezTo>
                    <a:pt x="1300" y="6082"/>
                    <a:pt x="1574" y="5877"/>
                    <a:pt x="1675" y="5603"/>
                  </a:cubicBezTo>
                  <a:cubicBezTo>
                    <a:pt x="1812" y="5228"/>
                    <a:pt x="1607" y="4886"/>
                    <a:pt x="1369" y="4475"/>
                  </a:cubicBezTo>
                  <a:cubicBezTo>
                    <a:pt x="1333" y="4407"/>
                    <a:pt x="1265" y="4303"/>
                    <a:pt x="1232" y="4202"/>
                  </a:cubicBezTo>
                  <a:cubicBezTo>
                    <a:pt x="512" y="2833"/>
                    <a:pt x="479" y="1635"/>
                    <a:pt x="1095" y="335"/>
                  </a:cubicBezTo>
                  <a:cubicBezTo>
                    <a:pt x="1128" y="198"/>
                    <a:pt x="1095" y="61"/>
                    <a:pt x="991" y="28"/>
                  </a:cubicBezTo>
                  <a:cubicBezTo>
                    <a:pt x="953" y="9"/>
                    <a:pt x="917" y="1"/>
                    <a:pt x="885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7249525" y="2051575"/>
              <a:ext cx="133450" cy="47050"/>
            </a:xfrm>
            <a:custGeom>
              <a:rect b="b" l="l" r="r" t="t"/>
              <a:pathLst>
                <a:path extrusionOk="0" h="1882" w="5338">
                  <a:moveTo>
                    <a:pt x="5069" y="1"/>
                  </a:moveTo>
                  <a:cubicBezTo>
                    <a:pt x="4984" y="1"/>
                    <a:pt x="4915" y="47"/>
                    <a:pt x="4891" y="139"/>
                  </a:cubicBezTo>
                  <a:cubicBezTo>
                    <a:pt x="4859" y="139"/>
                    <a:pt x="4207" y="1302"/>
                    <a:pt x="2669" y="1439"/>
                  </a:cubicBezTo>
                  <a:cubicBezTo>
                    <a:pt x="2609" y="1443"/>
                    <a:pt x="2551" y="1445"/>
                    <a:pt x="2494" y="1445"/>
                  </a:cubicBezTo>
                  <a:cubicBezTo>
                    <a:pt x="1140" y="1445"/>
                    <a:pt x="480" y="341"/>
                    <a:pt x="480" y="276"/>
                  </a:cubicBezTo>
                  <a:cubicBezTo>
                    <a:pt x="436" y="209"/>
                    <a:pt x="363" y="171"/>
                    <a:pt x="290" y="171"/>
                  </a:cubicBezTo>
                  <a:cubicBezTo>
                    <a:pt x="249" y="171"/>
                    <a:pt x="208" y="183"/>
                    <a:pt x="170" y="207"/>
                  </a:cubicBezTo>
                  <a:cubicBezTo>
                    <a:pt x="34" y="276"/>
                    <a:pt x="1" y="412"/>
                    <a:pt x="69" y="514"/>
                  </a:cubicBezTo>
                  <a:cubicBezTo>
                    <a:pt x="102" y="549"/>
                    <a:pt x="855" y="1882"/>
                    <a:pt x="2497" y="1882"/>
                  </a:cubicBezTo>
                  <a:lnTo>
                    <a:pt x="2702" y="1882"/>
                  </a:lnTo>
                  <a:cubicBezTo>
                    <a:pt x="4481" y="1745"/>
                    <a:pt x="5234" y="412"/>
                    <a:pt x="5269" y="344"/>
                  </a:cubicBezTo>
                  <a:cubicBezTo>
                    <a:pt x="5338" y="240"/>
                    <a:pt x="5302" y="103"/>
                    <a:pt x="5201" y="35"/>
                  </a:cubicBezTo>
                  <a:cubicBezTo>
                    <a:pt x="5155" y="12"/>
                    <a:pt x="5110" y="1"/>
                    <a:pt x="5069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7067325" y="1896450"/>
              <a:ext cx="65925" cy="105575"/>
            </a:xfrm>
            <a:custGeom>
              <a:rect b="b" l="l" r="r" t="t"/>
              <a:pathLst>
                <a:path extrusionOk="0" h="4223" w="2637">
                  <a:moveTo>
                    <a:pt x="1042" y="0"/>
                  </a:moveTo>
                  <a:cubicBezTo>
                    <a:pt x="907" y="0"/>
                    <a:pt x="774" y="27"/>
                    <a:pt x="652" y="82"/>
                  </a:cubicBezTo>
                  <a:cubicBezTo>
                    <a:pt x="242" y="254"/>
                    <a:pt x="1" y="665"/>
                    <a:pt x="69" y="1108"/>
                  </a:cubicBezTo>
                  <a:cubicBezTo>
                    <a:pt x="69" y="1212"/>
                    <a:pt x="173" y="1313"/>
                    <a:pt x="310" y="1313"/>
                  </a:cubicBezTo>
                  <a:cubicBezTo>
                    <a:pt x="447" y="1281"/>
                    <a:pt x="515" y="1177"/>
                    <a:pt x="515" y="1040"/>
                  </a:cubicBezTo>
                  <a:cubicBezTo>
                    <a:pt x="480" y="835"/>
                    <a:pt x="617" y="561"/>
                    <a:pt x="822" y="492"/>
                  </a:cubicBezTo>
                  <a:cubicBezTo>
                    <a:pt x="887" y="460"/>
                    <a:pt x="960" y="445"/>
                    <a:pt x="1034" y="445"/>
                  </a:cubicBezTo>
                  <a:cubicBezTo>
                    <a:pt x="1191" y="445"/>
                    <a:pt x="1356" y="514"/>
                    <a:pt x="1473" y="629"/>
                  </a:cubicBezTo>
                  <a:cubicBezTo>
                    <a:pt x="1610" y="802"/>
                    <a:pt x="1643" y="1075"/>
                    <a:pt x="1506" y="1281"/>
                  </a:cubicBezTo>
                  <a:cubicBezTo>
                    <a:pt x="1473" y="1313"/>
                    <a:pt x="1438" y="1382"/>
                    <a:pt x="1369" y="1450"/>
                  </a:cubicBezTo>
                  <a:cubicBezTo>
                    <a:pt x="1301" y="1519"/>
                    <a:pt x="1232" y="1587"/>
                    <a:pt x="1199" y="1691"/>
                  </a:cubicBezTo>
                  <a:cubicBezTo>
                    <a:pt x="1063" y="1929"/>
                    <a:pt x="1027" y="2271"/>
                    <a:pt x="1268" y="2477"/>
                  </a:cubicBezTo>
                  <a:cubicBezTo>
                    <a:pt x="1369" y="2545"/>
                    <a:pt x="1473" y="2581"/>
                    <a:pt x="1574" y="2613"/>
                  </a:cubicBezTo>
                  <a:lnTo>
                    <a:pt x="1610" y="2613"/>
                  </a:lnTo>
                  <a:cubicBezTo>
                    <a:pt x="1917" y="2682"/>
                    <a:pt x="2157" y="2956"/>
                    <a:pt x="2157" y="3229"/>
                  </a:cubicBezTo>
                  <a:cubicBezTo>
                    <a:pt x="2157" y="3366"/>
                    <a:pt x="2122" y="3503"/>
                    <a:pt x="2021" y="3607"/>
                  </a:cubicBezTo>
                  <a:cubicBezTo>
                    <a:pt x="1917" y="3708"/>
                    <a:pt x="1815" y="3777"/>
                    <a:pt x="1711" y="3777"/>
                  </a:cubicBezTo>
                  <a:cubicBezTo>
                    <a:pt x="1574" y="3777"/>
                    <a:pt x="1405" y="3708"/>
                    <a:pt x="1268" y="3571"/>
                  </a:cubicBezTo>
                  <a:cubicBezTo>
                    <a:pt x="1164" y="3470"/>
                    <a:pt x="1063" y="3298"/>
                    <a:pt x="994" y="3092"/>
                  </a:cubicBezTo>
                  <a:cubicBezTo>
                    <a:pt x="942" y="2988"/>
                    <a:pt x="849" y="2944"/>
                    <a:pt x="762" y="2944"/>
                  </a:cubicBezTo>
                  <a:cubicBezTo>
                    <a:pt x="735" y="2944"/>
                    <a:pt x="709" y="2948"/>
                    <a:pt x="685" y="2956"/>
                  </a:cubicBezTo>
                  <a:cubicBezTo>
                    <a:pt x="584" y="2991"/>
                    <a:pt x="515" y="3128"/>
                    <a:pt x="548" y="3229"/>
                  </a:cubicBezTo>
                  <a:cubicBezTo>
                    <a:pt x="652" y="3538"/>
                    <a:pt x="789" y="3744"/>
                    <a:pt x="959" y="3913"/>
                  </a:cubicBezTo>
                  <a:cubicBezTo>
                    <a:pt x="1164" y="4119"/>
                    <a:pt x="1438" y="4223"/>
                    <a:pt x="1678" y="4223"/>
                  </a:cubicBezTo>
                  <a:lnTo>
                    <a:pt x="1747" y="4223"/>
                  </a:lnTo>
                  <a:cubicBezTo>
                    <a:pt x="1985" y="4223"/>
                    <a:pt x="2190" y="4086"/>
                    <a:pt x="2363" y="3913"/>
                  </a:cubicBezTo>
                  <a:cubicBezTo>
                    <a:pt x="2532" y="3708"/>
                    <a:pt x="2636" y="3434"/>
                    <a:pt x="2601" y="3196"/>
                  </a:cubicBezTo>
                  <a:cubicBezTo>
                    <a:pt x="2568" y="2717"/>
                    <a:pt x="2226" y="2307"/>
                    <a:pt x="1711" y="2170"/>
                  </a:cubicBezTo>
                  <a:lnTo>
                    <a:pt x="1678" y="2170"/>
                  </a:lnTo>
                  <a:cubicBezTo>
                    <a:pt x="1643" y="2135"/>
                    <a:pt x="1574" y="2135"/>
                    <a:pt x="1574" y="2135"/>
                  </a:cubicBezTo>
                  <a:cubicBezTo>
                    <a:pt x="1542" y="2102"/>
                    <a:pt x="1542" y="1998"/>
                    <a:pt x="1574" y="1929"/>
                  </a:cubicBezTo>
                  <a:cubicBezTo>
                    <a:pt x="1610" y="1861"/>
                    <a:pt x="1678" y="1792"/>
                    <a:pt x="1711" y="1760"/>
                  </a:cubicBezTo>
                  <a:cubicBezTo>
                    <a:pt x="1780" y="1656"/>
                    <a:pt x="1848" y="1587"/>
                    <a:pt x="1917" y="1519"/>
                  </a:cubicBezTo>
                  <a:cubicBezTo>
                    <a:pt x="2122" y="1144"/>
                    <a:pt x="2089" y="665"/>
                    <a:pt x="1815" y="323"/>
                  </a:cubicBezTo>
                  <a:cubicBezTo>
                    <a:pt x="1607" y="114"/>
                    <a:pt x="1321" y="0"/>
                    <a:pt x="1042" y="0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7474425" y="1883825"/>
              <a:ext cx="59900" cy="113075"/>
            </a:xfrm>
            <a:custGeom>
              <a:rect b="b" l="l" r="r" t="t"/>
              <a:pathLst>
                <a:path extrusionOk="0" h="4523" w="2396">
                  <a:moveTo>
                    <a:pt x="1358" y="1"/>
                  </a:moveTo>
                  <a:cubicBezTo>
                    <a:pt x="1042" y="1"/>
                    <a:pt x="723" y="104"/>
                    <a:pt x="480" y="313"/>
                  </a:cubicBezTo>
                  <a:cubicBezTo>
                    <a:pt x="173" y="587"/>
                    <a:pt x="1" y="1066"/>
                    <a:pt x="206" y="1476"/>
                  </a:cubicBezTo>
                  <a:cubicBezTo>
                    <a:pt x="343" y="1750"/>
                    <a:pt x="616" y="1887"/>
                    <a:pt x="822" y="1991"/>
                  </a:cubicBezTo>
                  <a:lnTo>
                    <a:pt x="926" y="2024"/>
                  </a:lnTo>
                  <a:cubicBezTo>
                    <a:pt x="1095" y="2092"/>
                    <a:pt x="1232" y="2161"/>
                    <a:pt x="1336" y="2265"/>
                  </a:cubicBezTo>
                  <a:cubicBezTo>
                    <a:pt x="1437" y="2333"/>
                    <a:pt x="1473" y="2470"/>
                    <a:pt x="1437" y="2571"/>
                  </a:cubicBezTo>
                  <a:cubicBezTo>
                    <a:pt x="1405" y="2640"/>
                    <a:pt x="1301" y="2708"/>
                    <a:pt x="1131" y="2744"/>
                  </a:cubicBezTo>
                  <a:cubicBezTo>
                    <a:pt x="1027" y="2812"/>
                    <a:pt x="890" y="2845"/>
                    <a:pt x="789" y="2913"/>
                  </a:cubicBezTo>
                  <a:cubicBezTo>
                    <a:pt x="447" y="3154"/>
                    <a:pt x="310" y="3597"/>
                    <a:pt x="447" y="3975"/>
                  </a:cubicBezTo>
                  <a:cubicBezTo>
                    <a:pt x="584" y="4282"/>
                    <a:pt x="926" y="4522"/>
                    <a:pt x="1268" y="4522"/>
                  </a:cubicBezTo>
                  <a:cubicBezTo>
                    <a:pt x="1336" y="4522"/>
                    <a:pt x="1369" y="4522"/>
                    <a:pt x="1405" y="4487"/>
                  </a:cubicBezTo>
                  <a:cubicBezTo>
                    <a:pt x="1815" y="4418"/>
                    <a:pt x="2122" y="4043"/>
                    <a:pt x="2122" y="3666"/>
                  </a:cubicBezTo>
                  <a:cubicBezTo>
                    <a:pt x="2122" y="3529"/>
                    <a:pt x="2020" y="3428"/>
                    <a:pt x="1916" y="3428"/>
                  </a:cubicBezTo>
                  <a:cubicBezTo>
                    <a:pt x="1780" y="3428"/>
                    <a:pt x="1678" y="3529"/>
                    <a:pt x="1678" y="3666"/>
                  </a:cubicBezTo>
                  <a:cubicBezTo>
                    <a:pt x="1678" y="3838"/>
                    <a:pt x="1506" y="4008"/>
                    <a:pt x="1336" y="4043"/>
                  </a:cubicBezTo>
                  <a:cubicBezTo>
                    <a:pt x="1314" y="4048"/>
                    <a:pt x="1292" y="4050"/>
                    <a:pt x="1268" y="4050"/>
                  </a:cubicBezTo>
                  <a:cubicBezTo>
                    <a:pt x="1106" y="4050"/>
                    <a:pt x="917" y="3953"/>
                    <a:pt x="857" y="3803"/>
                  </a:cubicBezTo>
                  <a:cubicBezTo>
                    <a:pt x="789" y="3633"/>
                    <a:pt x="857" y="3392"/>
                    <a:pt x="1027" y="3291"/>
                  </a:cubicBezTo>
                  <a:cubicBezTo>
                    <a:pt x="1095" y="3255"/>
                    <a:pt x="1199" y="3222"/>
                    <a:pt x="1268" y="3187"/>
                  </a:cubicBezTo>
                  <a:cubicBezTo>
                    <a:pt x="1473" y="3118"/>
                    <a:pt x="1711" y="3017"/>
                    <a:pt x="1848" y="2776"/>
                  </a:cubicBezTo>
                  <a:cubicBezTo>
                    <a:pt x="1985" y="2470"/>
                    <a:pt x="1848" y="2128"/>
                    <a:pt x="1643" y="1922"/>
                  </a:cubicBezTo>
                  <a:cubicBezTo>
                    <a:pt x="1473" y="1786"/>
                    <a:pt x="1268" y="1682"/>
                    <a:pt x="1095" y="1613"/>
                  </a:cubicBezTo>
                  <a:lnTo>
                    <a:pt x="1027" y="1580"/>
                  </a:lnTo>
                  <a:cubicBezTo>
                    <a:pt x="857" y="1512"/>
                    <a:pt x="685" y="1408"/>
                    <a:pt x="616" y="1271"/>
                  </a:cubicBezTo>
                  <a:cubicBezTo>
                    <a:pt x="515" y="1066"/>
                    <a:pt x="616" y="792"/>
                    <a:pt x="789" y="655"/>
                  </a:cubicBezTo>
                  <a:cubicBezTo>
                    <a:pt x="934" y="511"/>
                    <a:pt x="1140" y="442"/>
                    <a:pt x="1350" y="442"/>
                  </a:cubicBezTo>
                  <a:cubicBezTo>
                    <a:pt x="1584" y="442"/>
                    <a:pt x="1823" y="528"/>
                    <a:pt x="1985" y="691"/>
                  </a:cubicBezTo>
                  <a:cubicBezTo>
                    <a:pt x="2019" y="742"/>
                    <a:pt x="2079" y="767"/>
                    <a:pt x="2139" y="767"/>
                  </a:cubicBezTo>
                  <a:cubicBezTo>
                    <a:pt x="2200" y="767"/>
                    <a:pt x="2260" y="742"/>
                    <a:pt x="2294" y="691"/>
                  </a:cubicBezTo>
                  <a:cubicBezTo>
                    <a:pt x="2395" y="623"/>
                    <a:pt x="2395" y="486"/>
                    <a:pt x="2294" y="382"/>
                  </a:cubicBezTo>
                  <a:cubicBezTo>
                    <a:pt x="2059" y="129"/>
                    <a:pt x="1710" y="1"/>
                    <a:pt x="1358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7093150" y="1670700"/>
              <a:ext cx="418100" cy="175450"/>
            </a:xfrm>
            <a:custGeom>
              <a:rect b="b" l="l" r="r" t="t"/>
              <a:pathLst>
                <a:path extrusionOk="0" h="7018" w="16724">
                  <a:moveTo>
                    <a:pt x="5621" y="0"/>
                  </a:moveTo>
                  <a:cubicBezTo>
                    <a:pt x="2610" y="0"/>
                    <a:pt x="0" y="2459"/>
                    <a:pt x="62" y="5623"/>
                  </a:cubicBezTo>
                  <a:lnTo>
                    <a:pt x="62" y="5691"/>
                  </a:lnTo>
                  <a:cubicBezTo>
                    <a:pt x="987" y="6752"/>
                    <a:pt x="3376" y="7017"/>
                    <a:pt x="5532" y="7017"/>
                  </a:cubicBezTo>
                  <a:cubicBezTo>
                    <a:pt x="7686" y="7017"/>
                    <a:pt x="9608" y="6753"/>
                    <a:pt x="9608" y="6753"/>
                  </a:cubicBezTo>
                  <a:lnTo>
                    <a:pt x="10498" y="4974"/>
                  </a:lnTo>
                  <a:lnTo>
                    <a:pt x="11250" y="6375"/>
                  </a:lnTo>
                  <a:cubicBezTo>
                    <a:pt x="11250" y="6375"/>
                    <a:pt x="12566" y="6584"/>
                    <a:pt x="14219" y="6584"/>
                  </a:cubicBezTo>
                  <a:cubicBezTo>
                    <a:pt x="14980" y="6584"/>
                    <a:pt x="15812" y="6540"/>
                    <a:pt x="16620" y="6411"/>
                  </a:cubicBezTo>
                  <a:cubicBezTo>
                    <a:pt x="16688" y="6033"/>
                    <a:pt x="16724" y="5658"/>
                    <a:pt x="16724" y="5280"/>
                  </a:cubicBezTo>
                  <a:cubicBezTo>
                    <a:pt x="16590" y="2677"/>
                    <a:pt x="14373" y="660"/>
                    <a:pt x="11754" y="660"/>
                  </a:cubicBezTo>
                  <a:cubicBezTo>
                    <a:pt x="11688" y="660"/>
                    <a:pt x="11623" y="661"/>
                    <a:pt x="11557" y="664"/>
                  </a:cubicBezTo>
                  <a:lnTo>
                    <a:pt x="10120" y="696"/>
                  </a:lnTo>
                  <a:lnTo>
                    <a:pt x="6562" y="81"/>
                  </a:lnTo>
                  <a:cubicBezTo>
                    <a:pt x="6246" y="26"/>
                    <a:pt x="5931" y="0"/>
                    <a:pt x="5621" y="0"/>
                  </a:cubicBezTo>
                  <a:close/>
                </a:path>
              </a:pathLst>
            </a:custGeom>
            <a:solidFill>
              <a:srgbClr val="9EC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7094700" y="1789900"/>
              <a:ext cx="416550" cy="56250"/>
            </a:xfrm>
            <a:custGeom>
              <a:rect b="b" l="l" r="r" t="t"/>
              <a:pathLst>
                <a:path extrusionOk="0" h="2250" w="16662">
                  <a:moveTo>
                    <a:pt x="10469" y="1"/>
                  </a:moveTo>
                  <a:lnTo>
                    <a:pt x="10169" y="646"/>
                  </a:lnTo>
                  <a:lnTo>
                    <a:pt x="10169" y="646"/>
                  </a:lnTo>
                  <a:lnTo>
                    <a:pt x="10752" y="634"/>
                  </a:lnTo>
                  <a:lnTo>
                    <a:pt x="10752" y="634"/>
                  </a:lnTo>
                  <a:lnTo>
                    <a:pt x="10469" y="1"/>
                  </a:lnTo>
                  <a:close/>
                  <a:moveTo>
                    <a:pt x="16662" y="512"/>
                  </a:moveTo>
                  <a:lnTo>
                    <a:pt x="10752" y="634"/>
                  </a:lnTo>
                  <a:lnTo>
                    <a:pt x="10752" y="634"/>
                  </a:lnTo>
                  <a:lnTo>
                    <a:pt x="11188" y="1607"/>
                  </a:lnTo>
                  <a:cubicBezTo>
                    <a:pt x="11188" y="1607"/>
                    <a:pt x="12504" y="1816"/>
                    <a:pt x="14157" y="1816"/>
                  </a:cubicBezTo>
                  <a:cubicBezTo>
                    <a:pt x="14918" y="1816"/>
                    <a:pt x="15750" y="1772"/>
                    <a:pt x="16558" y="1643"/>
                  </a:cubicBezTo>
                  <a:cubicBezTo>
                    <a:pt x="16626" y="1265"/>
                    <a:pt x="16662" y="890"/>
                    <a:pt x="16662" y="512"/>
                  </a:cubicBezTo>
                  <a:close/>
                  <a:moveTo>
                    <a:pt x="10169" y="646"/>
                  </a:moveTo>
                  <a:lnTo>
                    <a:pt x="0" y="855"/>
                  </a:lnTo>
                  <a:lnTo>
                    <a:pt x="0" y="923"/>
                  </a:lnTo>
                  <a:cubicBezTo>
                    <a:pt x="925" y="1984"/>
                    <a:pt x="3314" y="2249"/>
                    <a:pt x="5470" y="2249"/>
                  </a:cubicBezTo>
                  <a:cubicBezTo>
                    <a:pt x="7624" y="2249"/>
                    <a:pt x="9546" y="1985"/>
                    <a:pt x="9546" y="1985"/>
                  </a:cubicBezTo>
                  <a:lnTo>
                    <a:pt x="10169" y="646"/>
                  </a:lnTo>
                  <a:close/>
                </a:path>
              </a:pathLst>
            </a:custGeom>
            <a:solidFill>
              <a:srgbClr val="9EC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7088750" y="1783875"/>
              <a:ext cx="428475" cy="67625"/>
            </a:xfrm>
            <a:custGeom>
              <a:rect b="b" l="l" r="r" t="t"/>
              <a:pathLst>
                <a:path extrusionOk="0" h="2705" w="17139">
                  <a:moveTo>
                    <a:pt x="10707" y="1"/>
                  </a:moveTo>
                  <a:cubicBezTo>
                    <a:pt x="10605" y="1"/>
                    <a:pt x="10537" y="69"/>
                    <a:pt x="10501" y="138"/>
                  </a:cubicBezTo>
                  <a:lnTo>
                    <a:pt x="9648" y="2021"/>
                  </a:lnTo>
                  <a:cubicBezTo>
                    <a:pt x="9184" y="2068"/>
                    <a:pt x="7522" y="2250"/>
                    <a:pt x="5711" y="2250"/>
                  </a:cubicBezTo>
                  <a:cubicBezTo>
                    <a:pt x="3640" y="2250"/>
                    <a:pt x="1373" y="2012"/>
                    <a:pt x="479" y="1063"/>
                  </a:cubicBezTo>
                  <a:cubicBezTo>
                    <a:pt x="479" y="959"/>
                    <a:pt x="375" y="857"/>
                    <a:pt x="238" y="857"/>
                  </a:cubicBezTo>
                  <a:cubicBezTo>
                    <a:pt x="102" y="857"/>
                    <a:pt x="0" y="959"/>
                    <a:pt x="33" y="1096"/>
                  </a:cubicBezTo>
                  <a:lnTo>
                    <a:pt x="33" y="1164"/>
                  </a:lnTo>
                  <a:cubicBezTo>
                    <a:pt x="33" y="1200"/>
                    <a:pt x="33" y="1268"/>
                    <a:pt x="69" y="1301"/>
                  </a:cubicBezTo>
                  <a:cubicBezTo>
                    <a:pt x="1060" y="2431"/>
                    <a:pt x="3523" y="2705"/>
                    <a:pt x="5748" y="2705"/>
                  </a:cubicBezTo>
                  <a:cubicBezTo>
                    <a:pt x="7833" y="2705"/>
                    <a:pt x="9680" y="2464"/>
                    <a:pt x="9817" y="2431"/>
                  </a:cubicBezTo>
                  <a:cubicBezTo>
                    <a:pt x="9921" y="2431"/>
                    <a:pt x="9990" y="2396"/>
                    <a:pt x="9990" y="2327"/>
                  </a:cubicBezTo>
                  <a:lnTo>
                    <a:pt x="10707" y="789"/>
                  </a:lnTo>
                  <a:lnTo>
                    <a:pt x="11186" y="1952"/>
                  </a:lnTo>
                  <a:cubicBezTo>
                    <a:pt x="11221" y="2021"/>
                    <a:pt x="11290" y="2053"/>
                    <a:pt x="11358" y="2089"/>
                  </a:cubicBezTo>
                  <a:cubicBezTo>
                    <a:pt x="11452" y="2089"/>
                    <a:pt x="12781" y="2282"/>
                    <a:pt x="14434" y="2282"/>
                  </a:cubicBezTo>
                  <a:cubicBezTo>
                    <a:pt x="15194" y="2282"/>
                    <a:pt x="16023" y="2241"/>
                    <a:pt x="16832" y="2122"/>
                  </a:cubicBezTo>
                  <a:cubicBezTo>
                    <a:pt x="16900" y="2089"/>
                    <a:pt x="17001" y="2021"/>
                    <a:pt x="17001" y="1952"/>
                  </a:cubicBezTo>
                  <a:cubicBezTo>
                    <a:pt x="17105" y="1542"/>
                    <a:pt x="17138" y="1164"/>
                    <a:pt x="17105" y="753"/>
                  </a:cubicBezTo>
                  <a:cubicBezTo>
                    <a:pt x="17105" y="617"/>
                    <a:pt x="17001" y="548"/>
                    <a:pt x="16864" y="548"/>
                  </a:cubicBezTo>
                  <a:cubicBezTo>
                    <a:pt x="16763" y="548"/>
                    <a:pt x="16659" y="652"/>
                    <a:pt x="16659" y="789"/>
                  </a:cubicBezTo>
                  <a:cubicBezTo>
                    <a:pt x="16659" y="1096"/>
                    <a:pt x="16659" y="1405"/>
                    <a:pt x="16591" y="1678"/>
                  </a:cubicBezTo>
                  <a:cubicBezTo>
                    <a:pt x="15849" y="1784"/>
                    <a:pt x="15086" y="1821"/>
                    <a:pt x="14383" y="1821"/>
                  </a:cubicBezTo>
                  <a:cubicBezTo>
                    <a:pt x="13045" y="1821"/>
                    <a:pt x="11922" y="1688"/>
                    <a:pt x="11563" y="1643"/>
                  </a:cubicBezTo>
                  <a:lnTo>
                    <a:pt x="10912" y="138"/>
                  </a:lnTo>
                  <a:cubicBezTo>
                    <a:pt x="10879" y="69"/>
                    <a:pt x="10775" y="1"/>
                    <a:pt x="10707" y="1"/>
                  </a:cubicBezTo>
                  <a:close/>
                </a:path>
              </a:pathLst>
            </a:custGeom>
            <a:solidFill>
              <a:srgbClr val="34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/>
        </p:nvSpPr>
        <p:spPr>
          <a:xfrm>
            <a:off x="2908725" y="517575"/>
            <a:ext cx="3044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3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CUPRINS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758017" y="1821095"/>
            <a:ext cx="474605" cy="499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Oswald"/>
              </a:rPr>
              <a:t>01</a:t>
            </a:r>
          </a:p>
        </p:txBody>
      </p:sp>
      <p:sp>
        <p:nvSpPr>
          <p:cNvPr id="317" name="Google Shape;317;p15"/>
          <p:cNvSpPr txBox="1"/>
          <p:nvPr>
            <p:ph type="ctrTitle"/>
          </p:nvPr>
        </p:nvSpPr>
        <p:spPr>
          <a:xfrm>
            <a:off x="1347500" y="1872150"/>
            <a:ext cx="2542500" cy="499200"/>
          </a:xfrm>
          <a:prstGeom prst="rect">
            <a:avLst/>
          </a:prstGeom>
          <a:solidFill>
            <a:srgbClr val="D6E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o-RO" sz="1200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INTRODUCERE</a:t>
            </a:r>
            <a:endParaRPr sz="1200">
              <a:solidFill>
                <a:srgbClr val="165D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4912872" y="1828115"/>
            <a:ext cx="585505" cy="499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Oswald"/>
              </a:rPr>
              <a:t>02</a:t>
            </a:r>
          </a:p>
        </p:txBody>
      </p:sp>
      <p:sp>
        <p:nvSpPr>
          <p:cNvPr id="319" name="Google Shape;319;p15"/>
          <p:cNvSpPr txBox="1"/>
          <p:nvPr/>
        </p:nvSpPr>
        <p:spPr>
          <a:xfrm>
            <a:off x="5774825" y="1872150"/>
            <a:ext cx="2259300" cy="499200"/>
          </a:xfrm>
          <a:prstGeom prst="rect">
            <a:avLst/>
          </a:prstGeom>
          <a:solidFill>
            <a:srgbClr val="D6E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200" u="none" cap="none" strike="noStrike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CONSTR</a:t>
            </a:r>
            <a:r>
              <a:rPr b="1" lang="ro-RO" sz="1200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Â</a:t>
            </a:r>
            <a:r>
              <a:rPr b="1" i="0" lang="ro-RO" sz="1200" u="none" cap="none" strike="noStrike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NGERI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648901" y="3484925"/>
            <a:ext cx="539924" cy="47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Oswald"/>
              </a:rPr>
              <a:t>03</a:t>
            </a:r>
          </a:p>
        </p:txBody>
      </p:sp>
      <p:sp>
        <p:nvSpPr>
          <p:cNvPr id="321" name="Google Shape;321;p15"/>
          <p:cNvSpPr txBox="1"/>
          <p:nvPr/>
        </p:nvSpPr>
        <p:spPr>
          <a:xfrm>
            <a:off x="1347500" y="3528950"/>
            <a:ext cx="2542500" cy="499200"/>
          </a:xfrm>
          <a:prstGeom prst="rect">
            <a:avLst/>
          </a:prstGeom>
          <a:solidFill>
            <a:srgbClr val="D6E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200" u="none" cap="none" strike="noStrike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DESCRIEREA APLICA</a:t>
            </a:r>
            <a:r>
              <a:rPr b="1" lang="ro-RO" sz="1200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Ț</a:t>
            </a:r>
            <a:r>
              <a:rPr b="1" i="0" lang="ro-RO" sz="1200" u="none" cap="none" strike="noStrike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IEI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4901543" y="3444907"/>
            <a:ext cx="596834" cy="499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Oswald"/>
              </a:rPr>
              <a:t>04</a:t>
            </a:r>
          </a:p>
        </p:txBody>
      </p:sp>
      <p:sp>
        <p:nvSpPr>
          <p:cNvPr id="323" name="Google Shape;323;p15"/>
          <p:cNvSpPr txBox="1"/>
          <p:nvPr/>
        </p:nvSpPr>
        <p:spPr>
          <a:xfrm>
            <a:off x="5774825" y="3474025"/>
            <a:ext cx="2259300" cy="499200"/>
          </a:xfrm>
          <a:prstGeom prst="rect">
            <a:avLst/>
          </a:prstGeom>
          <a:solidFill>
            <a:srgbClr val="D6E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1400" u="none" cap="none" strike="noStrike">
                <a:solidFill>
                  <a:srgbClr val="165DB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1347500" y="2336925"/>
            <a:ext cx="2542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None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Prezentarea domeniului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5774825" y="2381050"/>
            <a:ext cx="2259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Care sunt constr</a:t>
            </a: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â</a:t>
            </a:r>
            <a:r>
              <a:rPr i="0" lang="ro-RO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gerile proiectului</a:t>
            </a:r>
            <a:r>
              <a:rPr i="0" lang="ro-RO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47500" y="4016500"/>
            <a:ext cx="254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Caracteristicile tehnice ale </a:t>
            </a: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aplicației</a:t>
            </a:r>
            <a:r>
              <a:rPr i="0" lang="ro-RO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5774825" y="4016500"/>
            <a:ext cx="2259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Cum funcționează aplicația?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/>
        </p:nvSpPr>
        <p:spPr>
          <a:xfrm>
            <a:off x="1402650" y="342275"/>
            <a:ext cx="633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AutoNum type="arabicPeriod"/>
            </a:pPr>
            <a:r>
              <a:rPr b="1" i="0" lang="ro-RO" sz="3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INTRODUCERE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401300" y="1721425"/>
            <a:ext cx="3068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solidFill>
                  <a:schemeClr val="lt2"/>
                </a:solidFill>
              </a:rPr>
              <a:t>EEG este o tehnică utilizată pentru înregistrarea și analiza activității electrice a creierului.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4" name="Google Shape;334;p16"/>
          <p:cNvGrpSpPr/>
          <p:nvPr/>
        </p:nvGrpSpPr>
        <p:grpSpPr>
          <a:xfrm>
            <a:off x="4485575" y="1373064"/>
            <a:ext cx="4103396" cy="3005727"/>
            <a:chOff x="5560550" y="1017938"/>
            <a:chExt cx="2489925" cy="1719425"/>
          </a:xfrm>
        </p:grpSpPr>
        <p:sp>
          <p:nvSpPr>
            <p:cNvPr id="335" name="Google Shape;335;p16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6"/>
          <p:cNvSpPr txBox="1"/>
          <p:nvPr/>
        </p:nvSpPr>
        <p:spPr>
          <a:xfrm>
            <a:off x="401300" y="3032725"/>
            <a:ext cx="28095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solidFill>
                  <a:schemeClr val="lt2"/>
                </a:solidFill>
              </a:rPr>
              <a:t>Datele EEG includ semnale cu forme variate, acestea depinzând de frecvență și amplitudine.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54" name="Google Shape;354;p16"/>
          <p:cNvCxnSpPr>
            <a:stCxn id="355" idx="3"/>
          </p:cNvCxnSpPr>
          <p:nvPr/>
        </p:nvCxnSpPr>
        <p:spPr>
          <a:xfrm flipH="1" rot="10800000">
            <a:off x="1394200" y="3563752"/>
            <a:ext cx="3848100" cy="406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6" name="Google Shape;356;p16"/>
          <p:cNvCxnSpPr>
            <a:stCxn id="357" idx="3"/>
          </p:cNvCxnSpPr>
          <p:nvPr/>
        </p:nvCxnSpPr>
        <p:spPr>
          <a:xfrm>
            <a:off x="1394200" y="1577186"/>
            <a:ext cx="4151400" cy="536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/>
          <p:nvPr/>
        </p:nvSpPr>
        <p:spPr>
          <a:xfrm>
            <a:off x="1295925" y="390275"/>
            <a:ext cx="657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3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DESCRIEREA PROIECTULUI</a:t>
            </a:r>
            <a:endParaRPr b="1" i="0" sz="3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1392500" y="2281949"/>
            <a:ext cx="28968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Proiectul se concentrează pe modelarea datelor pacienților și a informațiilor EEG, cu accent pe diagnosticul și monitorizarea activităților cerebrale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4873750" y="2314299"/>
            <a:ext cx="28968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Aplicația stochează datele în fișiere </a:t>
            </a:r>
            <a:r>
              <a:rPr b="1"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Datele extrase sunt afișate într-o interfață grafică, realizată utilizând Angular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17"/>
          <p:cNvCxnSpPr/>
          <p:nvPr/>
        </p:nvCxnSpPr>
        <p:spPr>
          <a:xfrm flipH="1">
            <a:off x="4579575" y="1552750"/>
            <a:ext cx="3900" cy="288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6" name="Google Shape;366;p17"/>
          <p:cNvSpPr/>
          <p:nvPr/>
        </p:nvSpPr>
        <p:spPr>
          <a:xfrm>
            <a:off x="2497913" y="1552740"/>
            <a:ext cx="639874" cy="557853"/>
          </a:xfrm>
          <a:custGeom>
            <a:rect b="b" l="l" r="r" t="t"/>
            <a:pathLst>
              <a:path extrusionOk="0" h="180389" w="208768">
                <a:moveTo>
                  <a:pt x="57868" y="12233"/>
                </a:moveTo>
                <a:cubicBezTo>
                  <a:pt x="74993" y="12233"/>
                  <a:pt x="90357" y="21562"/>
                  <a:pt x="98284" y="36665"/>
                </a:cubicBezTo>
                <a:lnTo>
                  <a:pt x="98284" y="166721"/>
                </a:lnTo>
                <a:cubicBezTo>
                  <a:pt x="87389" y="162480"/>
                  <a:pt x="68828" y="149269"/>
                  <a:pt x="50854" y="130089"/>
                </a:cubicBezTo>
                <a:cubicBezTo>
                  <a:pt x="26650" y="104319"/>
                  <a:pt x="12232" y="77310"/>
                  <a:pt x="12232" y="57836"/>
                </a:cubicBezTo>
                <a:cubicBezTo>
                  <a:pt x="12232" y="32686"/>
                  <a:pt x="32685" y="12233"/>
                  <a:pt x="57868" y="12233"/>
                </a:cubicBezTo>
                <a:close/>
                <a:moveTo>
                  <a:pt x="137003" y="12298"/>
                </a:moveTo>
                <a:cubicBezTo>
                  <a:pt x="144441" y="12298"/>
                  <a:pt x="151682" y="15397"/>
                  <a:pt x="156804" y="20779"/>
                </a:cubicBezTo>
                <a:cubicBezTo>
                  <a:pt x="164893" y="29261"/>
                  <a:pt x="166557" y="42798"/>
                  <a:pt x="160588" y="52910"/>
                </a:cubicBezTo>
                <a:cubicBezTo>
                  <a:pt x="157750" y="48637"/>
                  <a:pt x="153672" y="45212"/>
                  <a:pt x="148779" y="43222"/>
                </a:cubicBezTo>
                <a:cubicBezTo>
                  <a:pt x="148023" y="42915"/>
                  <a:pt x="147243" y="42769"/>
                  <a:pt x="146475" y="42769"/>
                </a:cubicBezTo>
                <a:cubicBezTo>
                  <a:pt x="144064" y="42769"/>
                  <a:pt x="141785" y="44206"/>
                  <a:pt x="140820" y="46582"/>
                </a:cubicBezTo>
                <a:cubicBezTo>
                  <a:pt x="139548" y="49713"/>
                  <a:pt x="141048" y="53269"/>
                  <a:pt x="144180" y="54541"/>
                </a:cubicBezTo>
                <a:cubicBezTo>
                  <a:pt x="148714" y="56400"/>
                  <a:pt x="151911" y="60543"/>
                  <a:pt x="152530" y="65403"/>
                </a:cubicBezTo>
                <a:cubicBezTo>
                  <a:pt x="152935" y="68508"/>
                  <a:pt x="155775" y="70652"/>
                  <a:pt x="158758" y="70652"/>
                </a:cubicBezTo>
                <a:cubicBezTo>
                  <a:pt x="159379" y="70652"/>
                  <a:pt x="160007" y="70559"/>
                  <a:pt x="160620" y="70362"/>
                </a:cubicBezTo>
                <a:cubicBezTo>
                  <a:pt x="161762" y="69970"/>
                  <a:pt x="162577" y="69220"/>
                  <a:pt x="163458" y="68437"/>
                </a:cubicBezTo>
                <a:cubicBezTo>
                  <a:pt x="169721" y="62859"/>
                  <a:pt x="173962" y="55454"/>
                  <a:pt x="175691" y="47397"/>
                </a:cubicBezTo>
                <a:cubicBezTo>
                  <a:pt x="180845" y="51344"/>
                  <a:pt x="184107" y="57542"/>
                  <a:pt x="184107" y="64294"/>
                </a:cubicBezTo>
                <a:cubicBezTo>
                  <a:pt x="184107" y="67002"/>
                  <a:pt x="183617" y="69611"/>
                  <a:pt x="182639" y="72058"/>
                </a:cubicBezTo>
                <a:cubicBezTo>
                  <a:pt x="181497" y="74961"/>
                  <a:pt x="182704" y="78223"/>
                  <a:pt x="185411" y="79691"/>
                </a:cubicBezTo>
                <a:cubicBezTo>
                  <a:pt x="192261" y="83410"/>
                  <a:pt x="196535" y="90553"/>
                  <a:pt x="196535" y="98350"/>
                </a:cubicBezTo>
                <a:cubicBezTo>
                  <a:pt x="196535" y="108592"/>
                  <a:pt x="189228" y="117171"/>
                  <a:pt x="179540" y="119128"/>
                </a:cubicBezTo>
                <a:cubicBezTo>
                  <a:pt x="179572" y="118248"/>
                  <a:pt x="179605" y="117367"/>
                  <a:pt x="179605" y="116486"/>
                </a:cubicBezTo>
                <a:cubicBezTo>
                  <a:pt x="179605" y="104254"/>
                  <a:pt x="173766" y="92543"/>
                  <a:pt x="163980" y="85204"/>
                </a:cubicBezTo>
                <a:cubicBezTo>
                  <a:pt x="162872" y="84376"/>
                  <a:pt x="161578" y="83975"/>
                  <a:pt x="160298" y="83975"/>
                </a:cubicBezTo>
                <a:cubicBezTo>
                  <a:pt x="158449" y="83975"/>
                  <a:pt x="156628" y="84811"/>
                  <a:pt x="155434" y="86411"/>
                </a:cubicBezTo>
                <a:cubicBezTo>
                  <a:pt x="153411" y="89118"/>
                  <a:pt x="153933" y="92967"/>
                  <a:pt x="156641" y="94990"/>
                </a:cubicBezTo>
                <a:cubicBezTo>
                  <a:pt x="163360" y="100046"/>
                  <a:pt x="167373" y="108070"/>
                  <a:pt x="167373" y="116486"/>
                </a:cubicBezTo>
                <a:cubicBezTo>
                  <a:pt x="167373" y="122064"/>
                  <a:pt x="165807" y="127805"/>
                  <a:pt x="162480" y="132372"/>
                </a:cubicBezTo>
                <a:cubicBezTo>
                  <a:pt x="161142" y="134199"/>
                  <a:pt x="159642" y="135634"/>
                  <a:pt x="157782" y="136906"/>
                </a:cubicBezTo>
                <a:cubicBezTo>
                  <a:pt x="157521" y="137069"/>
                  <a:pt x="154031" y="139157"/>
                  <a:pt x="154031" y="139222"/>
                </a:cubicBezTo>
                <a:cubicBezTo>
                  <a:pt x="152694" y="133775"/>
                  <a:pt x="149986" y="128719"/>
                  <a:pt x="146170" y="124576"/>
                </a:cubicBezTo>
                <a:cubicBezTo>
                  <a:pt x="148681" y="123826"/>
                  <a:pt x="150508" y="121510"/>
                  <a:pt x="150508" y="118737"/>
                </a:cubicBezTo>
                <a:cubicBezTo>
                  <a:pt x="150508" y="115344"/>
                  <a:pt x="147801" y="112604"/>
                  <a:pt x="144408" y="112604"/>
                </a:cubicBezTo>
                <a:cubicBezTo>
                  <a:pt x="134329" y="112604"/>
                  <a:pt x="125652" y="119455"/>
                  <a:pt x="123270" y="129241"/>
                </a:cubicBezTo>
                <a:cubicBezTo>
                  <a:pt x="122455" y="132503"/>
                  <a:pt x="124477" y="135830"/>
                  <a:pt x="127772" y="136613"/>
                </a:cubicBezTo>
                <a:cubicBezTo>
                  <a:pt x="128261" y="136743"/>
                  <a:pt x="128751" y="136776"/>
                  <a:pt x="129207" y="136776"/>
                </a:cubicBezTo>
                <a:cubicBezTo>
                  <a:pt x="131980" y="136776"/>
                  <a:pt x="134459" y="134916"/>
                  <a:pt x="135144" y="132111"/>
                </a:cubicBezTo>
                <a:cubicBezTo>
                  <a:pt x="135242" y="131720"/>
                  <a:pt x="135372" y="131328"/>
                  <a:pt x="135536" y="130969"/>
                </a:cubicBezTo>
                <a:cubicBezTo>
                  <a:pt x="135764" y="131393"/>
                  <a:pt x="136090" y="131785"/>
                  <a:pt x="136449" y="132144"/>
                </a:cubicBezTo>
                <a:cubicBezTo>
                  <a:pt x="140265" y="135862"/>
                  <a:pt x="142549" y="140951"/>
                  <a:pt x="142777" y="146235"/>
                </a:cubicBezTo>
                <a:cubicBezTo>
                  <a:pt x="142745" y="146496"/>
                  <a:pt x="142712" y="146757"/>
                  <a:pt x="142712" y="147018"/>
                </a:cubicBezTo>
                <a:lnTo>
                  <a:pt x="142712" y="147279"/>
                </a:lnTo>
                <a:cubicBezTo>
                  <a:pt x="142712" y="158729"/>
                  <a:pt x="133383" y="168058"/>
                  <a:pt x="121933" y="168058"/>
                </a:cubicBezTo>
                <a:cubicBezTo>
                  <a:pt x="117823" y="168058"/>
                  <a:pt x="113876" y="166884"/>
                  <a:pt x="110516" y="164666"/>
                </a:cubicBezTo>
                <a:cubicBezTo>
                  <a:pt x="110516" y="164666"/>
                  <a:pt x="110516" y="32947"/>
                  <a:pt x="110581" y="32621"/>
                </a:cubicBezTo>
                <a:cubicBezTo>
                  <a:pt x="113745" y="20682"/>
                  <a:pt x="124608" y="12298"/>
                  <a:pt x="137003" y="12298"/>
                </a:cubicBezTo>
                <a:close/>
                <a:moveTo>
                  <a:pt x="57868" y="1"/>
                </a:moveTo>
                <a:cubicBezTo>
                  <a:pt x="25965" y="1"/>
                  <a:pt x="0" y="25966"/>
                  <a:pt x="0" y="57836"/>
                </a:cubicBezTo>
                <a:cubicBezTo>
                  <a:pt x="0" y="90292"/>
                  <a:pt x="29325" y="125033"/>
                  <a:pt x="41917" y="138472"/>
                </a:cubicBezTo>
                <a:cubicBezTo>
                  <a:pt x="52681" y="149922"/>
                  <a:pt x="64620" y="160393"/>
                  <a:pt x="75580" y="167960"/>
                </a:cubicBezTo>
                <a:cubicBezTo>
                  <a:pt x="87552" y="176213"/>
                  <a:pt x="97240" y="180388"/>
                  <a:pt x="104384" y="180388"/>
                </a:cubicBezTo>
                <a:cubicBezTo>
                  <a:pt x="106341" y="180388"/>
                  <a:pt x="108233" y="179410"/>
                  <a:pt x="109342" y="177812"/>
                </a:cubicBezTo>
                <a:cubicBezTo>
                  <a:pt x="113321" y="179443"/>
                  <a:pt x="117562" y="180291"/>
                  <a:pt x="121933" y="180291"/>
                </a:cubicBezTo>
                <a:cubicBezTo>
                  <a:pt x="138537" y="180291"/>
                  <a:pt x="152335" y="167993"/>
                  <a:pt x="154618" y="151977"/>
                </a:cubicBezTo>
                <a:cubicBezTo>
                  <a:pt x="164730" y="149106"/>
                  <a:pt x="172918" y="141603"/>
                  <a:pt x="176669" y="131752"/>
                </a:cubicBezTo>
                <a:cubicBezTo>
                  <a:pt x="194480" y="131067"/>
                  <a:pt x="208767" y="116356"/>
                  <a:pt x="208767" y="98350"/>
                </a:cubicBezTo>
                <a:cubicBezTo>
                  <a:pt x="208767" y="87781"/>
                  <a:pt x="203809" y="77962"/>
                  <a:pt x="195523" y="71699"/>
                </a:cubicBezTo>
                <a:cubicBezTo>
                  <a:pt x="196045" y="69285"/>
                  <a:pt x="196339" y="66806"/>
                  <a:pt x="196339" y="64294"/>
                </a:cubicBezTo>
                <a:cubicBezTo>
                  <a:pt x="196339" y="50888"/>
                  <a:pt x="188184" y="38786"/>
                  <a:pt x="176082" y="33566"/>
                </a:cubicBezTo>
                <a:cubicBezTo>
                  <a:pt x="173179" y="14484"/>
                  <a:pt x="156738" y="99"/>
                  <a:pt x="137003" y="99"/>
                </a:cubicBezTo>
                <a:cubicBezTo>
                  <a:pt x="122292" y="99"/>
                  <a:pt x="109048" y="8253"/>
                  <a:pt x="102231" y="20747"/>
                </a:cubicBezTo>
                <a:cubicBezTo>
                  <a:pt x="98447" y="16213"/>
                  <a:pt x="93978" y="12266"/>
                  <a:pt x="88922" y="9036"/>
                </a:cubicBezTo>
                <a:cubicBezTo>
                  <a:pt x="79658" y="3132"/>
                  <a:pt x="68893" y="1"/>
                  <a:pt x="578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17"/>
          <p:cNvGrpSpPr/>
          <p:nvPr/>
        </p:nvGrpSpPr>
        <p:grpSpPr>
          <a:xfrm>
            <a:off x="6098994" y="1552717"/>
            <a:ext cx="446313" cy="557932"/>
            <a:chOff x="1703550" y="238125"/>
            <a:chExt cx="4186800" cy="5219200"/>
          </a:xfrm>
        </p:grpSpPr>
        <p:sp>
          <p:nvSpPr>
            <p:cNvPr id="368" name="Google Shape;368;p17"/>
            <p:cNvSpPr/>
            <p:nvPr/>
          </p:nvSpPr>
          <p:spPr>
            <a:xfrm>
              <a:off x="1703550" y="238125"/>
              <a:ext cx="4186800" cy="5219200"/>
            </a:xfrm>
            <a:custGeom>
              <a:rect b="b" l="l" r="r" t="t"/>
              <a:pathLst>
                <a:path extrusionOk="0" h="208768" w="167472">
                  <a:moveTo>
                    <a:pt x="93457" y="0"/>
                  </a:moveTo>
                  <a:cubicBezTo>
                    <a:pt x="73754" y="0"/>
                    <a:pt x="55194" y="7731"/>
                    <a:pt x="41167" y="21725"/>
                  </a:cubicBezTo>
                  <a:cubicBezTo>
                    <a:pt x="27173" y="35751"/>
                    <a:pt x="19442" y="54312"/>
                    <a:pt x="19442" y="74014"/>
                  </a:cubicBezTo>
                  <a:lnTo>
                    <a:pt x="19442" y="89313"/>
                  </a:lnTo>
                  <a:lnTo>
                    <a:pt x="1012" y="123923"/>
                  </a:lnTo>
                  <a:cubicBezTo>
                    <a:pt x="1" y="125815"/>
                    <a:pt x="34" y="128131"/>
                    <a:pt x="1143" y="129958"/>
                  </a:cubicBezTo>
                  <a:cubicBezTo>
                    <a:pt x="2252" y="131784"/>
                    <a:pt x="4241" y="132926"/>
                    <a:pt x="6394" y="132926"/>
                  </a:cubicBezTo>
                  <a:lnTo>
                    <a:pt x="19442" y="132926"/>
                  </a:lnTo>
                  <a:lnTo>
                    <a:pt x="19442" y="147996"/>
                  </a:lnTo>
                  <a:cubicBezTo>
                    <a:pt x="19442" y="169134"/>
                    <a:pt x="36633" y="186357"/>
                    <a:pt x="57771" y="186357"/>
                  </a:cubicBezTo>
                  <a:lnTo>
                    <a:pt x="80605" y="186357"/>
                  </a:lnTo>
                  <a:lnTo>
                    <a:pt x="80605" y="202667"/>
                  </a:lnTo>
                  <a:cubicBezTo>
                    <a:pt x="80605" y="206027"/>
                    <a:pt x="83345" y="208767"/>
                    <a:pt x="86704" y="208767"/>
                  </a:cubicBezTo>
                  <a:cubicBezTo>
                    <a:pt x="90097" y="208767"/>
                    <a:pt x="92837" y="206027"/>
                    <a:pt x="92837" y="202667"/>
                  </a:cubicBezTo>
                  <a:lnTo>
                    <a:pt x="92837" y="180225"/>
                  </a:lnTo>
                  <a:cubicBezTo>
                    <a:pt x="92837" y="176832"/>
                    <a:pt x="90097" y="174125"/>
                    <a:pt x="86704" y="174125"/>
                  </a:cubicBezTo>
                  <a:lnTo>
                    <a:pt x="57771" y="174125"/>
                  </a:lnTo>
                  <a:cubicBezTo>
                    <a:pt x="43385" y="174125"/>
                    <a:pt x="31675" y="162414"/>
                    <a:pt x="31675" y="147996"/>
                  </a:cubicBezTo>
                  <a:lnTo>
                    <a:pt x="31675" y="126826"/>
                  </a:lnTo>
                  <a:cubicBezTo>
                    <a:pt x="31675" y="123434"/>
                    <a:pt x="28935" y="120693"/>
                    <a:pt x="25542" y="120693"/>
                  </a:cubicBezTo>
                  <a:lnTo>
                    <a:pt x="16572" y="120693"/>
                  </a:lnTo>
                  <a:lnTo>
                    <a:pt x="30957" y="93717"/>
                  </a:lnTo>
                  <a:cubicBezTo>
                    <a:pt x="31414" y="92836"/>
                    <a:pt x="31675" y="91858"/>
                    <a:pt x="31675" y="90846"/>
                  </a:cubicBezTo>
                  <a:lnTo>
                    <a:pt x="31675" y="74014"/>
                  </a:lnTo>
                  <a:cubicBezTo>
                    <a:pt x="31675" y="39959"/>
                    <a:pt x="59402" y="12232"/>
                    <a:pt x="93457" y="12232"/>
                  </a:cubicBezTo>
                  <a:cubicBezTo>
                    <a:pt x="127512" y="12232"/>
                    <a:pt x="155239" y="39959"/>
                    <a:pt x="155239" y="74014"/>
                  </a:cubicBezTo>
                  <a:lnTo>
                    <a:pt x="155239" y="202635"/>
                  </a:lnTo>
                  <a:cubicBezTo>
                    <a:pt x="155239" y="206027"/>
                    <a:pt x="157946" y="208767"/>
                    <a:pt x="161339" y="208767"/>
                  </a:cubicBezTo>
                  <a:cubicBezTo>
                    <a:pt x="164731" y="208767"/>
                    <a:pt x="167471" y="206027"/>
                    <a:pt x="167471" y="202635"/>
                  </a:cubicBezTo>
                  <a:lnTo>
                    <a:pt x="167471" y="74014"/>
                  </a:lnTo>
                  <a:cubicBezTo>
                    <a:pt x="167471" y="54312"/>
                    <a:pt x="159740" y="35751"/>
                    <a:pt x="145714" y="21725"/>
                  </a:cubicBezTo>
                  <a:cubicBezTo>
                    <a:pt x="131720" y="7731"/>
                    <a:pt x="113127" y="0"/>
                    <a:pt x="93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832200" y="850550"/>
              <a:ext cx="2420425" cy="1630200"/>
            </a:xfrm>
            <a:custGeom>
              <a:rect b="b" l="l" r="r" t="t"/>
              <a:pathLst>
                <a:path extrusionOk="0" h="65208" w="96817">
                  <a:moveTo>
                    <a:pt x="48409" y="12233"/>
                  </a:moveTo>
                  <a:cubicBezTo>
                    <a:pt x="56107" y="12233"/>
                    <a:pt x="62566" y="18496"/>
                    <a:pt x="62761" y="26227"/>
                  </a:cubicBezTo>
                  <a:cubicBezTo>
                    <a:pt x="62827" y="29521"/>
                    <a:pt x="65567" y="32196"/>
                    <a:pt x="68861" y="32196"/>
                  </a:cubicBezTo>
                  <a:lnTo>
                    <a:pt x="74178" y="32196"/>
                  </a:lnTo>
                  <a:cubicBezTo>
                    <a:pt x="79919" y="32196"/>
                    <a:pt x="84584" y="36828"/>
                    <a:pt x="84584" y="42569"/>
                  </a:cubicBezTo>
                  <a:cubicBezTo>
                    <a:pt x="84584" y="48311"/>
                    <a:pt x="79919" y="52975"/>
                    <a:pt x="74178" y="52975"/>
                  </a:cubicBezTo>
                  <a:lnTo>
                    <a:pt x="22606" y="52975"/>
                  </a:lnTo>
                  <a:cubicBezTo>
                    <a:pt x="16865" y="52975"/>
                    <a:pt x="12233" y="48311"/>
                    <a:pt x="12233" y="42569"/>
                  </a:cubicBezTo>
                  <a:cubicBezTo>
                    <a:pt x="12233" y="36828"/>
                    <a:pt x="16865" y="32196"/>
                    <a:pt x="22606" y="32196"/>
                  </a:cubicBezTo>
                  <a:lnTo>
                    <a:pt x="27923" y="32196"/>
                  </a:lnTo>
                  <a:cubicBezTo>
                    <a:pt x="31251" y="32196"/>
                    <a:pt x="33958" y="29521"/>
                    <a:pt x="34023" y="26227"/>
                  </a:cubicBezTo>
                  <a:cubicBezTo>
                    <a:pt x="34219" y="18496"/>
                    <a:pt x="40678" y="12233"/>
                    <a:pt x="48409" y="12233"/>
                  </a:cubicBezTo>
                  <a:close/>
                  <a:moveTo>
                    <a:pt x="48409" y="1"/>
                  </a:moveTo>
                  <a:cubicBezTo>
                    <a:pt x="41395" y="1"/>
                    <a:pt x="34806" y="2675"/>
                    <a:pt x="29815" y="7568"/>
                  </a:cubicBezTo>
                  <a:cubicBezTo>
                    <a:pt x="26292" y="10993"/>
                    <a:pt x="23813" y="15267"/>
                    <a:pt x="22639" y="19964"/>
                  </a:cubicBezTo>
                  <a:lnTo>
                    <a:pt x="22606" y="19964"/>
                  </a:lnTo>
                  <a:cubicBezTo>
                    <a:pt x="10146" y="19964"/>
                    <a:pt x="1" y="30109"/>
                    <a:pt x="1" y="42569"/>
                  </a:cubicBezTo>
                  <a:cubicBezTo>
                    <a:pt x="1" y="55063"/>
                    <a:pt x="10146" y="65208"/>
                    <a:pt x="22606" y="65208"/>
                  </a:cubicBezTo>
                  <a:lnTo>
                    <a:pt x="74178" y="65208"/>
                  </a:lnTo>
                  <a:cubicBezTo>
                    <a:pt x="86672" y="65208"/>
                    <a:pt x="96817" y="55063"/>
                    <a:pt x="96817" y="42569"/>
                  </a:cubicBezTo>
                  <a:cubicBezTo>
                    <a:pt x="96817" y="30109"/>
                    <a:pt x="86639" y="19964"/>
                    <a:pt x="74178" y="19964"/>
                  </a:cubicBezTo>
                  <a:lnTo>
                    <a:pt x="74146" y="19964"/>
                  </a:lnTo>
                  <a:cubicBezTo>
                    <a:pt x="72971" y="15267"/>
                    <a:pt x="70525" y="10993"/>
                    <a:pt x="66969" y="7568"/>
                  </a:cubicBezTo>
                  <a:cubicBezTo>
                    <a:pt x="61979" y="2675"/>
                    <a:pt x="55389" y="1"/>
                    <a:pt x="48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277475" y="2786550"/>
              <a:ext cx="305825" cy="520300"/>
            </a:xfrm>
            <a:custGeom>
              <a:rect b="b" l="l" r="r" t="t"/>
              <a:pathLst>
                <a:path extrusionOk="0" h="20812" w="12233"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4679"/>
                  </a:lnTo>
                  <a:cubicBezTo>
                    <a:pt x="0" y="18071"/>
                    <a:pt x="2740" y="20812"/>
                    <a:pt x="6133" y="20812"/>
                  </a:cubicBezTo>
                  <a:cubicBezTo>
                    <a:pt x="9493" y="20812"/>
                    <a:pt x="12233" y="18071"/>
                    <a:pt x="12233" y="14679"/>
                  </a:cubicBezTo>
                  <a:lnTo>
                    <a:pt x="12233" y="6133"/>
                  </a:ln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889100" y="2786550"/>
              <a:ext cx="305825" cy="520300"/>
            </a:xfrm>
            <a:custGeom>
              <a:rect b="b" l="l" r="r" t="t"/>
              <a:pathLst>
                <a:path extrusionOk="0" h="20812" w="12233"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4679"/>
                  </a:lnTo>
                  <a:cubicBezTo>
                    <a:pt x="0" y="18071"/>
                    <a:pt x="2740" y="20812"/>
                    <a:pt x="6133" y="20812"/>
                  </a:cubicBezTo>
                  <a:cubicBezTo>
                    <a:pt x="9493" y="20812"/>
                    <a:pt x="12233" y="18071"/>
                    <a:pt x="12233" y="14679"/>
                  </a:cubicBezTo>
                  <a:lnTo>
                    <a:pt x="12233" y="6133"/>
                  </a:ln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500725" y="2786550"/>
              <a:ext cx="305825" cy="520300"/>
            </a:xfrm>
            <a:custGeom>
              <a:rect b="b" l="l" r="r" t="t"/>
              <a:pathLst>
                <a:path extrusionOk="0" h="20812" w="12233">
                  <a:moveTo>
                    <a:pt x="6133" y="0"/>
                  </a:moveTo>
                  <a:cubicBezTo>
                    <a:pt x="2740" y="0"/>
                    <a:pt x="0" y="2740"/>
                    <a:pt x="0" y="6133"/>
                  </a:cubicBezTo>
                  <a:lnTo>
                    <a:pt x="0" y="14679"/>
                  </a:lnTo>
                  <a:cubicBezTo>
                    <a:pt x="0" y="18071"/>
                    <a:pt x="2740" y="20812"/>
                    <a:pt x="6133" y="20812"/>
                  </a:cubicBezTo>
                  <a:cubicBezTo>
                    <a:pt x="9492" y="20812"/>
                    <a:pt x="12232" y="18071"/>
                    <a:pt x="12232" y="14679"/>
                  </a:cubicBezTo>
                  <a:lnTo>
                    <a:pt x="12232" y="6133"/>
                  </a:lnTo>
                  <a:cubicBezTo>
                    <a:pt x="12232" y="2740"/>
                    <a:pt x="9492" y="0"/>
                    <a:pt x="6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/>
        </p:nvSpPr>
        <p:spPr>
          <a:xfrm>
            <a:off x="5200100" y="1914050"/>
            <a:ext cx="31779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nume, prenume, data nașterii, istoric medical, diagnostic, tratament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(sexul pacientului și adresa sunt opționale)</a:t>
            </a:r>
            <a:endParaRPr sz="1600">
              <a:solidFill>
                <a:srgbClr val="5379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18"/>
          <p:cNvSpPr txBox="1"/>
          <p:nvPr/>
        </p:nvSpPr>
        <p:spPr>
          <a:xfrm>
            <a:off x="555925" y="3299525"/>
            <a:ext cx="29418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o-RO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eventuale alergii, boli cronice, antecedente chirurgicale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2633856" y="393646"/>
            <a:ext cx="38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o-RO" sz="3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CONSTRÂNGERI</a:t>
            </a:r>
            <a:endParaRPr b="1" i="0" sz="3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555925" y="1480550"/>
            <a:ext cx="2941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o-R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Structura </a:t>
            </a:r>
            <a:r>
              <a:rPr b="1" lang="ro-R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ierarhică</a:t>
            </a:r>
            <a:r>
              <a:rPr b="1" lang="ro-R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 datelor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596350" y="3138550"/>
            <a:ext cx="2941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Istoricul medical</a:t>
            </a:r>
            <a:endParaRPr b="1" sz="1600">
              <a:solidFill>
                <a:srgbClr val="5379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5200100" y="1480550"/>
            <a:ext cx="31779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Stocarea datelor despre pacienți</a:t>
            </a:r>
            <a:endParaRPr b="1" sz="1600">
              <a:solidFill>
                <a:srgbClr val="5379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5318150" y="2871675"/>
            <a:ext cx="2941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Stocarea datelor EEG</a:t>
            </a:r>
            <a:endParaRPr b="1" sz="1600">
              <a:solidFill>
                <a:srgbClr val="5379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5318150" y="3302175"/>
            <a:ext cx="29418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Datele EEG trebuie să includă imagini și informații asociate cu activitatea cerebrală.</a:t>
            </a:r>
            <a:r>
              <a:rPr lang="ro-RO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înregistrare EEG include denumirea electrodului urmărit, amplitudinea și frecvența semnalului produs de acesta.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555925" y="1914050"/>
            <a:ext cx="2941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o-R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XML-ul trebuie să folosească o structură ierarhică pentru a organiza informațiile pacienților și datele EEG într-un mod coerent și ușor de accesat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6" name="Google Shape;386;p18"/>
          <p:cNvGrpSpPr/>
          <p:nvPr/>
        </p:nvGrpSpPr>
        <p:grpSpPr>
          <a:xfrm>
            <a:off x="3590347" y="1911046"/>
            <a:ext cx="366269" cy="359907"/>
            <a:chOff x="-60988625" y="2310475"/>
            <a:chExt cx="316650" cy="311150"/>
          </a:xfrm>
        </p:grpSpPr>
        <p:sp>
          <p:nvSpPr>
            <p:cNvPr id="387" name="Google Shape;387;p18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8"/>
          <p:cNvGrpSpPr/>
          <p:nvPr/>
        </p:nvGrpSpPr>
        <p:grpSpPr>
          <a:xfrm>
            <a:off x="4801686" y="1916726"/>
            <a:ext cx="349457" cy="348542"/>
            <a:chOff x="3599700" y="1954475"/>
            <a:chExt cx="296175" cy="295400"/>
          </a:xfrm>
        </p:grpSpPr>
        <p:sp>
          <p:nvSpPr>
            <p:cNvPr id="394" name="Google Shape;394;p18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8"/>
          <p:cNvGrpSpPr/>
          <p:nvPr/>
        </p:nvGrpSpPr>
        <p:grpSpPr>
          <a:xfrm>
            <a:off x="4796082" y="3303234"/>
            <a:ext cx="355063" cy="351984"/>
            <a:chOff x="-22859750" y="2335900"/>
            <a:chExt cx="296950" cy="294375"/>
          </a:xfrm>
        </p:grpSpPr>
        <p:sp>
          <p:nvSpPr>
            <p:cNvPr id="398" name="Google Shape;398;p18"/>
            <p:cNvSpPr/>
            <p:nvPr/>
          </p:nvSpPr>
          <p:spPr>
            <a:xfrm>
              <a:off x="-22859750" y="2335900"/>
              <a:ext cx="296950" cy="294375"/>
            </a:xfrm>
            <a:custGeom>
              <a:rect b="b" l="l" r="r" t="t"/>
              <a:pathLst>
                <a:path extrusionOk="0" h="11775" w="11878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-22685675" y="24081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-22766800" y="24089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3596890" y="3302173"/>
            <a:ext cx="353180" cy="354107"/>
            <a:chOff x="-25104475" y="2340425"/>
            <a:chExt cx="295375" cy="296150"/>
          </a:xfrm>
        </p:grpSpPr>
        <p:sp>
          <p:nvSpPr>
            <p:cNvPr id="402" name="Google Shape;402;p18"/>
            <p:cNvSpPr/>
            <p:nvPr/>
          </p:nvSpPr>
          <p:spPr>
            <a:xfrm>
              <a:off x="-25104475" y="2340425"/>
              <a:ext cx="225275" cy="296150"/>
            </a:xfrm>
            <a:custGeom>
              <a:rect b="b" l="l" r="r" t="t"/>
              <a:pathLst>
                <a:path extrusionOk="0" h="11846" w="9011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-25001300" y="23750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-25070600" y="2444375"/>
              <a:ext cx="87450" cy="86675"/>
            </a:xfrm>
            <a:custGeom>
              <a:rect b="b" l="l" r="r" t="t"/>
              <a:pathLst>
                <a:path extrusionOk="0" h="3467" w="3498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-24966650" y="24790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-24966650" y="244437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-24966650" y="2513700"/>
              <a:ext cx="52025" cy="17350"/>
            </a:xfrm>
            <a:custGeom>
              <a:rect b="b" l="l" r="r" t="t"/>
              <a:pathLst>
                <a:path extrusionOk="0" h="694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-25071400" y="2549125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-25071400" y="2583800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-24862675" y="2375850"/>
              <a:ext cx="53575" cy="260725"/>
            </a:xfrm>
            <a:custGeom>
              <a:rect b="b" l="l" r="r" t="t"/>
              <a:pathLst>
                <a:path extrusionOk="0" h="10429" w="2143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>
            <p:ph type="ctrTitle"/>
          </p:nvPr>
        </p:nvSpPr>
        <p:spPr>
          <a:xfrm>
            <a:off x="1484261" y="454668"/>
            <a:ext cx="6175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o-RO" sz="3000">
                <a:latin typeface="Roboto"/>
                <a:ea typeface="Roboto"/>
                <a:cs typeface="Roboto"/>
                <a:sym typeface="Roboto"/>
              </a:rPr>
              <a:t>DESCRIEREA APLICAȚIEI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19"/>
          <p:cNvSpPr txBox="1"/>
          <p:nvPr>
            <p:ph type="ctrTitle"/>
          </p:nvPr>
        </p:nvSpPr>
        <p:spPr>
          <a:xfrm>
            <a:off x="725675" y="1561375"/>
            <a:ext cx="76926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o-RO" sz="2000">
                <a:latin typeface="Roboto"/>
                <a:ea typeface="Roboto"/>
                <a:cs typeface="Roboto"/>
                <a:sym typeface="Roboto"/>
              </a:rPr>
              <a:t>Structura aplicației: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ro-RO" sz="1600">
                <a:latin typeface="Roboto"/>
                <a:ea typeface="Roboto"/>
                <a:cs typeface="Roboto"/>
                <a:sym typeface="Roboto"/>
              </a:rPr>
              <a:t>Upload File </a:t>
            </a:r>
            <a:r>
              <a:rPr b="0" lang="ro-RO" sz="1600"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ro-RO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ro-RO" sz="16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o-RO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ro-RO" sz="1300">
                <a:latin typeface="Roboto"/>
                <a:ea typeface="Roboto"/>
                <a:cs typeface="Roboto"/>
                <a:sym typeface="Roboto"/>
              </a:rPr>
              <a:t>Încărcarea fișierelor XML și JSON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ro-RO" sz="1600">
                <a:latin typeface="Roboto"/>
                <a:ea typeface="Roboto"/>
                <a:cs typeface="Roboto"/>
                <a:sym typeface="Roboto"/>
              </a:rPr>
              <a:t>Display File </a:t>
            </a:r>
            <a:r>
              <a:rPr b="0" lang="ro-RO" sz="1600">
                <a:latin typeface="Roboto"/>
                <a:ea typeface="Roboto"/>
                <a:cs typeface="Roboto"/>
                <a:sym typeface="Roboto"/>
              </a:rPr>
              <a:t>Component -</a:t>
            </a:r>
            <a:r>
              <a:rPr lang="ro-RO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ro-RO" sz="1300">
                <a:latin typeface="Roboto"/>
                <a:ea typeface="Roboto"/>
                <a:cs typeface="Roboto"/>
                <a:sym typeface="Roboto"/>
              </a:rPr>
              <a:t>Afișarea datelor din fișiere în tabele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ro-RO" sz="1600">
                <a:latin typeface="Roboto"/>
                <a:ea typeface="Roboto"/>
                <a:cs typeface="Roboto"/>
                <a:sym typeface="Roboto"/>
              </a:rPr>
              <a:t>Main-page </a:t>
            </a:r>
            <a:r>
              <a:rPr b="0" lang="ro-RO" sz="1600">
                <a:latin typeface="Roboto"/>
                <a:ea typeface="Roboto"/>
                <a:cs typeface="Roboto"/>
                <a:sym typeface="Roboto"/>
              </a:rPr>
              <a:t>Component - </a:t>
            </a:r>
            <a:r>
              <a:rPr b="0" lang="ro-RO" sz="1300">
                <a:latin typeface="Roboto"/>
                <a:ea typeface="Roboto"/>
                <a:cs typeface="Roboto"/>
                <a:sym typeface="Roboto"/>
              </a:rPr>
              <a:t>Conține opțiunea de încărcare de fișiere și de afișare a acestora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512624" y="428125"/>
            <a:ext cx="7443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 sz="2500">
                <a:latin typeface="Roboto"/>
                <a:ea typeface="Roboto"/>
                <a:cs typeface="Roboto"/>
                <a:sym typeface="Roboto"/>
              </a:rPr>
              <a:t>Pagina principală: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21" y="1575575"/>
            <a:ext cx="4807525" cy="27818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423" name="Google Shape;423;p20"/>
          <p:cNvSpPr txBox="1"/>
          <p:nvPr/>
        </p:nvSpPr>
        <p:spPr>
          <a:xfrm flipH="1">
            <a:off x="5530100" y="1575576"/>
            <a:ext cx="30204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Include titlul </a:t>
            </a: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aplicației</a:t>
            </a: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precum și o scurtă descriere a acesteia.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La apăsarea butoanelor ilustrate, se apelează metode specifice pentru încărcarea de fișier.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4824400" y="3413125"/>
            <a:ext cx="3291600" cy="50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2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Parsarea </a:t>
            </a:r>
            <a:r>
              <a:rPr b="1" lang="ro-RO" sz="2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fișierelor</a:t>
            </a:r>
            <a:r>
              <a:rPr b="1" lang="ro-RO" sz="2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JSON</a:t>
            </a:r>
            <a:endParaRPr sz="1000">
              <a:solidFill>
                <a:schemeClr val="accent5"/>
              </a:solidFill>
            </a:endParaRPr>
          </a:p>
        </p:txBody>
      </p:sp>
      <p:cxnSp>
        <p:nvCxnSpPr>
          <p:cNvPr id="429" name="Google Shape;429;p21"/>
          <p:cNvCxnSpPr/>
          <p:nvPr/>
        </p:nvCxnSpPr>
        <p:spPr>
          <a:xfrm>
            <a:off x="716725" y="2724150"/>
            <a:ext cx="8442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30" name="Google Shape;430;p21"/>
          <p:cNvCxnSpPr/>
          <p:nvPr/>
        </p:nvCxnSpPr>
        <p:spPr>
          <a:xfrm>
            <a:off x="2844100" y="2230346"/>
            <a:ext cx="0" cy="987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1"/>
          <p:cNvSpPr txBox="1"/>
          <p:nvPr/>
        </p:nvSpPr>
        <p:spPr>
          <a:xfrm>
            <a:off x="4591300" y="1063050"/>
            <a:ext cx="37578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•"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utilizează DOMParser pentru a parsa XML-ul într-un obiect DOM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•"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Accesarea și manipularea datelor se face cu metode specifice DOM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21"/>
          <p:cNvCxnSpPr/>
          <p:nvPr/>
        </p:nvCxnSpPr>
        <p:spPr>
          <a:xfrm rot="10800000">
            <a:off x="6470200" y="2230338"/>
            <a:ext cx="0" cy="987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21"/>
          <p:cNvSpPr/>
          <p:nvPr/>
        </p:nvSpPr>
        <p:spPr>
          <a:xfrm>
            <a:off x="1473250" y="1562275"/>
            <a:ext cx="2741700" cy="50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2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Parsarea </a:t>
            </a:r>
            <a:r>
              <a:rPr b="1" lang="ro-RO" sz="2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fișierelor</a:t>
            </a:r>
            <a:r>
              <a:rPr b="1" lang="ro-RO" sz="2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XML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2910100" y="3303325"/>
            <a:ext cx="109800" cy="109800"/>
          </a:xfrm>
          <a:prstGeom prst="ellipse">
            <a:avLst/>
          </a:prstGeom>
          <a:solidFill>
            <a:srgbClr val="5379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814200" y="3217950"/>
            <a:ext cx="3757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ro-R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folosește JSON.parse() pentru a converti conținutul JSON în obiecte JavaScript</a:t>
            </a:r>
            <a:endParaRPr>
              <a:solidFill>
                <a:srgbClr val="3443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/>
          <p:nvPr/>
        </p:nvSpPr>
        <p:spPr>
          <a:xfrm>
            <a:off x="664497" y="382925"/>
            <a:ext cx="559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30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Filtrarea datelor:</a:t>
            </a:r>
            <a:endParaRPr i="0" sz="30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99545" y="1094308"/>
            <a:ext cx="782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</a:pP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xistă opțiunea de </a:t>
            </a:r>
            <a:r>
              <a:rPr b="1"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searchbar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</a:pP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tilizatorul poate să filtreze informația din tabele</a:t>
            </a:r>
            <a:endParaRPr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664497" y="2310150"/>
            <a:ext cx="2327700" cy="523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Filtrarea datelor din fișierele JSON</a:t>
            </a:r>
            <a:endParaRPr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" name="Google Shape;443;p22"/>
          <p:cNvCxnSpPr>
            <a:stCxn id="442" idx="3"/>
            <a:endCxn id="444" idx="1"/>
          </p:cNvCxnSpPr>
          <p:nvPr/>
        </p:nvCxnSpPr>
        <p:spPr>
          <a:xfrm flipH="1" rot="10800000">
            <a:off x="2992197" y="2250750"/>
            <a:ext cx="912000" cy="32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22"/>
          <p:cNvSpPr txBox="1"/>
          <p:nvPr/>
        </p:nvSpPr>
        <p:spPr>
          <a:xfrm>
            <a:off x="3904200" y="2096700"/>
            <a:ext cx="486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Datele sunt accesate sub formă de obiecte</a:t>
            </a:r>
            <a:r>
              <a:rPr lang="ro-RO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2"/>
          <p:cNvSpPr txBox="1"/>
          <p:nvPr/>
        </p:nvSpPr>
        <p:spPr>
          <a:xfrm>
            <a:off x="3954675" y="2486700"/>
            <a:ext cx="490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 utilizează metoda </a:t>
            </a:r>
            <a:r>
              <a:rPr b="1"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filter()</a:t>
            </a: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pentru filtrarea datelor în funcție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 anumite criterii</a:t>
            </a:r>
            <a:endParaRPr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" name="Google Shape;446;p22"/>
          <p:cNvCxnSpPr>
            <a:stCxn id="442" idx="3"/>
            <a:endCxn id="445" idx="1"/>
          </p:cNvCxnSpPr>
          <p:nvPr/>
        </p:nvCxnSpPr>
        <p:spPr>
          <a:xfrm>
            <a:off x="2992197" y="2571750"/>
            <a:ext cx="962400" cy="17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" name="Google Shape;447;p22"/>
          <p:cNvSpPr/>
          <p:nvPr/>
        </p:nvSpPr>
        <p:spPr>
          <a:xfrm>
            <a:off x="664495" y="3560689"/>
            <a:ext cx="2327700" cy="523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Filtrarea datelor din fișierele XML</a:t>
            </a:r>
            <a:endParaRPr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" name="Google Shape;448;p22"/>
          <p:cNvCxnSpPr>
            <a:stCxn id="447" idx="3"/>
            <a:endCxn id="449" idx="1"/>
          </p:cNvCxnSpPr>
          <p:nvPr/>
        </p:nvCxnSpPr>
        <p:spPr>
          <a:xfrm flipH="1" rot="10800000">
            <a:off x="2992195" y="3586789"/>
            <a:ext cx="882300" cy="235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9" name="Google Shape;449;p22"/>
          <p:cNvSpPr txBox="1"/>
          <p:nvPr/>
        </p:nvSpPr>
        <p:spPr>
          <a:xfrm>
            <a:off x="3874511" y="3432787"/>
            <a:ext cx="486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-RO" sz="14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Datele sunt accesate și manipulate folosind obiectele DOM</a:t>
            </a:r>
            <a:endParaRPr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" name="Google Shape;450;p22"/>
          <p:cNvCxnSpPr>
            <a:stCxn id="447" idx="3"/>
            <a:endCxn id="451" idx="1"/>
          </p:cNvCxnSpPr>
          <p:nvPr/>
        </p:nvCxnSpPr>
        <p:spPr>
          <a:xfrm>
            <a:off x="2992195" y="3822289"/>
            <a:ext cx="890400" cy="31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p22"/>
          <p:cNvSpPr txBox="1"/>
          <p:nvPr/>
        </p:nvSpPr>
        <p:spPr>
          <a:xfrm>
            <a:off x="3882600" y="3879100"/>
            <a:ext cx="490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Pentru filtrare se utilizează metoda </a:t>
            </a:r>
            <a:r>
              <a:rPr b="1" i="0" lang="ro-RO" sz="1400" u="none" cap="none" strike="noStrike">
                <a:solidFill>
                  <a:schemeClr val="accent4"/>
                </a:solidFill>
              </a:rPr>
              <a:t>applyForXML()</a:t>
            </a:r>
            <a:r>
              <a:rPr b="0" i="0" lang="ro-RO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, care iterează peste elementele DOM și aplică criteriile de filtrare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in Surgery XL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