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5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5BAB-36D6-C549-BA45-960832AD9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Traffic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075B-F016-064F-9ABE-1DCC1E24E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0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2D7B-3308-3049-86B7-301FBADE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B7D7-598B-D84F-A7E8-7F855ACB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conclude that the three independent conditions have an impact on travel safety. As these conditions become more unstable drivers may wish to take a different route.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823-CECA-A244-8375-995F7BB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DD21-A558-C048-9C43-438CEA8D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aims to predict accident severity so that driver’s can better plan their route. </a:t>
            </a:r>
          </a:p>
        </p:txBody>
      </p:sp>
    </p:spTree>
    <p:extLst>
      <p:ext uri="{BB962C8B-B14F-4D97-AF65-F5344CB8AC3E}">
        <p14:creationId xmlns:p14="http://schemas.microsoft.com/office/powerpoint/2010/main" val="387459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340D-50B2-3C4E-8F67-2ED58610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AAF2-FA12-544C-A64C-1237C584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Variable: Severity Code </a:t>
            </a:r>
          </a:p>
          <a:p>
            <a:r>
              <a:rPr lang="en-US" dirty="0"/>
              <a:t>Dependent Variables: Weather Conditions (Index), Road Condition (Index), Light Condition (Index) </a:t>
            </a:r>
          </a:p>
        </p:txBody>
      </p:sp>
    </p:spTree>
    <p:extLst>
      <p:ext uri="{BB962C8B-B14F-4D97-AF65-F5344CB8AC3E}">
        <p14:creationId xmlns:p14="http://schemas.microsoft.com/office/powerpoint/2010/main" val="150672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59C0-67DE-144E-8916-183F325F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B699-D774-FC4A-B550-061A9ACA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Processing: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Clean the data to include only the dependent and three independent variables </a:t>
            </a:r>
          </a:p>
          <a:p>
            <a:pPr marL="0" indent="0">
              <a:buNone/>
            </a:pPr>
            <a:r>
              <a:rPr lang="en-US" dirty="0"/>
              <a:t>2- Drop unknown columns</a:t>
            </a:r>
          </a:p>
          <a:p>
            <a:pPr marL="0" indent="0">
              <a:buNone/>
            </a:pPr>
            <a:r>
              <a:rPr lang="en-US" dirty="0"/>
              <a:t>3- Index the three independent variables on a scale that increases as the severity of the condition increases</a:t>
            </a:r>
          </a:p>
          <a:p>
            <a:pPr marL="0" indent="0">
              <a:buNone/>
            </a:pPr>
            <a:r>
              <a:rPr lang="en-US" dirty="0"/>
              <a:t>4- Balance the data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8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218C-4109-AE43-B114-6AE1A4E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Model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95D1C-ED65-C740-95D1-B45CBACFBA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2" y="2931319"/>
            <a:ext cx="5943600" cy="207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A5739-C971-034A-9388-1F7037B442D0}"/>
              </a:ext>
            </a:extLst>
          </p:cNvPr>
          <p:cNvSpPr txBox="1"/>
          <p:nvPr/>
        </p:nvSpPr>
        <p:spPr>
          <a:xfrm>
            <a:off x="457200" y="1742701"/>
            <a:ext cx="113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Examined the linear relationship between a change in Weather Conditions and a change in the severity of the accident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13A5-2715-6B49-9547-710181C8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Model Two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AFA01-50F2-9F46-8403-55F444C7EA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07" y="3322419"/>
            <a:ext cx="7059612" cy="161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BF9C30-128F-6A41-A343-5F7391B6FD69}"/>
              </a:ext>
            </a:extLst>
          </p:cNvPr>
          <p:cNvSpPr/>
          <p:nvPr/>
        </p:nvSpPr>
        <p:spPr>
          <a:xfrm>
            <a:off x="685801" y="1866152"/>
            <a:ext cx="1040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2: Examined the linear relationship between a change in light conditions and the severity score. </a:t>
            </a:r>
          </a:p>
        </p:txBody>
      </p:sp>
    </p:spTree>
    <p:extLst>
      <p:ext uri="{BB962C8B-B14F-4D97-AF65-F5344CB8AC3E}">
        <p14:creationId xmlns:p14="http://schemas.microsoft.com/office/powerpoint/2010/main" val="23273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E881-4532-1C4D-AD45-31AB3AF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Model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0DA1-849E-B84F-94B4-DE9C0262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5799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3: Examined the linear relationship between a change in road conditions and the severity score.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21739-B67F-B945-ACE6-E75857355F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7" y="2881736"/>
            <a:ext cx="6515099" cy="22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8A92-869B-4E4A-AC65-2C0742D4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75AF-169A-D14C-8351-0ABCB910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three models represent the change in severity depending on weather conditions, light conditions, and road conditions.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weather conditions become more sever there is a 68% change in the severity of the accident.</a:t>
            </a:r>
          </a:p>
          <a:p>
            <a:endParaRPr lang="en-US" dirty="0"/>
          </a:p>
          <a:p>
            <a:r>
              <a:rPr lang="en-US" dirty="0"/>
              <a:t>As light conditions increase there is a -1.18% decrease in the severity of the accident. </a:t>
            </a:r>
          </a:p>
          <a:p>
            <a:endParaRPr lang="en-US" dirty="0"/>
          </a:p>
          <a:p>
            <a:r>
              <a:rPr lang="en-US" dirty="0"/>
              <a:t>As road conditions became less favorable there was a .50% increase in the severity score.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3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7F31-8C2F-7B4C-874D-E9D6672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271B-FA57-7141-9076-865B4CED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weather conditions, light conditions, and road conditions become more dangerous the severity of the accident also rises. </a:t>
            </a:r>
          </a:p>
          <a:p>
            <a:endParaRPr lang="en-US" dirty="0"/>
          </a:p>
          <a:p>
            <a:r>
              <a:rPr lang="en-US" dirty="0"/>
              <a:t>We know this by creating an index of these three conditions and determining their linear relationship with the severity score.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58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</TotalTime>
  <Words>310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Celestial</vt:lpstr>
      <vt:lpstr>Predicting Traffic Accident Severity</vt:lpstr>
      <vt:lpstr>Introduction</vt:lpstr>
      <vt:lpstr>Data</vt:lpstr>
      <vt:lpstr>Methodology </vt:lpstr>
      <vt:lpstr>Methodology : Model One</vt:lpstr>
      <vt:lpstr>Methodology : Model Two</vt:lpstr>
      <vt:lpstr>Methodology: Model Three</vt:lpstr>
      <vt:lpstr>Results </vt:lpstr>
      <vt:lpstr>Discussion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Traffic Accident Severity</dc:title>
  <dc:creator>Microsoft Office User</dc:creator>
  <cp:lastModifiedBy>Microsoft Office User</cp:lastModifiedBy>
  <cp:revision>2</cp:revision>
  <dcterms:created xsi:type="dcterms:W3CDTF">2020-09-27T13:42:44Z</dcterms:created>
  <dcterms:modified xsi:type="dcterms:W3CDTF">2020-09-27T13:51:17Z</dcterms:modified>
</cp:coreProperties>
</file>