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147" y="1414273"/>
            <a:ext cx="8915399" cy="2133599"/>
          </a:xfrm>
        </p:spPr>
        <p:txBody>
          <a:bodyPr>
            <a:normAutofit/>
          </a:bodyPr>
          <a:lstStyle/>
          <a:p>
            <a:r>
              <a:rPr lang="ru-RU" sz="5000" dirty="0" smtClean="0"/>
              <a:t>Презентация к проекту «</a:t>
            </a:r>
            <a:r>
              <a:rPr lang="en-US" sz="5000" dirty="0" smtClean="0"/>
              <a:t>Bookshop</a:t>
            </a:r>
            <a:r>
              <a:rPr lang="ru-RU" sz="5000" dirty="0" smtClean="0"/>
              <a:t>»</a:t>
            </a:r>
            <a:endParaRPr lang="ru-RU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147" y="4401313"/>
            <a:ext cx="8915399" cy="1048511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</a:rPr>
              <a:t>Авторы:</a:t>
            </a:r>
          </a:p>
          <a:p>
            <a:r>
              <a:rPr lang="ru-RU" sz="2500" dirty="0" err="1" smtClean="0">
                <a:solidFill>
                  <a:schemeClr val="tx1"/>
                </a:solidFill>
              </a:rPr>
              <a:t>Осовская</a:t>
            </a:r>
            <a:r>
              <a:rPr lang="ru-RU" sz="2500" dirty="0" smtClean="0">
                <a:solidFill>
                  <a:schemeClr val="tx1"/>
                </a:solidFill>
              </a:rPr>
              <a:t> Александра и Скрипкина Елизавета</a:t>
            </a:r>
            <a:endParaRPr lang="ru-RU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Идея проекта заключается в создании собственного сайта, предназначенного для покупки/продажи книг.</a:t>
            </a:r>
          </a:p>
          <a:p>
            <a:r>
              <a:rPr lang="ru-RU" sz="2800" dirty="0" smtClean="0"/>
              <a:t>Доступно: регистрация пользователя. </a:t>
            </a:r>
          </a:p>
          <a:p>
            <a:r>
              <a:rPr lang="ru-RU" sz="2800" dirty="0" smtClean="0"/>
              <a:t>Зарегистрированные пользователи могут редактировать, добавлять и удалять книги.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493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ru-RU" sz="2800" dirty="0" smtClean="0"/>
              <a:t>Использованные библиотеки: </a:t>
            </a:r>
            <a:r>
              <a:rPr lang="en-US" sz="2800" dirty="0"/>
              <a:t>flask, </a:t>
            </a:r>
            <a:r>
              <a:rPr lang="en-US" sz="2800" dirty="0" err="1"/>
              <a:t>flask_login</a:t>
            </a:r>
            <a:r>
              <a:rPr lang="en-US" sz="2800" dirty="0"/>
              <a:t>, </a:t>
            </a:r>
            <a:r>
              <a:rPr lang="en-US" sz="2800" dirty="0" err="1"/>
              <a:t>flask_restful</a:t>
            </a:r>
            <a:r>
              <a:rPr lang="en-US" sz="2800" dirty="0"/>
              <a:t>, </a:t>
            </a:r>
            <a:r>
              <a:rPr lang="en-US" sz="2800" dirty="0" err="1"/>
              <a:t>flask_wtf</a:t>
            </a:r>
            <a:r>
              <a:rPr lang="en-US" sz="2800" dirty="0"/>
              <a:t>, </a:t>
            </a:r>
            <a:r>
              <a:rPr lang="en-US" sz="2800" dirty="0" err="1"/>
              <a:t>wtforms</a:t>
            </a:r>
            <a:r>
              <a:rPr lang="en-US" sz="2800" dirty="0"/>
              <a:t>, </a:t>
            </a:r>
            <a:r>
              <a:rPr lang="en-US" sz="2800" dirty="0" err="1"/>
              <a:t>wtforms.validators</a:t>
            </a:r>
            <a:r>
              <a:rPr lang="en-US" sz="2800" dirty="0"/>
              <a:t>, </a:t>
            </a:r>
            <a:r>
              <a:rPr lang="en-US" sz="2800" dirty="0" err="1"/>
              <a:t>sqlalchemy</a:t>
            </a:r>
            <a:r>
              <a:rPr lang="en-US" sz="2800" dirty="0"/>
              <a:t>, </a:t>
            </a:r>
            <a:r>
              <a:rPr lang="en-US" sz="2800" dirty="0" err="1" smtClean="0"/>
              <a:t>datetime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Особенность – наличие базы данных.</a:t>
            </a:r>
          </a:p>
          <a:p>
            <a:pPr lvl="0">
              <a:buClr>
                <a:srgbClr val="E78712"/>
              </a:buClr>
            </a:pP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При создании проекта применялись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технологии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Bootstrap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17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результате мы получили сайт книжного магазина, с помощью которого пользователь сможет приобрести понравившуюся книгу. </a:t>
            </a:r>
          </a:p>
          <a:p>
            <a:r>
              <a:rPr lang="ru-RU" sz="2800" dirty="0" smtClean="0"/>
              <a:t>Также можно добавить страничку с подробностями для каждого произведения, список произведений для </a:t>
            </a:r>
            <a:r>
              <a:rPr lang="ru-RU" sz="2800" smtClean="0"/>
              <a:t>каждого автора.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011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114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Презентация к проекту «Bookshop»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 «Bookshop»</dc:title>
  <dc:creator>Лицей</dc:creator>
  <cp:lastModifiedBy>Лицей</cp:lastModifiedBy>
  <cp:revision>17</cp:revision>
  <dcterms:created xsi:type="dcterms:W3CDTF">2021-04-23T10:11:11Z</dcterms:created>
  <dcterms:modified xsi:type="dcterms:W3CDTF">2021-04-23T12:05:12Z</dcterms:modified>
</cp:coreProperties>
</file>