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1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65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7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0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596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134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0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1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751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2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70F83-99B3-4809-8911-D7DB69CF2A75}" type="datetimeFigureOut">
              <a:rPr lang="ru-RU" smtClean="0"/>
              <a:t>вс 02.02.20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DFC565-EEF8-4BD0-9D94-9F3F0364EE1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94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92480" y="21862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Прямоугольная система координат в пространстве.</a:t>
            </a:r>
            <a:br>
              <a:rPr lang="ru-RU" sz="4000" dirty="0" smtClean="0"/>
            </a:br>
            <a:r>
              <a:rPr lang="ru-RU" sz="4000" dirty="0" smtClean="0"/>
              <a:t>Координаты вектора.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4633" y="4635731"/>
            <a:ext cx="100584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9579"/>
          </a:xfrm>
        </p:spPr>
        <p:txBody>
          <a:bodyPr/>
          <a:lstStyle/>
          <a:p>
            <a:r>
              <a:rPr lang="ru-RU" sz="3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Координаты вектора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31880"/>
            <a:ext cx="10058400" cy="4023360"/>
          </a:xfrm>
        </p:spPr>
        <p:txBody>
          <a:bodyPr/>
          <a:lstStyle/>
          <a:p>
            <a:r>
              <a:rPr lang="ru-RU" dirty="0" smtClean="0"/>
              <a:t>Любой вектор</a:t>
            </a:r>
            <a:r>
              <a:rPr lang="ru-RU" i="1" dirty="0" smtClean="0"/>
              <a:t> а </a:t>
            </a:r>
            <a:r>
              <a:rPr lang="ru-RU" dirty="0" smtClean="0"/>
              <a:t>можно разложить по координатным векторам, </a:t>
            </a:r>
            <a:r>
              <a:rPr lang="ru-RU" dirty="0" err="1" smtClean="0"/>
              <a:t>т.е</a:t>
            </a:r>
            <a:r>
              <a:rPr lang="ru-RU" dirty="0" smtClean="0"/>
              <a:t> представить в виде: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Причем коэффициенты разложения </a:t>
            </a:r>
            <a:r>
              <a:rPr lang="en-US" dirty="0" err="1" smtClean="0"/>
              <a:t>x,y,z</a:t>
            </a:r>
            <a:r>
              <a:rPr lang="en-US" dirty="0" smtClean="0"/>
              <a:t> </a:t>
            </a:r>
            <a:r>
              <a:rPr lang="ru-RU" dirty="0" smtClean="0"/>
              <a:t>определяются единственным образом.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763" y="2466110"/>
            <a:ext cx="4031672" cy="8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1870"/>
          </a:xfrm>
        </p:spPr>
        <p:txBody>
          <a:bodyPr/>
          <a:lstStyle/>
          <a:p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Координаты вектора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Коэффициенты </a:t>
            </a:r>
            <a:r>
              <a:rPr lang="en-US" dirty="0" smtClean="0"/>
              <a:t>x,</a:t>
            </a:r>
            <a:r>
              <a:rPr lang="ru-RU" dirty="0" smtClean="0"/>
              <a:t> </a:t>
            </a:r>
            <a:r>
              <a:rPr lang="en-US" dirty="0" smtClean="0"/>
              <a:t>y</a:t>
            </a:r>
            <a:r>
              <a:rPr lang="ru-RU" dirty="0" smtClean="0"/>
              <a:t> и</a:t>
            </a:r>
            <a:r>
              <a:rPr lang="en-US" dirty="0" smtClean="0"/>
              <a:t> z</a:t>
            </a:r>
            <a:r>
              <a:rPr lang="ru-RU" dirty="0" smtClean="0"/>
              <a:t> в разложении вектора </a:t>
            </a:r>
            <a:r>
              <a:rPr lang="ru-RU" i="1" dirty="0" smtClean="0"/>
              <a:t>а</a:t>
            </a:r>
            <a:r>
              <a:rPr lang="ru-RU" dirty="0" smtClean="0"/>
              <a:t> по координатным векторам называются координатами вектора </a:t>
            </a:r>
            <a:r>
              <a:rPr lang="ru-RU" i="1" dirty="0" smtClean="0"/>
              <a:t>а</a:t>
            </a:r>
            <a:r>
              <a:rPr lang="ru-RU" dirty="0" smtClean="0"/>
              <a:t> в данной системе координат.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01" y="2534238"/>
            <a:ext cx="2879779" cy="33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452"/>
          </a:xfrm>
        </p:spPr>
        <p:txBody>
          <a:bodyPr/>
          <a:lstStyle/>
          <a:p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Координаты вектора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Правила:</a:t>
            </a:r>
          </a:p>
          <a:p>
            <a:pPr marL="457200" indent="-457200">
              <a:buAutoNum type="arabicPeriod"/>
            </a:pPr>
            <a:r>
              <a:rPr lang="ru-RU" dirty="0" smtClean="0"/>
              <a:t>Каждая координата суммы двух или более векторов равна сумме соответствующих координат этих векторов.</a:t>
            </a:r>
          </a:p>
          <a:p>
            <a:pPr marL="457200" indent="-457200">
              <a:buAutoNum type="arabicPeriod"/>
            </a:pPr>
            <a:r>
              <a:rPr lang="ru-RU" dirty="0" smtClean="0"/>
              <a:t>Каждая координата разности двух векторов равна разности соответствующих координат этих векторов.</a:t>
            </a:r>
          </a:p>
          <a:p>
            <a:pPr marL="457200" indent="-457200">
              <a:buAutoNum type="arabicPeriod"/>
            </a:pPr>
            <a:r>
              <a:rPr lang="ru-RU" dirty="0" smtClean="0"/>
              <a:t>Каждая координата произведения вектора на число равна произведению соответствующей координаты вектора на это число.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</a:t>
            </a:r>
            <a:r>
              <a:rPr lang="es-ES" dirty="0" smtClean="0"/>
              <a:t>a</a:t>
            </a:r>
            <a:r>
              <a:rPr lang="es-ES" dirty="0"/>
              <a:t>⃗ (x1,y1)+b⃗ (x2,y2)=c⃗ (x1+x2,y1+y2)</a:t>
            </a:r>
          </a:p>
          <a:p>
            <a:pPr marL="0" indent="0">
              <a:buNone/>
            </a:pPr>
            <a:r>
              <a:rPr lang="es-ES" dirty="0" smtClean="0"/>
              <a:t>​</a:t>
            </a:r>
            <a:r>
              <a:rPr lang="ru-RU" dirty="0" smtClean="0"/>
              <a:t>-</a:t>
            </a:r>
            <a:r>
              <a:rPr lang="es-ES" dirty="0" smtClean="0"/>
              <a:t>a</a:t>
            </a:r>
            <a:r>
              <a:rPr lang="es-ES" dirty="0"/>
              <a:t>⃗ (x1,y1)−b⃗ (x2,y2)=c⃗ (x1−x2,y1−y2</a:t>
            </a:r>
            <a:r>
              <a:rPr lang="es-E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</a:t>
            </a:r>
            <a:r>
              <a:rPr lang="es-ES" dirty="0" smtClean="0"/>
              <a:t>k</a:t>
            </a:r>
            <a:r>
              <a:rPr lang="es-ES" dirty="0"/>
              <a:t>⋅a⃗ (</a:t>
            </a:r>
            <a:r>
              <a:rPr lang="es-ES" dirty="0" smtClean="0"/>
              <a:t>x1,y1</a:t>
            </a:r>
            <a:r>
              <a:rPr lang="es-ES" dirty="0"/>
              <a:t>)=b⃗ (</a:t>
            </a:r>
            <a:r>
              <a:rPr lang="es-ES" dirty="0" smtClean="0"/>
              <a:t>kx1,ky1)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4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Рене Декарт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183861"/>
            <a:ext cx="4860492" cy="3347528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Впервые прямоугольные координаты были введены Р. Декартом (1596-1650), поэтому прямоугольную систему координат называют также </a:t>
            </a:r>
            <a:r>
              <a:rPr lang="ru-RU" b="1" dirty="0" smtClean="0"/>
              <a:t>декартовой системой координат</a:t>
            </a:r>
            <a:r>
              <a:rPr lang="ru-RU" dirty="0" smtClean="0"/>
              <a:t>, а сами координаты- </a:t>
            </a:r>
            <a:r>
              <a:rPr lang="ru-RU" b="1" dirty="0" smtClean="0"/>
              <a:t>декартовыми координатами</a:t>
            </a:r>
            <a:r>
              <a:rPr lang="ru-RU" dirty="0" smtClean="0"/>
              <a:t>. Введение прямоугольных координат на плоскости позволило свести многие геометрические задачи к чисто алгебраическим и, наоборот, алгебраические задачи - к геометрическим. Метод основанный на этом, называется </a:t>
            </a:r>
            <a:r>
              <a:rPr lang="ru-RU" b="1" dirty="0" smtClean="0"/>
              <a:t>методом координат.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544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679" y="328166"/>
            <a:ext cx="10058400" cy="974161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Прямоугольная система координат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654" y="2064326"/>
            <a:ext cx="5015344" cy="4164985"/>
          </a:xfrm>
        </p:spPr>
        <p:txBody>
          <a:bodyPr/>
          <a:lstStyle/>
          <a:p>
            <a:pPr algn="ctr"/>
            <a:r>
              <a:rPr lang="ru-RU" dirty="0" smtClean="0"/>
              <a:t> Если через точку пространства проведены три попарно перпендикулярные прямые, на каждой из них выбрано направление и выбрана единица измерения отрезков, то говорят, что задана </a:t>
            </a:r>
            <a:r>
              <a:rPr lang="ru-RU" b="1" i="1" dirty="0" smtClean="0"/>
              <a:t>прямоугольная система координат в пространстве</a:t>
            </a:r>
            <a:endParaRPr lang="ru-RU" b="1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79" y="2064326"/>
            <a:ext cx="5298594" cy="29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259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Прямоугольная система координат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88224" y="2182320"/>
            <a:ext cx="3737958" cy="4023360"/>
          </a:xfrm>
        </p:spPr>
        <p:txBody>
          <a:bodyPr/>
          <a:lstStyle/>
          <a:p>
            <a:r>
              <a:rPr lang="ru-RU" dirty="0" smtClean="0"/>
              <a:t>Прямые, с выбранными на них направлениями, называются </a:t>
            </a:r>
            <a:r>
              <a:rPr lang="ru-RU" b="1" i="1" dirty="0" smtClean="0"/>
              <a:t>осями координат</a:t>
            </a:r>
            <a:r>
              <a:rPr lang="ru-RU" dirty="0" smtClean="0"/>
              <a:t>, а их общая точка- </a:t>
            </a:r>
            <a:r>
              <a:rPr lang="ru-RU" b="1" i="1" dirty="0" smtClean="0"/>
              <a:t>началом координат</a:t>
            </a:r>
            <a:r>
              <a:rPr lang="ru-RU" dirty="0" smtClean="0"/>
              <a:t>. Она обозначается обычно буквой О. Оси координат обозначаются так: </a:t>
            </a:r>
            <a:r>
              <a:rPr lang="en-US" dirty="0" smtClean="0"/>
              <a:t>Ox, Oy, Oz</a:t>
            </a:r>
            <a:r>
              <a:rPr lang="ru-RU" dirty="0" smtClean="0"/>
              <a:t> – и имеют названия ось абсцисс,  ось ординат, ось аппликат.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6" y="2182320"/>
            <a:ext cx="3951316" cy="3107953"/>
          </a:xfrm>
        </p:spPr>
      </p:pic>
    </p:spTree>
    <p:extLst>
      <p:ext uri="{BB962C8B-B14F-4D97-AF65-F5344CB8AC3E}">
        <p14:creationId xmlns:p14="http://schemas.microsoft.com/office/powerpoint/2010/main" val="9020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3433"/>
          </a:xfrm>
        </p:spPr>
        <p:txBody>
          <a:bodyPr/>
          <a:lstStyle/>
          <a:p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Прямоугольная система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848795" cy="4023360"/>
          </a:xfrm>
        </p:spPr>
        <p:txBody>
          <a:bodyPr/>
          <a:lstStyle/>
          <a:p>
            <a:r>
              <a:rPr lang="ru-RU" dirty="0" smtClean="0"/>
              <a:t>Вся система координат обозначается </a:t>
            </a:r>
            <a:r>
              <a:rPr lang="en-US" dirty="0" err="1" smtClean="0"/>
              <a:t>Oxyz</a:t>
            </a:r>
            <a:r>
              <a:rPr lang="en-US" dirty="0" smtClean="0"/>
              <a:t>.</a:t>
            </a:r>
          </a:p>
          <a:p>
            <a:r>
              <a:rPr lang="ru-RU" dirty="0" smtClean="0"/>
              <a:t>Плоскости, проходящие соответственно через оси координат </a:t>
            </a:r>
            <a:r>
              <a:rPr lang="en-US" dirty="0" smtClean="0"/>
              <a:t>Ox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Oy, Oy</a:t>
            </a:r>
            <a:r>
              <a:rPr lang="ru-RU" dirty="0" smtClean="0"/>
              <a:t> и </a:t>
            </a:r>
            <a:r>
              <a:rPr lang="en-US" dirty="0" smtClean="0"/>
              <a:t>Oz, Oz</a:t>
            </a:r>
            <a:r>
              <a:rPr lang="ru-RU" dirty="0" smtClean="0"/>
              <a:t> и </a:t>
            </a:r>
            <a:r>
              <a:rPr lang="en-US" dirty="0" smtClean="0"/>
              <a:t>Ox,</a:t>
            </a:r>
            <a:r>
              <a:rPr lang="ru-RU" dirty="0" smtClean="0"/>
              <a:t> называются </a:t>
            </a:r>
            <a:r>
              <a:rPr lang="ru-RU" b="1" i="1" dirty="0" smtClean="0"/>
              <a:t>координатными плоскостями</a:t>
            </a:r>
            <a:r>
              <a:rPr lang="ru-RU" dirty="0" smtClean="0"/>
              <a:t> и обозначаются </a:t>
            </a:r>
            <a:r>
              <a:rPr lang="en-US" dirty="0" smtClean="0"/>
              <a:t> Oxy, </a:t>
            </a:r>
            <a:r>
              <a:rPr lang="en-US" dirty="0" err="1" smtClean="0"/>
              <a:t>Oyz</a:t>
            </a:r>
            <a:r>
              <a:rPr lang="en-US" dirty="0" smtClean="0"/>
              <a:t>, </a:t>
            </a:r>
            <a:r>
              <a:rPr lang="en-US" dirty="0" err="1" smtClean="0"/>
              <a:t>Ozx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7" y="2402458"/>
            <a:ext cx="2751859" cy="2864435"/>
          </a:xfrm>
        </p:spPr>
      </p:pic>
    </p:spTree>
    <p:extLst>
      <p:ext uri="{BB962C8B-B14F-4D97-AF65-F5344CB8AC3E}">
        <p14:creationId xmlns:p14="http://schemas.microsoft.com/office/powerpoint/2010/main" val="37260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2706"/>
          </a:xfrm>
        </p:spPr>
        <p:txBody>
          <a:bodyPr/>
          <a:lstStyle/>
          <a:p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Прямоугольная система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516286" cy="4023360"/>
          </a:xfrm>
        </p:spPr>
        <p:txBody>
          <a:bodyPr/>
          <a:lstStyle/>
          <a:p>
            <a:pPr algn="ctr"/>
            <a:r>
              <a:rPr lang="ru-RU" dirty="0" smtClean="0"/>
              <a:t>Точка О разделяет каждую из осей координат на два луча. Луч, направление которого совпадает с направлением оси, называется</a:t>
            </a:r>
            <a:r>
              <a:rPr lang="ru-RU" b="1" i="1" dirty="0" smtClean="0"/>
              <a:t> положительной полуосью</a:t>
            </a:r>
            <a:r>
              <a:rPr lang="ru-RU" dirty="0" smtClean="0"/>
              <a:t>, а другой луч </a:t>
            </a:r>
            <a:r>
              <a:rPr lang="ru-RU" b="1" i="1" dirty="0" smtClean="0"/>
              <a:t>отрицательной полуосью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939674"/>
            <a:ext cx="3643313" cy="2865689"/>
          </a:xfrm>
        </p:spPr>
      </p:pic>
    </p:spTree>
    <p:extLst>
      <p:ext uri="{BB962C8B-B14F-4D97-AF65-F5344CB8AC3E}">
        <p14:creationId xmlns:p14="http://schemas.microsoft.com/office/powerpoint/2010/main" val="37828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3433"/>
          </a:xfrm>
        </p:spPr>
        <p:txBody>
          <a:bodyPr/>
          <a:lstStyle/>
          <a:p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Прямоугольная система координат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3682540" cy="4023360"/>
          </a:xfrm>
        </p:spPr>
        <p:txBody>
          <a:bodyPr/>
          <a:lstStyle/>
          <a:p>
            <a:r>
              <a:rPr lang="ru-RU" dirty="0" smtClean="0"/>
              <a:t>В прямоугольной системе координат каждой точке М пространства сопоставляется тройка чисел, которые называются ее </a:t>
            </a:r>
            <a:r>
              <a:rPr lang="ru-RU" b="1" i="1" dirty="0" smtClean="0"/>
              <a:t>координатами</a:t>
            </a:r>
            <a:r>
              <a:rPr lang="ru-RU" dirty="0" smtClean="0"/>
              <a:t>. </a:t>
            </a:r>
            <a:r>
              <a:rPr lang="en-US" dirty="0" smtClean="0"/>
              <a:t>M(</a:t>
            </a:r>
            <a:r>
              <a:rPr lang="en-US" dirty="0" err="1" smtClean="0"/>
              <a:t>x,y,z</a:t>
            </a:r>
            <a:r>
              <a:rPr lang="en-US" dirty="0" smtClean="0"/>
              <a:t>),</a:t>
            </a:r>
            <a:r>
              <a:rPr lang="ru-RU" dirty="0" smtClean="0"/>
              <a:t> где</a:t>
            </a:r>
            <a:r>
              <a:rPr lang="en-US" dirty="0" smtClean="0"/>
              <a:t> x</a:t>
            </a:r>
            <a:r>
              <a:rPr lang="ru-RU" dirty="0" smtClean="0"/>
              <a:t>-абсцисса,</a:t>
            </a:r>
            <a:r>
              <a:rPr lang="en-US" dirty="0" smtClean="0"/>
              <a:t> y</a:t>
            </a:r>
            <a:r>
              <a:rPr lang="ru-RU" dirty="0" smtClean="0"/>
              <a:t>-ордината,</a:t>
            </a:r>
            <a:r>
              <a:rPr lang="en-US" dirty="0" smtClean="0"/>
              <a:t> z</a:t>
            </a:r>
            <a:r>
              <a:rPr lang="ru-RU" dirty="0" smtClean="0"/>
              <a:t>-аппликата.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82" y="2200044"/>
            <a:ext cx="3667637" cy="3315163"/>
          </a:xfrm>
        </p:spPr>
      </p:pic>
    </p:spTree>
    <p:extLst>
      <p:ext uri="{BB962C8B-B14F-4D97-AF65-F5344CB8AC3E}">
        <p14:creationId xmlns:p14="http://schemas.microsoft.com/office/powerpoint/2010/main" val="24480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pPr algn="ctr"/>
            <a:r>
              <a:rPr lang="ru-RU" dirty="0" smtClean="0"/>
              <a:t>Координаты вектора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46" y="1846263"/>
            <a:ext cx="5363633" cy="4022725"/>
          </a:xfrm>
        </p:spPr>
      </p:pic>
    </p:spTree>
    <p:extLst>
      <p:ext uri="{BB962C8B-B14F-4D97-AF65-F5344CB8AC3E}">
        <p14:creationId xmlns:p14="http://schemas.microsoft.com/office/powerpoint/2010/main" val="30807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9885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Координаты вектора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Вектором</a:t>
            </a:r>
            <a:r>
              <a:rPr lang="ru-RU" dirty="0" smtClean="0"/>
              <a:t> называется направленный отрезок, для которого указано его начало и конец.</a:t>
            </a:r>
          </a:p>
          <a:p>
            <a:r>
              <a:rPr lang="ru-RU" dirty="0" smtClean="0"/>
              <a:t>В данном случае началом отрезка является точка А, концом отрезка точка В. Сам вектор обозначен через АВ. </a:t>
            </a:r>
            <a:r>
              <a:rPr lang="ru-RU" b="1" dirty="0" smtClean="0"/>
              <a:t>Направление</a:t>
            </a:r>
            <a:r>
              <a:rPr lang="ru-RU" dirty="0" smtClean="0"/>
              <a:t> имеет существенное значение, если переставить стрелку в другой конец отрезка, то получится вектор ВА, и это уже </a:t>
            </a:r>
            <a:r>
              <a:rPr lang="ru-RU" b="1" dirty="0" smtClean="0"/>
              <a:t>совсем другой вектор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Понятие вектора удобно отождествлять с движением физического тела.</a:t>
            </a:r>
          </a:p>
          <a:p>
            <a:r>
              <a:rPr lang="ru-RU" dirty="0" smtClean="0"/>
              <a:t>Отдельные точки плоскости, пространства удобно считать так называемым </a:t>
            </a:r>
            <a:r>
              <a:rPr lang="ru-RU" i="1" dirty="0" smtClean="0"/>
              <a:t>нулевым вектором</a:t>
            </a:r>
            <a:r>
              <a:rPr lang="ru-RU" dirty="0" smtClean="0"/>
              <a:t>. У такого вектора конец и начало совпадают.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275" y="4647497"/>
            <a:ext cx="4538214" cy="16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494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Ретро</vt:lpstr>
      <vt:lpstr>Прямоугольная система координат в пространстве. Координаты вектора.</vt:lpstr>
      <vt:lpstr>Рене Декарт </vt:lpstr>
      <vt:lpstr>Прямоугольная система координат</vt:lpstr>
      <vt:lpstr>Прямоугольная система координат</vt:lpstr>
      <vt:lpstr>Прямоугольная система координат</vt:lpstr>
      <vt:lpstr>Прямоугольная система координат</vt:lpstr>
      <vt:lpstr>Прямоугольная система координат</vt:lpstr>
      <vt:lpstr>Координаты вектора</vt:lpstr>
      <vt:lpstr>Координаты вектора</vt:lpstr>
      <vt:lpstr>Координаты вектора</vt:lpstr>
      <vt:lpstr>Координаты вектора</vt:lpstr>
      <vt:lpstr>Координаты вектора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Прямоугольная система координат в пространстве. Координаты вектора.</dc:title>
  <dc:creator>Кирилл</dc:creator>
  <cp:lastModifiedBy>Кирилл</cp:lastModifiedBy>
  <cp:revision>10</cp:revision>
  <dcterms:created xsi:type="dcterms:W3CDTF">2020-02-02T13:07:33Z</dcterms:created>
  <dcterms:modified xsi:type="dcterms:W3CDTF">2020-02-02T14:43:26Z</dcterms:modified>
</cp:coreProperties>
</file>