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9" r:id="rId4"/>
    <p:sldId id="270" r:id="rId5"/>
    <p:sldId id="271" r:id="rId6"/>
    <p:sldId id="272" r:id="rId7"/>
    <p:sldId id="273" r:id="rId8"/>
    <p:sldId id="277" r:id="rId9"/>
    <p:sldId id="276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0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BBB5-0EBE-4957-8F05-914BDF7BA56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0" y="0"/>
            <a:ext cx="121624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3027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5469" y="1087018"/>
            <a:ext cx="2593074" cy="1869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4741" y="1706419"/>
            <a:ext cx="203453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NHÓM 1</a:t>
            </a:r>
            <a:endParaRPr lang="en-US" sz="35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87548" y="1690301"/>
            <a:ext cx="5719515" cy="663177"/>
            <a:chOff x="3698543" y="371271"/>
            <a:chExt cx="5719515" cy="663177"/>
          </a:xfrm>
        </p:grpSpPr>
        <p:sp>
          <p:nvSpPr>
            <p:cNvPr id="6" name="Rectangle 5"/>
            <p:cNvSpPr/>
            <p:nvPr/>
          </p:nvSpPr>
          <p:spPr>
            <a:xfrm>
              <a:off x="3698543" y="371271"/>
              <a:ext cx="5719515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BÀI TOÁN NGƯỜI GIAO HÀNG</a:t>
              </a:r>
              <a:endParaRPr lang="en-US" sz="3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4203" y="1034448"/>
              <a:ext cx="316628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042231" y="133173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3474754" y="1331735"/>
            <a:ext cx="3139443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174703" y="159308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6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3607230" y="1580110"/>
            <a:ext cx="2859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THOÁT ỨNG DỤNG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Đường Kết nối Gấp khúc 47"/>
          <p:cNvCxnSpPr>
            <a:endCxn id="9" idx="3"/>
          </p:cNvCxnSpPr>
          <p:nvPr/>
        </p:nvCxnSpPr>
        <p:spPr>
          <a:xfrm rot="10800000" flipV="1">
            <a:off x="4652013" y="3790900"/>
            <a:ext cx="4338183" cy="736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26228" y="212801"/>
            <a:ext cx="25395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BIỂU ĐỒ LỚP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Nhóm 23"/>
          <p:cNvGrpSpPr/>
          <p:nvPr/>
        </p:nvGrpSpPr>
        <p:grpSpPr>
          <a:xfrm>
            <a:off x="512610" y="554767"/>
            <a:ext cx="3082102" cy="3590937"/>
            <a:chOff x="391524" y="1208426"/>
            <a:chExt cx="3082102" cy="3590937"/>
          </a:xfrm>
        </p:grpSpPr>
        <p:sp>
          <p:nvSpPr>
            <p:cNvPr id="3" name="Rectangle 18"/>
            <p:cNvSpPr/>
            <p:nvPr/>
          </p:nvSpPr>
          <p:spPr>
            <a:xfrm>
              <a:off x="391525" y="1208426"/>
              <a:ext cx="3082101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"/>
            <p:cNvSpPr/>
            <p:nvPr/>
          </p:nvSpPr>
          <p:spPr>
            <a:xfrm>
              <a:off x="1305034" y="1292464"/>
              <a:ext cx="121787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Product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411853" y="2768038"/>
              <a:ext cx="2589521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32913" y="1656880"/>
              <a:ext cx="202722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Value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Weight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destination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391524" y="1644948"/>
              <a:ext cx="3082101" cy="1020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20"/>
            <p:cNvSpPr/>
            <p:nvPr/>
          </p:nvSpPr>
          <p:spPr>
            <a:xfrm>
              <a:off x="391525" y="2665827"/>
              <a:ext cx="3082100" cy="209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Nhóm 15"/>
          <p:cNvGrpSpPr/>
          <p:nvPr/>
        </p:nvGrpSpPr>
        <p:grpSpPr>
          <a:xfrm>
            <a:off x="328639" y="4305820"/>
            <a:ext cx="4676049" cy="2281345"/>
            <a:chOff x="3472737" y="1247987"/>
            <a:chExt cx="4676049" cy="2304881"/>
          </a:xfrm>
        </p:grpSpPr>
        <p:sp>
          <p:nvSpPr>
            <p:cNvPr id="8" name="Rectangle 20"/>
            <p:cNvSpPr/>
            <p:nvPr/>
          </p:nvSpPr>
          <p:spPr>
            <a:xfrm>
              <a:off x="3476985" y="1679095"/>
              <a:ext cx="4319125" cy="692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3558429" y="1741148"/>
              <a:ext cx="3393171" cy="4664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Vector&lt;pair&lt;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float&gt;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connectedNode</a:t>
              </a:r>
              <a:endParaRPr lang="vi-VN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472737" y="1247987"/>
              <a:ext cx="4323373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"/>
            <p:cNvSpPr/>
            <p:nvPr/>
          </p:nvSpPr>
          <p:spPr>
            <a:xfrm>
              <a:off x="3523460" y="2537205"/>
              <a:ext cx="46253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setVertex(int v)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getVertex()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showConnectedNode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push_edge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int,float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5312860" y="1318325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3472811" y="2371642"/>
              <a:ext cx="4323299" cy="10819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Nhóm 24"/>
          <p:cNvGrpSpPr/>
          <p:nvPr/>
        </p:nvGrpSpPr>
        <p:grpSpPr>
          <a:xfrm>
            <a:off x="5750580" y="1400113"/>
            <a:ext cx="2842151" cy="4025633"/>
            <a:chOff x="7007243" y="1550882"/>
            <a:chExt cx="2842151" cy="4025633"/>
          </a:xfrm>
        </p:grpSpPr>
        <p:sp>
          <p:nvSpPr>
            <p:cNvPr id="23" name="Rectangle 20"/>
            <p:cNvSpPr/>
            <p:nvPr/>
          </p:nvSpPr>
          <p:spPr>
            <a:xfrm>
              <a:off x="7007243" y="3493571"/>
              <a:ext cx="2842151" cy="1957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8"/>
            <p:cNvSpPr/>
            <p:nvPr/>
          </p:nvSpPr>
          <p:spPr>
            <a:xfrm>
              <a:off x="7007244" y="1550882"/>
              <a:ext cx="28421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7975658" y="1575948"/>
              <a:ext cx="83548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Shipper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7"/>
            <p:cNvSpPr/>
            <p:nvPr/>
          </p:nvSpPr>
          <p:spPr>
            <a:xfrm>
              <a:off x="7075476" y="3545190"/>
              <a:ext cx="2635850" cy="20313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setPosition(int)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getPosition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showListProduct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updateListProduct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showPath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updatePath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posAdd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7075476" y="1958950"/>
              <a:ext cx="2407454" cy="14773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currentPos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Vector&lt;Product&gt;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listProduct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startTime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endTime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19"/>
            <p:cNvSpPr/>
            <p:nvPr/>
          </p:nvSpPr>
          <p:spPr>
            <a:xfrm>
              <a:off x="7007243" y="1936464"/>
              <a:ext cx="2842151" cy="1557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Nhóm 32"/>
          <p:cNvGrpSpPr/>
          <p:nvPr/>
        </p:nvGrpSpPr>
        <p:grpSpPr>
          <a:xfrm>
            <a:off x="9164407" y="508601"/>
            <a:ext cx="2435591" cy="3505809"/>
            <a:chOff x="8537209" y="544186"/>
            <a:chExt cx="2435591" cy="3275193"/>
          </a:xfrm>
        </p:grpSpPr>
        <p:sp>
          <p:nvSpPr>
            <p:cNvPr id="27" name="Rectangle 15"/>
            <p:cNvSpPr/>
            <p:nvPr/>
          </p:nvSpPr>
          <p:spPr>
            <a:xfrm>
              <a:off x="8537209" y="544186"/>
              <a:ext cx="2435591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/>
            <p:cNvSpPr/>
            <p:nvPr/>
          </p:nvSpPr>
          <p:spPr>
            <a:xfrm>
              <a:off x="8537209" y="935350"/>
              <a:ext cx="2435591" cy="1021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7"/>
            <p:cNvSpPr/>
            <p:nvPr/>
          </p:nvSpPr>
          <p:spPr>
            <a:xfrm>
              <a:off x="8537209" y="1957102"/>
              <a:ext cx="2435591" cy="17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/>
            <p:cNvSpPr/>
            <p:nvPr/>
          </p:nvSpPr>
          <p:spPr>
            <a:xfrm>
              <a:off x="8630514" y="974280"/>
              <a:ext cx="2237664" cy="888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numofEdge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1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listofNode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9449808" y="590352"/>
              <a:ext cx="5629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8630514" y="2065053"/>
              <a:ext cx="2086149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addNode(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deleteNode(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editNode(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nit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resetMap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>
            <a:off x="9164407" y="3973766"/>
            <a:ext cx="2435591" cy="2613399"/>
            <a:chOff x="8323089" y="3297509"/>
            <a:chExt cx="2237181" cy="2613399"/>
          </a:xfrm>
        </p:grpSpPr>
        <p:sp>
          <p:nvSpPr>
            <p:cNvPr id="35" name="Rectangle 18"/>
            <p:cNvSpPr/>
            <p:nvPr/>
          </p:nvSpPr>
          <p:spPr>
            <a:xfrm>
              <a:off x="8323090" y="3297509"/>
              <a:ext cx="223718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"/>
            <p:cNvSpPr/>
            <p:nvPr/>
          </p:nvSpPr>
          <p:spPr>
            <a:xfrm>
              <a:off x="9139352" y="3338153"/>
              <a:ext cx="60465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7"/>
            <p:cNvSpPr/>
            <p:nvPr/>
          </p:nvSpPr>
          <p:spPr>
            <a:xfrm>
              <a:off x="8424877" y="4612301"/>
              <a:ext cx="183922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  <p:sp>
          <p:nvSpPr>
            <p:cNvPr id="38" name="Rectangle 8"/>
            <p:cNvSpPr/>
            <p:nvPr/>
          </p:nvSpPr>
          <p:spPr>
            <a:xfrm>
              <a:off x="8469654" y="3783705"/>
              <a:ext cx="1391663" cy="6118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Hours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Minutes</a:t>
              </a:r>
            </a:p>
          </p:txBody>
        </p:sp>
        <p:sp>
          <p:nvSpPr>
            <p:cNvPr id="39" name="Rectangle 19"/>
            <p:cNvSpPr/>
            <p:nvPr/>
          </p:nvSpPr>
          <p:spPr>
            <a:xfrm>
              <a:off x="8323089" y="3683092"/>
              <a:ext cx="2237181" cy="810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8323089" y="4493270"/>
              <a:ext cx="2237181" cy="1417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Đường kết nối Mũi tên Thẳng 42"/>
          <p:cNvCxnSpPr>
            <a:stCxn id="3" idx="3"/>
            <a:endCxn id="18" idx="1"/>
          </p:cNvCxnSpPr>
          <p:nvPr/>
        </p:nvCxnSpPr>
        <p:spPr>
          <a:xfrm>
            <a:off x="3594712" y="778994"/>
            <a:ext cx="2155869" cy="82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/>
          <p:cNvCxnSpPr>
            <a:endCxn id="18" idx="3"/>
          </p:cNvCxnSpPr>
          <p:nvPr/>
        </p:nvCxnSpPr>
        <p:spPr>
          <a:xfrm flipH="1">
            <a:off x="8592731" y="836063"/>
            <a:ext cx="581431" cy="764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Gấp khúc 51"/>
          <p:cNvCxnSpPr/>
          <p:nvPr/>
        </p:nvCxnSpPr>
        <p:spPr>
          <a:xfrm flipV="1">
            <a:off x="502852" y="836063"/>
            <a:ext cx="8661552" cy="37856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 Mũi tên Thẳng 60"/>
          <p:cNvCxnSpPr>
            <a:endCxn id="13" idx="2"/>
          </p:cNvCxnSpPr>
          <p:nvPr/>
        </p:nvCxnSpPr>
        <p:spPr>
          <a:xfrm flipV="1">
            <a:off x="2053660" y="4111272"/>
            <a:ext cx="1" cy="510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51" y="528995"/>
            <a:ext cx="5776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phần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mềm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51" y="1082993"/>
            <a:ext cx="7172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Map</a:t>
            </a:r>
            <a:endParaRPr lang="vi-VN" sz="2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mô phỏng dựa trên đồ thị,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giữa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    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3" y="2258219"/>
            <a:ext cx="59593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Node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trí của 1 đỉnh, lấy giá trị từ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51" y="4895599"/>
            <a:ext cx="5776068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Miêu tả vị trí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số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hóa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mục tiêu cần đến, người dùng nhập vào,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 dữ liệu từ map để tính toán quãng đường ngắn nhất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>
            <a:off x="6333906" y="1098841"/>
            <a:ext cx="4964518" cy="4335110"/>
            <a:chOff x="6333906" y="1098841"/>
            <a:chExt cx="4964518" cy="4335110"/>
          </a:xfrm>
        </p:grpSpPr>
        <p:sp>
          <p:nvSpPr>
            <p:cNvPr id="10" name="Hình tự do 9"/>
            <p:cNvSpPr/>
            <p:nvPr/>
          </p:nvSpPr>
          <p:spPr>
            <a:xfrm>
              <a:off x="8220649" y="2809316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2</a:t>
              </a:r>
              <a:endParaRPr lang="en-US" sz="5700" kern="1200" dirty="0"/>
            </a:p>
          </p:txBody>
        </p:sp>
        <p:sp>
          <p:nvSpPr>
            <p:cNvPr id="19" name="Hình tự do 18"/>
            <p:cNvSpPr/>
            <p:nvPr/>
          </p:nvSpPr>
          <p:spPr>
            <a:xfrm>
              <a:off x="8122394" y="1098841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1</a:t>
              </a:r>
              <a:endParaRPr lang="en-US" sz="5700" kern="1200" dirty="0"/>
            </a:p>
          </p:txBody>
        </p:sp>
        <p:sp>
          <p:nvSpPr>
            <p:cNvPr id="21" name="Hình tự do 20"/>
            <p:cNvSpPr/>
            <p:nvPr/>
          </p:nvSpPr>
          <p:spPr>
            <a:xfrm>
              <a:off x="10053500" y="2121289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6</a:t>
              </a:r>
              <a:endParaRPr lang="en-US" sz="5700" kern="1200" dirty="0"/>
            </a:p>
          </p:txBody>
        </p:sp>
        <p:sp>
          <p:nvSpPr>
            <p:cNvPr id="23" name="Hình tự do 22"/>
            <p:cNvSpPr/>
            <p:nvPr/>
          </p:nvSpPr>
          <p:spPr>
            <a:xfrm>
              <a:off x="9631621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3</a:t>
              </a:r>
              <a:endParaRPr lang="en-US" sz="5700" kern="1200" dirty="0"/>
            </a:p>
          </p:txBody>
        </p:sp>
        <p:sp>
          <p:nvSpPr>
            <p:cNvPr id="25" name="Hình tự do 24"/>
            <p:cNvSpPr/>
            <p:nvPr/>
          </p:nvSpPr>
          <p:spPr>
            <a:xfrm>
              <a:off x="6852292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4</a:t>
              </a:r>
              <a:endParaRPr lang="en-US" sz="5700" kern="1200" dirty="0"/>
            </a:p>
          </p:txBody>
        </p:sp>
        <p:sp>
          <p:nvSpPr>
            <p:cNvPr id="27" name="Hình tự do 26"/>
            <p:cNvSpPr/>
            <p:nvPr/>
          </p:nvSpPr>
          <p:spPr>
            <a:xfrm>
              <a:off x="6333906" y="2205273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5</a:t>
              </a:r>
              <a:endParaRPr lang="en-US" sz="5700" kern="1200" dirty="0"/>
            </a:p>
          </p:txBody>
        </p:sp>
      </p:grpSp>
      <p:sp>
        <p:nvSpPr>
          <p:cNvPr id="7" name="Rectangle 4"/>
          <p:cNvSpPr/>
          <p:nvPr/>
        </p:nvSpPr>
        <p:spPr>
          <a:xfrm>
            <a:off x="485651" y="3196937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Time</a:t>
            </a:r>
            <a:r>
              <a:rPr lang="vi-VN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trên 1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5651" y="4042048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Product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cân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nặng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Đường kết nối Mũi tên Thẳng 11"/>
          <p:cNvCxnSpPr>
            <a:stCxn id="19" idx="3"/>
            <a:endCxn id="10" idx="1"/>
          </p:cNvCxnSpPr>
          <p:nvPr/>
        </p:nvCxnSpPr>
        <p:spPr>
          <a:xfrm>
            <a:off x="8744856" y="2343765"/>
            <a:ext cx="98255" cy="46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/>
          <p:nvPr/>
        </p:nvCxnSpPr>
        <p:spPr>
          <a:xfrm flipV="1">
            <a:off x="7506360" y="2024743"/>
            <a:ext cx="736303" cy="4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9831256" y="1481617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07392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625666" y="180929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237167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672279" y="442676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Đường kết nối Mũi tên Thẳng 32"/>
          <p:cNvCxnSpPr>
            <a:stCxn id="25" idx="1"/>
            <a:endCxn id="27" idx="3"/>
          </p:cNvCxnSpPr>
          <p:nvPr/>
        </p:nvCxnSpPr>
        <p:spPr>
          <a:xfrm flipH="1" flipV="1">
            <a:off x="6956368" y="3450197"/>
            <a:ext cx="518386" cy="7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>
            <a:stCxn id="23" idx="0"/>
            <a:endCxn id="25" idx="2"/>
          </p:cNvCxnSpPr>
          <p:nvPr/>
        </p:nvCxnSpPr>
        <p:spPr>
          <a:xfrm flipH="1">
            <a:off x="8097216" y="4811489"/>
            <a:ext cx="153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1" idx="3"/>
            <a:endCxn id="23" idx="1"/>
          </p:cNvCxnSpPr>
          <p:nvPr/>
        </p:nvCxnSpPr>
        <p:spPr>
          <a:xfrm flipH="1">
            <a:off x="10254083" y="3366213"/>
            <a:ext cx="421879" cy="8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/>
          <p:cNvCxnSpPr>
            <a:stCxn id="21" idx="1"/>
            <a:endCxn id="19" idx="2"/>
          </p:cNvCxnSpPr>
          <p:nvPr/>
        </p:nvCxnSpPr>
        <p:spPr>
          <a:xfrm flipH="1" flipV="1">
            <a:off x="9367318" y="1721303"/>
            <a:ext cx="1308644" cy="3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/>
          <p:cNvSpPr/>
          <p:nvPr/>
        </p:nvSpPr>
        <p:spPr>
          <a:xfrm>
            <a:off x="8864418" y="2361096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3708979" y="371271"/>
            <a:ext cx="477406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41492" y="2002218"/>
            <a:ext cx="4412921" cy="819808"/>
            <a:chOff x="805465" y="1308536"/>
            <a:chExt cx="4412921" cy="819808"/>
          </a:xfrm>
        </p:grpSpPr>
        <p:sp>
          <p:nvSpPr>
            <p:cNvPr id="11" name="Rectangle 10"/>
            <p:cNvSpPr/>
            <p:nvPr/>
          </p:nvSpPr>
          <p:spPr>
            <a:xfrm>
              <a:off x="805465" y="130853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125" y="1410664"/>
              <a:ext cx="1574470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Lê Anh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Quân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B17DCPT163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5255" y="1308536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3323662" y="1518384"/>
              <a:ext cx="16033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1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57403" y="2002218"/>
            <a:ext cx="4412921" cy="820125"/>
            <a:chOff x="805465" y="2179725"/>
            <a:chExt cx="4412921" cy="820125"/>
          </a:xfrm>
        </p:grpSpPr>
        <p:sp>
          <p:nvSpPr>
            <p:cNvPr id="12" name="Rectangle 11"/>
            <p:cNvSpPr/>
            <p:nvPr/>
          </p:nvSpPr>
          <p:spPr>
            <a:xfrm>
              <a:off x="805465" y="2179725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1413" y="2281852"/>
              <a:ext cx="19078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Đình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Tiến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B17DCPT207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5255" y="2180043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"/>
            <p:cNvSpPr/>
            <p:nvPr/>
          </p:nvSpPr>
          <p:spPr>
            <a:xfrm>
              <a:off x="3303625" y="2389891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5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403" y="2900629"/>
            <a:ext cx="4412921" cy="826593"/>
            <a:chOff x="805465" y="3044127"/>
            <a:chExt cx="4412921" cy="826593"/>
          </a:xfrm>
        </p:grpSpPr>
        <p:sp>
          <p:nvSpPr>
            <p:cNvPr id="13" name="Rectangle 12"/>
            <p:cNvSpPr/>
            <p:nvPr/>
          </p:nvSpPr>
          <p:spPr>
            <a:xfrm>
              <a:off x="805465" y="3050913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5513" y="3153040"/>
              <a:ext cx="2159694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Tùng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Lâm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B17DCPT112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255" y="304412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"/>
            <p:cNvSpPr/>
            <p:nvPr/>
          </p:nvSpPr>
          <p:spPr>
            <a:xfrm>
              <a:off x="3163363" y="3253975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3, 4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0439" y="2897928"/>
            <a:ext cx="4423974" cy="829294"/>
            <a:chOff x="805465" y="3912614"/>
            <a:chExt cx="4423974" cy="829294"/>
          </a:xfrm>
        </p:grpSpPr>
        <p:sp>
          <p:nvSpPr>
            <p:cNvPr id="14" name="Rectangle 13"/>
            <p:cNvSpPr/>
            <p:nvPr/>
          </p:nvSpPr>
          <p:spPr>
            <a:xfrm>
              <a:off x="805465" y="3922101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4924" y="4024228"/>
              <a:ext cx="178087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Văn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Liên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B17DCPT116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6308" y="3912614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"/>
            <p:cNvSpPr/>
            <p:nvPr/>
          </p:nvSpPr>
          <p:spPr>
            <a:xfrm>
              <a:off x="3314678" y="4122462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2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0439" y="3803124"/>
            <a:ext cx="4412921" cy="837177"/>
            <a:chOff x="805465" y="4775917"/>
            <a:chExt cx="4412921" cy="837177"/>
          </a:xfrm>
        </p:grpSpPr>
        <p:sp>
          <p:nvSpPr>
            <p:cNvPr id="15" name="Rectangle 14"/>
            <p:cNvSpPr/>
            <p:nvPr/>
          </p:nvSpPr>
          <p:spPr>
            <a:xfrm>
              <a:off x="805465" y="479328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465" y="4895414"/>
              <a:ext cx="227979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Đức Thắng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B17DCPT187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255" y="477591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"/>
            <p:cNvSpPr/>
            <p:nvPr/>
          </p:nvSpPr>
          <p:spPr>
            <a:xfrm>
              <a:off x="3261948" y="4985765"/>
              <a:ext cx="17267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CLI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842303" y="1188003"/>
            <a:ext cx="4864813" cy="4950544"/>
            <a:chOff x="836023" y="862427"/>
            <a:chExt cx="4345354" cy="4950544"/>
          </a:xfrm>
        </p:grpSpPr>
        <p:sp>
          <p:nvSpPr>
            <p:cNvPr id="2" name="Hình chữ nhật 1"/>
            <p:cNvSpPr/>
            <p:nvPr/>
          </p:nvSpPr>
          <p:spPr>
            <a:xfrm>
              <a:off x="836023" y="1267097"/>
              <a:ext cx="4345354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14"/>
            <p:cNvSpPr/>
            <p:nvPr/>
          </p:nvSpPr>
          <p:spPr>
            <a:xfrm>
              <a:off x="950709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1</a:t>
              </a:r>
            </a:p>
          </p:txBody>
        </p:sp>
        <p:sp>
          <p:nvSpPr>
            <p:cNvPr id="4" name="Rectangle 14"/>
            <p:cNvSpPr/>
            <p:nvPr/>
          </p:nvSpPr>
          <p:spPr>
            <a:xfrm>
              <a:off x="1078032" y="1450656"/>
              <a:ext cx="294532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THỜI GIAN GIAO HÀNG NGẮN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Hình chữ nhật 4"/>
            <p:cNvSpPr/>
            <p:nvPr/>
          </p:nvSpPr>
          <p:spPr>
            <a:xfrm>
              <a:off x="836023" y="2377440"/>
              <a:ext cx="4345354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934340" y="2377440"/>
              <a:ext cx="4088675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Để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có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thời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nhanh nhất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phải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tìm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đường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ngắn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nhất đi qua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khoảng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cách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giữa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2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là khác nhau . </a:t>
              </a: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6190890" y="1188003"/>
            <a:ext cx="5212080" cy="5669997"/>
            <a:chOff x="6557554" y="862427"/>
            <a:chExt cx="5212080" cy="5669997"/>
          </a:xfrm>
        </p:grpSpPr>
        <p:sp>
          <p:nvSpPr>
            <p:cNvPr id="7" name="Hình chữ nhật 6"/>
            <p:cNvSpPr/>
            <p:nvPr/>
          </p:nvSpPr>
          <p:spPr>
            <a:xfrm>
              <a:off x="6557554" y="1267097"/>
              <a:ext cx="5212080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6672241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2</a:t>
              </a:r>
            </a:p>
          </p:txBody>
        </p:sp>
        <p:sp>
          <p:nvSpPr>
            <p:cNvPr id="9" name="Rectangle 14"/>
            <p:cNvSpPr/>
            <p:nvPr/>
          </p:nvSpPr>
          <p:spPr>
            <a:xfrm>
              <a:off x="6655872" y="1450656"/>
              <a:ext cx="457818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SỐ LƯỢNG HÀNG GIAO TRONG MỘT CHUYẾN LỚN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Hình chữ nhật 9"/>
            <p:cNvSpPr/>
            <p:nvPr/>
          </p:nvSpPr>
          <p:spPr>
            <a:xfrm>
              <a:off x="6557554" y="2377440"/>
              <a:ext cx="5212080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6655872" y="2377440"/>
              <a:ext cx="5113762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shipper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một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trị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phải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tính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toán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sao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cho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tri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thể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bỏ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nhiều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.</a:t>
              </a: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"/>
          <p:cNvSpPr/>
          <p:nvPr/>
        </p:nvSpPr>
        <p:spPr>
          <a:xfrm>
            <a:off x="4014860" y="371271"/>
            <a:ext cx="4162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bài toán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1476105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67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1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Đồ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người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Xóa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 người dùng xóa dữ liệu bản đồ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 địa điểm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Cho phép thêm địa điểm mới trên bản đồ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Reset 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 đồ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lại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lúc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2873831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2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579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SHIPPER ẢO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Tên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đa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mang đi)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thông tin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4569329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3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4304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DANH SÁCH 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63424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 toán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  <a:endParaRPr lang="en-US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16127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: 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chưa .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Chưa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cuối cũng thực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tiếp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3007388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5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7206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THÊM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016067" y="2076988"/>
            <a:ext cx="8942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nếu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có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vượt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quá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hay không ?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tại từ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nhỏ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hoặc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chấp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ngược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771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Lâm</dc:creator>
  <cp:lastModifiedBy>admin</cp:lastModifiedBy>
  <cp:revision>86</cp:revision>
  <dcterms:created xsi:type="dcterms:W3CDTF">2019-10-21T02:27:21Z</dcterms:created>
  <dcterms:modified xsi:type="dcterms:W3CDTF">2019-11-18T18:20:36Z</dcterms:modified>
</cp:coreProperties>
</file>