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69" r:id="rId4"/>
    <p:sldId id="270" r:id="rId5"/>
    <p:sldId id="271" r:id="rId6"/>
    <p:sldId id="272" r:id="rId7"/>
    <p:sldId id="273" r:id="rId8"/>
    <p:sldId id="277" r:id="rId9"/>
    <p:sldId id="276" r:id="rId10"/>
    <p:sldId id="274" r:id="rId11"/>
    <p:sldId id="27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403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0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0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BBB5-0EBE-4957-8F05-914BDF7BA56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70" y="0"/>
            <a:ext cx="121624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30275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05469" y="1087018"/>
            <a:ext cx="2593074" cy="18697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84741" y="1706419"/>
            <a:ext cx="203453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NHÓM 1</a:t>
            </a:r>
            <a:endParaRPr lang="en-US" sz="35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87548" y="1690301"/>
            <a:ext cx="5719515" cy="663177"/>
            <a:chOff x="3698543" y="371271"/>
            <a:chExt cx="5719515" cy="663177"/>
          </a:xfrm>
        </p:grpSpPr>
        <p:sp>
          <p:nvSpPr>
            <p:cNvPr id="6" name="Rectangle 5"/>
            <p:cNvSpPr/>
            <p:nvPr/>
          </p:nvSpPr>
          <p:spPr>
            <a:xfrm>
              <a:off x="3698543" y="371271"/>
              <a:ext cx="5719515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" b="1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BÀI TOÁN NGƯỜI GIAO HÀNG</a:t>
              </a:r>
              <a:endParaRPr lang="en-US" sz="30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944203" y="1034448"/>
              <a:ext cx="316628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Hình chữ nhật 8"/>
          <p:cNvSpPr/>
          <p:nvPr/>
        </p:nvSpPr>
        <p:spPr>
          <a:xfrm>
            <a:off x="1042231" y="133173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/>
          <p:cNvSpPr/>
          <p:nvPr/>
        </p:nvSpPr>
        <p:spPr>
          <a:xfrm>
            <a:off x="3474754" y="1331735"/>
            <a:ext cx="3139443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174703" y="159308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6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Hình chữ nhật 11"/>
          <p:cNvSpPr/>
          <p:nvPr/>
        </p:nvSpPr>
        <p:spPr>
          <a:xfrm>
            <a:off x="3607230" y="1580110"/>
            <a:ext cx="28596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THOÁT ỨNG DỤNG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228" y="212801"/>
            <a:ext cx="25395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BIỂU ĐỒ LỚP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C:\Users\admin\Desktop\Basic Class Diagram with Attributes and Oper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6" y="766799"/>
            <a:ext cx="10371666" cy="595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5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651" y="528995"/>
            <a:ext cx="577606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Mô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tả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trong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phần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mềm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651" y="1082993"/>
            <a:ext cx="71721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Map</a:t>
            </a:r>
            <a:endParaRPr lang="vi-VN" sz="22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đồ mô phỏng dựa trên đồ thị,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giữa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               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vị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trí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file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9113" y="2258219"/>
            <a:ext cx="595933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2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Node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Vị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trí của 1 đỉnh, lấy giá trị từ file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651" y="4895599"/>
            <a:ext cx="5776068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endParaRPr lang="vi-VN" sz="2200" b="1" cap="none" spc="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Miêu tả vị trí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số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hóa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mục tiêu cần đến, người dùng nhập vào, 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lấy dữ liệu từ map để tính toán quãng đường ngắn nhất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Nhóm 8"/>
          <p:cNvGrpSpPr/>
          <p:nvPr/>
        </p:nvGrpSpPr>
        <p:grpSpPr>
          <a:xfrm>
            <a:off x="6333906" y="1098841"/>
            <a:ext cx="4964518" cy="4335110"/>
            <a:chOff x="6333906" y="1098841"/>
            <a:chExt cx="4964518" cy="4335110"/>
          </a:xfrm>
        </p:grpSpPr>
        <p:sp>
          <p:nvSpPr>
            <p:cNvPr id="10" name="Hình tự do 9"/>
            <p:cNvSpPr/>
            <p:nvPr/>
          </p:nvSpPr>
          <p:spPr>
            <a:xfrm>
              <a:off x="8220649" y="2809316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2</a:t>
              </a:r>
              <a:endParaRPr lang="en-US" sz="5700" kern="1200" dirty="0"/>
            </a:p>
          </p:txBody>
        </p:sp>
        <p:sp>
          <p:nvSpPr>
            <p:cNvPr id="19" name="Hình tự do 18"/>
            <p:cNvSpPr/>
            <p:nvPr/>
          </p:nvSpPr>
          <p:spPr>
            <a:xfrm>
              <a:off x="8122394" y="1098841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1</a:t>
              </a:r>
              <a:endParaRPr lang="en-US" sz="5700" kern="1200" dirty="0"/>
            </a:p>
          </p:txBody>
        </p:sp>
        <p:sp>
          <p:nvSpPr>
            <p:cNvPr id="21" name="Hình tự do 20"/>
            <p:cNvSpPr/>
            <p:nvPr/>
          </p:nvSpPr>
          <p:spPr>
            <a:xfrm>
              <a:off x="10053500" y="2121289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6</a:t>
              </a:r>
              <a:endParaRPr lang="en-US" sz="5700" kern="1200" dirty="0"/>
            </a:p>
          </p:txBody>
        </p:sp>
        <p:sp>
          <p:nvSpPr>
            <p:cNvPr id="23" name="Hình tự do 22"/>
            <p:cNvSpPr/>
            <p:nvPr/>
          </p:nvSpPr>
          <p:spPr>
            <a:xfrm>
              <a:off x="9631621" y="4189027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3</a:t>
              </a:r>
              <a:endParaRPr lang="en-US" sz="5700" kern="1200" dirty="0"/>
            </a:p>
          </p:txBody>
        </p:sp>
        <p:sp>
          <p:nvSpPr>
            <p:cNvPr id="25" name="Hình tự do 24"/>
            <p:cNvSpPr/>
            <p:nvPr/>
          </p:nvSpPr>
          <p:spPr>
            <a:xfrm>
              <a:off x="6852292" y="4189027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4</a:t>
              </a:r>
              <a:endParaRPr lang="en-US" sz="5700" kern="1200" dirty="0"/>
            </a:p>
          </p:txBody>
        </p:sp>
        <p:sp>
          <p:nvSpPr>
            <p:cNvPr id="27" name="Hình tự do 26"/>
            <p:cNvSpPr/>
            <p:nvPr/>
          </p:nvSpPr>
          <p:spPr>
            <a:xfrm>
              <a:off x="6333906" y="2205273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5</a:t>
              </a:r>
              <a:endParaRPr lang="en-US" sz="5700" kern="1200" dirty="0"/>
            </a:p>
          </p:txBody>
        </p:sp>
      </p:grpSp>
      <p:sp>
        <p:nvSpPr>
          <p:cNvPr id="7" name="Rectangle 4"/>
          <p:cNvSpPr/>
          <p:nvPr/>
        </p:nvSpPr>
        <p:spPr>
          <a:xfrm>
            <a:off x="485651" y="3196937"/>
            <a:ext cx="57760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Time</a:t>
            </a:r>
            <a:r>
              <a:rPr lang="vi-VN" sz="22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gian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 trên 1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485651" y="4042048"/>
            <a:ext cx="57760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Product</a:t>
            </a:r>
            <a:endParaRPr lang="vi-VN" sz="2200" b="1" cap="none" spc="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Bao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gồm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giá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trị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, cân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nặng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,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điểm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giao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Đường kết nối Mũi tên Thẳng 11"/>
          <p:cNvCxnSpPr>
            <a:stCxn id="19" idx="3"/>
            <a:endCxn id="10" idx="1"/>
          </p:cNvCxnSpPr>
          <p:nvPr/>
        </p:nvCxnSpPr>
        <p:spPr>
          <a:xfrm>
            <a:off x="8744856" y="2343765"/>
            <a:ext cx="98255" cy="46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/>
          <p:cNvCxnSpPr/>
          <p:nvPr/>
        </p:nvCxnSpPr>
        <p:spPr>
          <a:xfrm flipV="1">
            <a:off x="7506360" y="2024743"/>
            <a:ext cx="736303" cy="49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/>
          <p:nvPr/>
        </p:nvSpPr>
        <p:spPr>
          <a:xfrm>
            <a:off x="9831256" y="1481617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10107392" y="3535491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7625666" y="1809298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7237167" y="3535491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8672279" y="4426768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Đường kết nối Mũi tên Thẳng 32"/>
          <p:cNvCxnSpPr>
            <a:stCxn id="25" idx="1"/>
            <a:endCxn id="27" idx="3"/>
          </p:cNvCxnSpPr>
          <p:nvPr/>
        </p:nvCxnSpPr>
        <p:spPr>
          <a:xfrm flipH="1" flipV="1">
            <a:off x="6956368" y="3450197"/>
            <a:ext cx="518386" cy="7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/>
          <p:cNvCxnSpPr>
            <a:stCxn id="23" idx="0"/>
            <a:endCxn id="25" idx="2"/>
          </p:cNvCxnSpPr>
          <p:nvPr/>
        </p:nvCxnSpPr>
        <p:spPr>
          <a:xfrm flipH="1">
            <a:off x="8097216" y="4811489"/>
            <a:ext cx="1534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/>
          <p:cNvCxnSpPr>
            <a:stCxn id="21" idx="3"/>
            <a:endCxn id="23" idx="1"/>
          </p:cNvCxnSpPr>
          <p:nvPr/>
        </p:nvCxnSpPr>
        <p:spPr>
          <a:xfrm flipH="1">
            <a:off x="10254083" y="3366213"/>
            <a:ext cx="421879" cy="82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kết nối Mũi tên Thẳng 54"/>
          <p:cNvCxnSpPr>
            <a:stCxn id="21" idx="1"/>
            <a:endCxn id="19" idx="2"/>
          </p:cNvCxnSpPr>
          <p:nvPr/>
        </p:nvCxnSpPr>
        <p:spPr>
          <a:xfrm flipH="1" flipV="1">
            <a:off x="9367318" y="1721303"/>
            <a:ext cx="1308644" cy="39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4"/>
          <p:cNvSpPr/>
          <p:nvPr/>
        </p:nvSpPr>
        <p:spPr>
          <a:xfrm>
            <a:off x="8864418" y="2361096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3708979" y="371271"/>
            <a:ext cx="477406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phân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chia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công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việc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341492" y="2002218"/>
            <a:ext cx="4412921" cy="819808"/>
            <a:chOff x="805465" y="1308536"/>
            <a:chExt cx="4412921" cy="819808"/>
          </a:xfrm>
        </p:grpSpPr>
        <p:sp>
          <p:nvSpPr>
            <p:cNvPr id="11" name="Rectangle 10"/>
            <p:cNvSpPr/>
            <p:nvPr/>
          </p:nvSpPr>
          <p:spPr>
            <a:xfrm>
              <a:off x="805465" y="1308537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58125" y="1410664"/>
              <a:ext cx="1574470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Lê Anh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Quân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B17DCPT163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5255" y="1308536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"/>
            <p:cNvSpPr/>
            <p:nvPr/>
          </p:nvSpPr>
          <p:spPr>
            <a:xfrm>
              <a:off x="3323662" y="1518384"/>
              <a:ext cx="16033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1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57403" y="2002218"/>
            <a:ext cx="4412921" cy="820125"/>
            <a:chOff x="805465" y="2179725"/>
            <a:chExt cx="4412921" cy="820125"/>
          </a:xfrm>
        </p:grpSpPr>
        <p:sp>
          <p:nvSpPr>
            <p:cNvPr id="12" name="Rectangle 11"/>
            <p:cNvSpPr/>
            <p:nvPr/>
          </p:nvSpPr>
          <p:spPr>
            <a:xfrm>
              <a:off x="805465" y="2179725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91413" y="2281852"/>
              <a:ext cx="1907894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Phạm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Đình</a:t>
              </a:r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 Tiến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B17DCPT207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85255" y="2180043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"/>
            <p:cNvSpPr/>
            <p:nvPr/>
          </p:nvSpPr>
          <p:spPr>
            <a:xfrm>
              <a:off x="3303625" y="2389891"/>
              <a:ext cx="164339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5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7403" y="2900629"/>
            <a:ext cx="4412921" cy="826593"/>
            <a:chOff x="805465" y="3044127"/>
            <a:chExt cx="4412921" cy="826593"/>
          </a:xfrm>
        </p:grpSpPr>
        <p:sp>
          <p:nvSpPr>
            <p:cNvPr id="13" name="Rectangle 12"/>
            <p:cNvSpPr/>
            <p:nvPr/>
          </p:nvSpPr>
          <p:spPr>
            <a:xfrm>
              <a:off x="805465" y="3050913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65513" y="3153040"/>
              <a:ext cx="2159694" cy="61555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Nguyễn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Tùng</a:t>
              </a:r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Lâm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B17DCPT112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85255" y="3044127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"/>
            <p:cNvSpPr/>
            <p:nvPr/>
          </p:nvSpPr>
          <p:spPr>
            <a:xfrm>
              <a:off x="3163363" y="3253975"/>
              <a:ext cx="192392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3, 4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30439" y="2897928"/>
            <a:ext cx="4423974" cy="829294"/>
            <a:chOff x="805465" y="3912614"/>
            <a:chExt cx="4423974" cy="829294"/>
          </a:xfrm>
        </p:grpSpPr>
        <p:sp>
          <p:nvSpPr>
            <p:cNvPr id="14" name="Rectangle 13"/>
            <p:cNvSpPr/>
            <p:nvPr/>
          </p:nvSpPr>
          <p:spPr>
            <a:xfrm>
              <a:off x="805465" y="3922101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54924" y="4024228"/>
              <a:ext cx="1780872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Phạm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Văn</a:t>
              </a:r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Liên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B17DCPT116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96308" y="3912614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"/>
            <p:cNvSpPr/>
            <p:nvPr/>
          </p:nvSpPr>
          <p:spPr>
            <a:xfrm>
              <a:off x="3314678" y="4122462"/>
              <a:ext cx="164339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2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30439" y="3803124"/>
            <a:ext cx="4412921" cy="837177"/>
            <a:chOff x="805465" y="4775917"/>
            <a:chExt cx="4412921" cy="837177"/>
          </a:xfrm>
        </p:grpSpPr>
        <p:sp>
          <p:nvSpPr>
            <p:cNvPr id="15" name="Rectangle 14"/>
            <p:cNvSpPr/>
            <p:nvPr/>
          </p:nvSpPr>
          <p:spPr>
            <a:xfrm>
              <a:off x="805465" y="4793287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05465" y="4895414"/>
              <a:ext cx="2279791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Nguyễn Đức Thắng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B17DCPT187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5255" y="4775917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"/>
            <p:cNvSpPr/>
            <p:nvPr/>
          </p:nvSpPr>
          <p:spPr>
            <a:xfrm>
              <a:off x="3261948" y="4985765"/>
              <a:ext cx="172675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Giao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diện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CLI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5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Nhóm 13"/>
          <p:cNvGrpSpPr/>
          <p:nvPr/>
        </p:nvGrpSpPr>
        <p:grpSpPr>
          <a:xfrm>
            <a:off x="842303" y="1188003"/>
            <a:ext cx="4864813" cy="4950544"/>
            <a:chOff x="836023" y="862427"/>
            <a:chExt cx="4345354" cy="4950544"/>
          </a:xfrm>
        </p:grpSpPr>
        <p:sp>
          <p:nvSpPr>
            <p:cNvPr id="2" name="Hình chữ nhật 1"/>
            <p:cNvSpPr/>
            <p:nvPr/>
          </p:nvSpPr>
          <p:spPr>
            <a:xfrm>
              <a:off x="836023" y="1267097"/>
              <a:ext cx="4345354" cy="111034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14"/>
            <p:cNvSpPr/>
            <p:nvPr/>
          </p:nvSpPr>
          <p:spPr>
            <a:xfrm>
              <a:off x="950709" y="862427"/>
              <a:ext cx="2092687" cy="4308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BÀI TOÁN 1</a:t>
              </a:r>
            </a:p>
          </p:txBody>
        </p:sp>
        <p:sp>
          <p:nvSpPr>
            <p:cNvPr id="4" name="Rectangle 14"/>
            <p:cNvSpPr/>
            <p:nvPr/>
          </p:nvSpPr>
          <p:spPr>
            <a:xfrm>
              <a:off x="1078032" y="1450656"/>
              <a:ext cx="2945329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THỜI GIAN GIAO HÀNG NGẮN NHẤT</a:t>
              </a:r>
              <a:endParaRPr lang="en-US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" name="Hình chữ nhật 4"/>
            <p:cNvSpPr/>
            <p:nvPr/>
          </p:nvSpPr>
          <p:spPr>
            <a:xfrm>
              <a:off x="836023" y="2377440"/>
              <a:ext cx="4345354" cy="343553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934340" y="2377440"/>
              <a:ext cx="4088675" cy="31393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Để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có được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thời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gian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giao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nhanh nhất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cần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phải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tìm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được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đường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đi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ngắn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nhất đi qua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mỗi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điểm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giao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với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khoảng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cách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giữa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2 điểm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giao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 là khác nhau . </a:t>
              </a:r>
              <a:endPara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Nhóm 11"/>
          <p:cNvGrpSpPr/>
          <p:nvPr/>
        </p:nvGrpSpPr>
        <p:grpSpPr>
          <a:xfrm>
            <a:off x="6190890" y="1188003"/>
            <a:ext cx="5212080" cy="5669997"/>
            <a:chOff x="6557554" y="862427"/>
            <a:chExt cx="5212080" cy="5669997"/>
          </a:xfrm>
        </p:grpSpPr>
        <p:sp>
          <p:nvSpPr>
            <p:cNvPr id="7" name="Hình chữ nhật 6"/>
            <p:cNvSpPr/>
            <p:nvPr/>
          </p:nvSpPr>
          <p:spPr>
            <a:xfrm>
              <a:off x="6557554" y="1267097"/>
              <a:ext cx="5212080" cy="111034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6672241" y="862427"/>
              <a:ext cx="2092687" cy="4308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BÀI TOÁN 2</a:t>
              </a:r>
            </a:p>
          </p:txBody>
        </p:sp>
        <p:sp>
          <p:nvSpPr>
            <p:cNvPr id="9" name="Rectangle 14"/>
            <p:cNvSpPr/>
            <p:nvPr/>
          </p:nvSpPr>
          <p:spPr>
            <a:xfrm>
              <a:off x="6655872" y="1450656"/>
              <a:ext cx="4578185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SỐ LƯỢNG HÀNG GIAO TRONG MỘT CHUYẾN LỚN NHẤT</a:t>
              </a:r>
              <a:endParaRPr lang="en-US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" name="Hình chữ nhật 9"/>
            <p:cNvSpPr/>
            <p:nvPr/>
          </p:nvSpPr>
          <p:spPr>
            <a:xfrm>
              <a:off x="6557554" y="2377440"/>
              <a:ext cx="5212080" cy="343553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6655872" y="2377440"/>
              <a:ext cx="5113762" cy="415498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Mỗi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thùng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của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shipper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sẽ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có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một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khối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lượng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mang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theo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định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,</a:t>
              </a:r>
              <a:r>
                <a:rPr lang="vi-VN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mỗi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mặt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ng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sẽ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có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khối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lượng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định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và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giá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trị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định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.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Cần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phải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tính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toán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sao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cho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giá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tri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mặt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hang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có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thể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bỏ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vào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trong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thùng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hang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nhiều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.</a:t>
              </a:r>
              <a:endPara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ectangle 1"/>
          <p:cNvSpPr/>
          <p:nvPr/>
        </p:nvSpPr>
        <p:spPr>
          <a:xfrm>
            <a:off x="4014860" y="371271"/>
            <a:ext cx="416229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Mô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tả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bài toán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2" y="1123405"/>
            <a:ext cx="1476105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67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1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err="1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Bản</a:t>
            </a:r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vi-VN" sz="2200" dirty="0" err="1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Đồ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Cho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phép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người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dùng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nhập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file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sẵn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endParaRPr lang="en-US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Xóa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endParaRPr lang="vi-VN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Cho 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phép người dùng xóa dữ liệu bản đồ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Thêm địa điểm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Cho phép thêm địa điểm mới trên bản đồ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Reset </a:t>
            </a: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 đồ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lại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lúc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đầu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2" y="1123405"/>
            <a:ext cx="2873831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2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25795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TẠO SHIPPER ẢO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Tên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Trọng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tối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đa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mang đi)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Vị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trí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tại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Xem thông tin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1" y="1123405"/>
            <a:ext cx="4569329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3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43043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TẠO DANH SÁCH ĐƠN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đơn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Giá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trị</a:t>
            </a:r>
            <a:endParaRPr lang="vi-VN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Khối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endParaRPr lang="vi-VN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Điểm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giao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Xem danh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sách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đơn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chọn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danh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sách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0" y="1123405"/>
            <a:ext cx="5963424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2060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4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5692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SHIPPER BẮT ĐẦU VẬN CHUYỂN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Cập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bắt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đầu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Tính toán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lần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cuối cũng </a:t>
            </a:r>
            <a:endParaRPr lang="en-US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Hiển thị quãng đường tối ưu</a:t>
            </a:r>
            <a:endParaRPr lang="en-US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Bắt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đầu đi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20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0" y="1123405"/>
            <a:ext cx="5916127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2060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4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5692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SHIPPER BẮT ĐẦU VẬN CHUYỂN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Mỗi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lần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địa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: 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báo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công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Cập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nhật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lại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khối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cuối cũng chưa .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điểm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cuối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cũng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báo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Chưa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cuối cũng thực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tiếp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2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1" y="1123405"/>
            <a:ext cx="3007388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5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27206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THÊM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ĐƠN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1016067" y="2076988"/>
            <a:ext cx="894218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trạng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thái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nếu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thêm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đơn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mới có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vượt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quá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khối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ban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hay không ?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Thêm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địa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tính toán lại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tối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ưu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Cập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tại từ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tối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ưu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mới tính toán lại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sánh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với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ban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đầu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nếu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nhỏ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hơn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hoặc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bằng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thì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chấp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đơn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ngược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lại thì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hủy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đơn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Hiển thị quãng đường tối ưu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631</Words>
  <Application>Microsoft Office PowerPoint</Application>
  <PresentationFormat>Custom</PresentationFormat>
  <Paragraphs>107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Lâm Lâm</dc:creator>
  <cp:lastModifiedBy>admin</cp:lastModifiedBy>
  <cp:revision>88</cp:revision>
  <dcterms:created xsi:type="dcterms:W3CDTF">2019-10-21T02:27:21Z</dcterms:created>
  <dcterms:modified xsi:type="dcterms:W3CDTF">2019-12-12T16:43:32Z</dcterms:modified>
</cp:coreProperties>
</file>