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65" r:id="rId4"/>
    <p:sldId id="259" r:id="rId5"/>
    <p:sldId id="261" r:id="rId6"/>
    <p:sldId id="258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0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78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1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86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46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30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45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72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9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0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5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0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2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NIVARAN-Connecting Citizens, syncing solutions</a:t>
            </a:r>
            <a:endParaRPr sz="36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67" y="3429000"/>
            <a:ext cx="5308866" cy="1377651"/>
          </a:xfrm>
        </p:spPr>
        <p:txBody>
          <a:bodyPr>
            <a:noAutofit/>
          </a:bodyPr>
          <a:lstStyle/>
          <a:p>
            <a:r>
              <a:rPr sz="1600" b="1" dirty="0"/>
              <a:t>Team Name</a:t>
            </a:r>
            <a:r>
              <a:rPr lang="en-US" sz="1600" b="1" dirty="0"/>
              <a:t> : KRIDIKSHIT</a:t>
            </a:r>
          </a:p>
          <a:p>
            <a:r>
              <a:rPr lang="en-US" sz="1600" b="1" dirty="0"/>
              <a:t>Raj Kumar Goel Institute Of Technology</a:t>
            </a:r>
          </a:p>
          <a:p>
            <a:r>
              <a:rPr lang="en-US" sz="1600" b="1" dirty="0"/>
              <a:t>Team : Krishnav Talukdar</a:t>
            </a:r>
          </a:p>
          <a:p>
            <a:r>
              <a:rPr lang="en-US" sz="1600" b="1" dirty="0"/>
              <a:t> Aryan Patel</a:t>
            </a:r>
          </a:p>
          <a:p>
            <a:r>
              <a:rPr lang="en-US" sz="1600" b="1" dirty="0"/>
              <a:t>     Devansh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259466"/>
            <a:ext cx="6798734" cy="1303867"/>
          </a:xfrm>
        </p:spPr>
        <p:txBody>
          <a:bodyPr>
            <a:normAutofit/>
          </a:bodyPr>
          <a:lstStyle/>
          <a:p>
            <a:r>
              <a:rPr dirty="0">
                <a:latin typeface="Algerian" panose="04020705040A02060702" pitchFamily="82" charset="0"/>
              </a:rPr>
              <a:t>Problem Statement</a:t>
            </a:r>
            <a:br>
              <a:rPr lang="en-US" dirty="0">
                <a:latin typeface="Algerian" panose="04020705040A02060702" pitchFamily="82" charset="0"/>
              </a:rPr>
            </a:b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 face </a:t>
            </a: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unclear processes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report issues.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Complaints often go </a:t>
            </a: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unresolved or untracked.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reduces </a:t>
            </a: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trust in governance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slow due to poor complaint routing.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proper public view of </a:t>
            </a: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complaint history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68F0-7A59-63BE-0723-F5C213DF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2" y="1161143"/>
            <a:ext cx="6798735" cy="1303867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Solution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9096B-3E65-B847-0915-0815907C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3" y="3571004"/>
            <a:ext cx="2435790" cy="243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FC8ABB-5F90-EC25-1E3D-2F2CED2EB227}"/>
              </a:ext>
            </a:extLst>
          </p:cNvPr>
          <p:cNvSpPr txBox="1"/>
          <p:nvPr/>
        </p:nvSpPr>
        <p:spPr>
          <a:xfrm>
            <a:off x="2268794" y="2427827"/>
            <a:ext cx="5361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Powered Scalability Application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3B717-ADE2-22AD-C39A-8FA30D602E51}"/>
              </a:ext>
            </a:extLst>
          </p:cNvPr>
          <p:cNvSpPr txBox="1"/>
          <p:nvPr/>
        </p:nvSpPr>
        <p:spPr>
          <a:xfrm>
            <a:off x="3501436" y="2889492"/>
            <a:ext cx="4576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“NIVARAN”</a:t>
            </a:r>
            <a:endParaRPr lang="en-US" sz="32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9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166128"/>
            <a:ext cx="6798734" cy="1303867"/>
          </a:xfrm>
        </p:spPr>
        <p:txBody>
          <a:bodyPr>
            <a:normAutofit/>
          </a:bodyPr>
          <a:lstStyle/>
          <a:p>
            <a:r>
              <a:rPr dirty="0">
                <a:latin typeface="Algerian" panose="04020705040A02060702" pitchFamily="82" charset="0"/>
                <a:cs typeface="Times New Roman" panose="02020603050405020304" pitchFamily="18" charset="0"/>
              </a:rPr>
              <a:t>Innovation &amp; </a:t>
            </a:r>
            <a:r>
              <a:rPr dirty="0" err="1">
                <a:latin typeface="Algerian" panose="04020705040A02060702" pitchFamily="82" charset="0"/>
                <a:cs typeface="Times New Roman" panose="02020603050405020304" pitchFamily="18" charset="0"/>
              </a:rPr>
              <a:t>Unique</a:t>
            </a:r>
            <a:r>
              <a:rPr lang="en-US" dirty="0" err="1">
                <a:latin typeface="Algerian" panose="04020705040A02060702" pitchFamily="82" charset="0"/>
                <a:cs typeface="Times New Roman" panose="02020603050405020304" pitchFamily="18" charset="0"/>
              </a:rPr>
              <a:t>NESS</a:t>
            </a:r>
            <a:endParaRPr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3148895"/>
            <a:ext cx="6798736" cy="34449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AI-Powered Risk Analysis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can detects risk from the images.</a:t>
            </a:r>
          </a:p>
          <a:p>
            <a:r>
              <a:rPr lang="en-IN" dirty="0">
                <a:solidFill>
                  <a:srgbClr val="00206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Group Complaints</a:t>
            </a:r>
            <a:r>
              <a:rPr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 from the same area can join or upvote a complaint, boosting visibility and response priority.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FC052-13DE-D7C7-3C0E-332575B86730}"/>
              </a:ext>
            </a:extLst>
          </p:cNvPr>
          <p:cNvSpPr txBox="1"/>
          <p:nvPr/>
        </p:nvSpPr>
        <p:spPr>
          <a:xfrm>
            <a:off x="2278626" y="2453217"/>
            <a:ext cx="784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Makes Our Solution Different?</a:t>
            </a:r>
            <a:endParaRPr lang="en-US"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143760"/>
            <a:ext cx="6798734" cy="1303867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Technical </a:t>
            </a:r>
            <a:r>
              <a:rPr lang="en-US" dirty="0">
                <a:latin typeface="Algerian" panose="04020705040A02060702" pitchFamily="82" charset="0"/>
              </a:rPr>
              <a:t>FEASIBILITY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2C34A1-FF19-0F57-BB07-B993F235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399" y="3001625"/>
            <a:ext cx="73613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Firebase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Cloud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Device Side  API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API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Deployment-ready &amp; scalable for smart cities and Rural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areas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E18EB-1B32-F902-8530-58868F93386B}"/>
              </a:ext>
            </a:extLst>
          </p:cNvPr>
          <p:cNvSpPr txBox="1"/>
          <p:nvPr/>
        </p:nvSpPr>
        <p:spPr>
          <a:xfrm>
            <a:off x="1176866" y="2632293"/>
            <a:ext cx="4576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Flutter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Design clarity 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718B3-FF47-4DC9-D3B4-8F44696A911E}"/>
              </a:ext>
            </a:extLst>
          </p:cNvPr>
          <p:cNvSpPr txBox="1"/>
          <p:nvPr/>
        </p:nvSpPr>
        <p:spPr>
          <a:xfrm>
            <a:off x="2475271" y="2435026"/>
            <a:ext cx="4576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Intuitive, User-Friendly Interfaces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7C4C3-27DB-C3D3-5AE5-9990FFA64C8D}"/>
              </a:ext>
            </a:extLst>
          </p:cNvPr>
          <p:cNvSpPr txBox="1"/>
          <p:nvPr/>
        </p:nvSpPr>
        <p:spPr>
          <a:xfrm>
            <a:off x="1295399" y="3064596"/>
            <a:ext cx="70620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Interfaces: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Citizen Portal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(complaint registration, dashboard)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Admin Portal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(view, assign, verify)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 Dashboard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(visual stats)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03F84EF-7D1A-F1A0-2AD0-2522EFE1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99" y="4634256"/>
            <a:ext cx="70620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clean UI, mobile-first design.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Easy image upload, location tagging, live status tracking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 for elderly &amp; rural users.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7023237" cy="1303867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Project completion plan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C1A5E-C7E8-8AB4-E16A-08A2FBB239A0}"/>
              </a:ext>
            </a:extLst>
          </p:cNvPr>
          <p:cNvSpPr txBox="1"/>
          <p:nvPr/>
        </p:nvSpPr>
        <p:spPr>
          <a:xfrm>
            <a:off x="3232354" y="2411050"/>
            <a:ext cx="4576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Timeline &amp; Milestones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A3517D-5A96-F4B3-7F9D-F03D8451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937" y="3002068"/>
            <a:ext cx="73078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Two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Research &amp; Requirement Analysis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Hours : UI/UX Design + Backend Setup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Ten Hours: Core Features + Location + Image Upload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One Hour: Debugging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One Hour: Deployment + Feedback Collection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F193-B31C-2D8F-E3AE-03567225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Vision &amp; Mission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5AB00-861F-41D5-544B-24B897613780}"/>
              </a:ext>
            </a:extLst>
          </p:cNvPr>
          <p:cNvSpPr txBox="1"/>
          <p:nvPr/>
        </p:nvSpPr>
        <p:spPr>
          <a:xfrm>
            <a:off x="943900" y="2828835"/>
            <a:ext cx="7610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Our mission is simple: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efficient, AI-powered platform for seamless complaint reporting, tracking, and resolution, fostering community collaboration and trust..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9F85-A295-339D-11ED-1C12EC6CBAFC}"/>
              </a:ext>
            </a:extLst>
          </p:cNvPr>
          <p:cNvSpPr txBox="1"/>
          <p:nvPr/>
        </p:nvSpPr>
        <p:spPr>
          <a:xfrm>
            <a:off x="943900" y="4046410"/>
            <a:ext cx="8013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00FFFF"/>
                </a:highlight>
              </a:rPr>
              <a:t>Empowering citizens with technology to create transparent, responsive, and accountable governance.</a:t>
            </a:r>
            <a:endParaRPr lang="en-US" sz="28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1437</TotalTime>
  <Words>314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Garamond</vt:lpstr>
      <vt:lpstr>Times New Roman</vt:lpstr>
      <vt:lpstr>Wingdings</vt:lpstr>
      <vt:lpstr>Organic</vt:lpstr>
      <vt:lpstr>NIVARAN-Connecting Citizens, syncing solutions</vt:lpstr>
      <vt:lpstr>Problem Statement </vt:lpstr>
      <vt:lpstr>Solution</vt:lpstr>
      <vt:lpstr>Innovation &amp; UniqueNESS</vt:lpstr>
      <vt:lpstr>Technical FEASIBILITY</vt:lpstr>
      <vt:lpstr>Design clarity </vt:lpstr>
      <vt:lpstr>Project completion plan</vt:lpstr>
      <vt:lpstr>Vision &amp; Mission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Krishnav Talukdar</dc:creator>
  <cp:keywords/>
  <dc:description>generated using python-pptx</dc:description>
  <cp:lastModifiedBy>Krishnav Talukdar</cp:lastModifiedBy>
  <cp:revision>9</cp:revision>
  <dcterms:created xsi:type="dcterms:W3CDTF">2013-01-27T09:14:16Z</dcterms:created>
  <dcterms:modified xsi:type="dcterms:W3CDTF">2025-05-14T03:30:07Z</dcterms:modified>
  <cp:category/>
</cp:coreProperties>
</file>