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4" r:id="rId7"/>
    <p:sldId id="265" r:id="rId8"/>
    <p:sldId id="267" r:id="rId9"/>
    <p:sldId id="268" r:id="rId10"/>
    <p:sldId id="262" r:id="rId11"/>
    <p:sldId id="266" r:id="rId12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73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AG28/Ag1223/issues/1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242779" y="1032537"/>
            <a:ext cx="275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BACOMADE 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21484" y="2222530"/>
            <a:ext cx="2756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M. Alexandra Arango Gaviria </a:t>
            </a:r>
          </a:p>
          <a:p>
            <a:pPr algn="just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Stiven Jaramillo Vanegas</a:t>
            </a:r>
          </a:p>
          <a:p>
            <a:pPr algn="just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Vanessa Padierna Mazo</a:t>
            </a:r>
          </a:p>
          <a:p>
            <a:pPr algn="just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Ficha: 2061250</a:t>
            </a:r>
          </a:p>
          <a:p>
            <a:pPr algn="just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18578766-C429-424D-9996-D7FB35B6719B}"/>
              </a:ext>
            </a:extLst>
          </p:cNvPr>
          <p:cNvSpPr txBox="1"/>
          <p:nvPr/>
        </p:nvSpPr>
        <p:spPr>
          <a:xfrm>
            <a:off x="287027" y="1554434"/>
            <a:ext cx="8495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Gitthub</a:t>
            </a: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s-CO" sz="2000" dirty="0">
                <a:hlinkClick r:id="rId2"/>
              </a:rPr>
              <a:t>https://github.com/AlexaAG28/Ag1223/issues/1</a:t>
            </a:r>
            <a:endParaRPr lang="es-E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2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39144" y="1638552"/>
            <a:ext cx="4264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BACOMADE 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739143" y="2711268"/>
            <a:ext cx="3641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Sitio web parroquial de partidas de bautismo, confirmación, matrimonio y defunción.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861868" y="2494265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3903858" y="735641"/>
            <a:ext cx="3352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="" xmlns:a16="http://schemas.microsoft.com/office/drawing/2014/main" id="{7B969C76-FEF0-42E7-9612-ACF546ECDF2F}"/>
              </a:ext>
            </a:extLst>
          </p:cNvPr>
          <p:cNvSpPr txBox="1"/>
          <p:nvPr/>
        </p:nvSpPr>
        <p:spPr>
          <a:xfrm>
            <a:off x="273269" y="1853652"/>
            <a:ext cx="85554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idea surge desde una experiencia </a:t>
            </a:r>
            <a:r>
              <a:rPr lang="es-CO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personal, en </a:t>
            </a: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que se tuvo un inconveniente. Se necesitaba una partida de </a:t>
            </a:r>
            <a:r>
              <a:rPr lang="es-CO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bautismo </a:t>
            </a: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pero, la iglesia donde se encontraba el registro, se hallaba en otro </a:t>
            </a:r>
            <a:r>
              <a:rPr lang="es-CO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municipio, </a:t>
            </a: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lo tanto, había que viajar hasta allí. Por suerte, en este municipio vivía una persona cercana, esta persona tuvo que reclamar la partida de bautismo y quien necesitaba la partida tuvo que consignarle lo que costaba esta; después dicha persona cercana, envió el documento en encomienda en el bus, </a:t>
            </a:r>
            <a:r>
              <a:rPr lang="es-CO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último, quien necesitaba la partida, tuvo que ir a la terminal a reclamarla…</a:t>
            </a:r>
          </a:p>
          <a:p>
            <a:pPr algn="just"/>
            <a:r>
              <a:rPr lang="es-CO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(Este trámite demoró aproximadamente dos semanas).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63" y="243927"/>
            <a:ext cx="28479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466517" y="220265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Solución  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21" y="3005701"/>
            <a:ext cx="2738331" cy="14791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438" y="3005701"/>
            <a:ext cx="1905000" cy="15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476" y="3005701"/>
            <a:ext cx="1648842" cy="1824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Rectángulo 16"/>
          <p:cNvSpPr/>
          <p:nvPr/>
        </p:nvSpPr>
        <p:spPr>
          <a:xfrm>
            <a:off x="260694" y="758932"/>
            <a:ext cx="82335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partir de esto, surge la idea de darle forma a un proyecto en el que de manera más ágil y cómoda, se puedan adquirir las partidas de bautismo, confirmación, matrimonio, o de defunción</a:t>
            </a:r>
            <a:r>
              <a:rPr lang="es-CO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Nuestra solución ante esta problemática, es un sitio web que facilite este trámite, brindando a los usuarios, la oportunidad de interactuar con la parroquia, sin necesidad de </a:t>
            </a:r>
            <a:r>
              <a:rPr lang="es-CO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viajar.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2000" dirty="0">
              <a:solidFill>
                <a:srgbClr val="274F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41644" y="1233310"/>
            <a:ext cx="55195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Hacemos este proyecto con el fin de facilitar la entrega de partidas de bautismo, confirmación, matrimonio y/o defunción e igualmente ahorrarle tiempo y dinero a las personas que soliciten este servicio.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14" y="3094918"/>
            <a:ext cx="2438400" cy="18764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287" y="3218103"/>
            <a:ext cx="2488576" cy="192539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270" y="3218103"/>
            <a:ext cx="2389461" cy="18478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287" y="1233310"/>
            <a:ext cx="2515686" cy="186160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723514" y="356513"/>
            <a:ext cx="2163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  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4B782D27-F744-4F68-9D56-C6FBF7BAC11F}"/>
              </a:ext>
            </a:extLst>
          </p:cNvPr>
          <p:cNvSpPr txBox="1"/>
          <p:nvPr/>
        </p:nvSpPr>
        <p:spPr>
          <a:xfrm>
            <a:off x="709304" y="348972"/>
            <a:ext cx="35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18578766-C429-424D-9996-D7FB35B6719B}"/>
              </a:ext>
            </a:extLst>
          </p:cNvPr>
          <p:cNvSpPr txBox="1"/>
          <p:nvPr/>
        </p:nvSpPr>
        <p:spPr>
          <a:xfrm>
            <a:off x="467833" y="1209161"/>
            <a:ext cx="8123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Desarrollar un sitio web donde el usuario pueda pedir la partida que necesite ya sea de bautismo, confirmación, matrimonio o defunción, tal vez, sin la necesidad de viajar a lugares lejanos, es decir, desde la comodidad de su casa ahorrando así, tiempo y dinero.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190" y="2869569"/>
            <a:ext cx="3276893" cy="186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1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E1E1EFA2-A09F-4F6F-9810-8C59F6596A4B}"/>
              </a:ext>
            </a:extLst>
          </p:cNvPr>
          <p:cNvSpPr txBox="1"/>
          <p:nvPr/>
        </p:nvSpPr>
        <p:spPr>
          <a:xfrm>
            <a:off x="596288" y="331779"/>
            <a:ext cx="470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="" xmlns:a16="http://schemas.microsoft.com/office/drawing/2014/main" id="{BCF89225-A7AD-4CFC-9DB4-E8086ECD196F}"/>
              </a:ext>
            </a:extLst>
          </p:cNvPr>
          <p:cNvSpPr txBox="1">
            <a:spLocks/>
          </p:cNvSpPr>
          <p:nvPr/>
        </p:nvSpPr>
        <p:spPr>
          <a:xfrm>
            <a:off x="709304" y="859654"/>
            <a:ext cx="7429985" cy="357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CO" sz="1000" dirty="0"/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18578766-C429-424D-9996-D7FB35B6719B}"/>
              </a:ext>
            </a:extLst>
          </p:cNvPr>
          <p:cNvSpPr txBox="1"/>
          <p:nvPr/>
        </p:nvSpPr>
        <p:spPr>
          <a:xfrm>
            <a:off x="287027" y="1554434"/>
            <a:ext cx="84956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 una conexión directa entre los usuarios y la parroquia.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Solicitar documentos, mediante nuestro sitio web.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un formulario en el que se ingrese información que identifique a la persona y que le facilite encontrar el documento a la secretaria de la parroquia.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74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782604" y="994270"/>
            <a:ext cx="1505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Alcance  </a:t>
            </a:r>
            <a:endParaRPr lang="es-E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18578766-C429-424D-9996-D7FB35B6719B}"/>
              </a:ext>
            </a:extLst>
          </p:cNvPr>
          <p:cNvSpPr txBox="1"/>
          <p:nvPr/>
        </p:nvSpPr>
        <p:spPr>
          <a:xfrm>
            <a:off x="847721" y="1831301"/>
            <a:ext cx="7081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Nosotros empezaremos con una sola parroquia, pero la idea es que nuestro sitio web sea utilizado por muchas, en una región o por todo el país. Nuestro objetivo es que una persona que viva en un lugar lejano; ya sea en otro departamento, donde le queda 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difícil 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viajar por una partida, pueda adquirirla fácilmente gracias a nuestro sitio web.</a:t>
            </a:r>
          </a:p>
        </p:txBody>
      </p:sp>
    </p:spTree>
    <p:extLst>
      <p:ext uri="{BB962C8B-B14F-4D97-AF65-F5344CB8AC3E}">
        <p14:creationId xmlns:p14="http://schemas.microsoft.com/office/powerpoint/2010/main" val="204666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18578766-C429-424D-9996-D7FB35B6719B}"/>
              </a:ext>
            </a:extLst>
          </p:cNvPr>
          <p:cNvSpPr txBox="1"/>
          <p:nvPr/>
        </p:nvSpPr>
        <p:spPr>
          <a:xfrm>
            <a:off x="111512" y="880947"/>
            <a:ext cx="83522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impacto social nuestro proyecto ayudaría a muchas personas a resolver y agilizar sus trámites, además de no perder tiempo ni dinero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impacto económico las personas no perderían tanto dinero puesto que no tendrían que viajar hasta la parroquia que posee la partida requerida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impacto ambiental las personas al no tener que viajar por su partida, se disminuye la contaminación por parte de los vehículos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impacto tecnológico una persona solicitaría una partida y en poco tiempo llegaría por correspondencia.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4B782D27-F744-4F68-9D56-C6FBF7BAC11F}"/>
              </a:ext>
            </a:extLst>
          </p:cNvPr>
          <p:cNvSpPr txBox="1"/>
          <p:nvPr/>
        </p:nvSpPr>
        <p:spPr>
          <a:xfrm>
            <a:off x="1333772" y="215157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</a:t>
            </a:r>
            <a:r>
              <a:rPr lang="es-ES" sz="2800" b="1" dirty="0" smtClean="0">
                <a:solidFill>
                  <a:srgbClr val="274F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2800" b="1" dirty="0">
              <a:solidFill>
                <a:srgbClr val="274F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88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527</Words>
  <Application>Microsoft Office PowerPoint</Application>
  <PresentationFormat>Presentación en pantalla (16:9)</PresentationFormat>
  <Paragraphs>36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USER</cp:lastModifiedBy>
  <cp:revision>12</cp:revision>
  <dcterms:created xsi:type="dcterms:W3CDTF">2019-11-27T03:16:21Z</dcterms:created>
  <dcterms:modified xsi:type="dcterms:W3CDTF">2020-04-02T14:30:14Z</dcterms:modified>
</cp:coreProperties>
</file>