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Projet final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-490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6" y="5108048"/>
            <a:ext cx="3327458" cy="17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t="36661" r="30849" b="51180"/>
          <a:stretch/>
        </p:blipFill>
        <p:spPr>
          <a:xfrm>
            <a:off x="1764424" y="161776"/>
            <a:ext cx="8608299" cy="50102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51304" y="5305425"/>
            <a:ext cx="6034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Merci pour votre attention!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724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28463" y="1763849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Front </a:t>
            </a:r>
            <a:r>
              <a:rPr lang="fr-FR" dirty="0" err="1" smtClean="0">
                <a:solidFill>
                  <a:schemeClr val="tx1"/>
                </a:solidFill>
              </a:rPr>
              <a:t>Angular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0489" y="1764000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Back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Apirest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JavaSpringboot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8786554" y="1764000"/>
            <a:ext cx="1421138" cy="1584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1724" y="4500000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Apirest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Java JEE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6092268" y="3508310"/>
            <a:ext cx="0" cy="80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Disque magnétique 8"/>
          <p:cNvSpPr/>
          <p:nvPr/>
        </p:nvSpPr>
        <p:spPr>
          <a:xfrm>
            <a:off x="8786553" y="4500000"/>
            <a:ext cx="1421138" cy="162315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434180" y="2481911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830868" y="2481911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509164" y="5048597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971"/>
          </a:xfrm>
        </p:spPr>
        <p:txBody>
          <a:bodyPr/>
          <a:lstStyle/>
          <a:p>
            <a:r>
              <a:rPr lang="fr-FR" dirty="0" smtClean="0"/>
              <a:t>Passer par docker pour l’application et les bases de données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jenkins</a:t>
            </a:r>
            <a:r>
              <a:rPr lang="fr-FR" dirty="0" smtClean="0"/>
              <a:t> pour le déploiement</a:t>
            </a:r>
          </a:p>
          <a:p>
            <a:r>
              <a:rPr lang="fr-FR" dirty="0" smtClean="0"/>
              <a:t>Tout automatiser via des scripts </a:t>
            </a:r>
            <a:r>
              <a:rPr lang="fr-FR" dirty="0" err="1" smtClean="0"/>
              <a:t>shells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55964" y="5777345"/>
            <a:ext cx="824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+ : 1 seule machine, simple d’installation et d’utilisation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- : besoin d’une machine très puissante, scripts </a:t>
            </a:r>
            <a:r>
              <a:rPr lang="fr-FR" b="1" dirty="0" err="1" smtClean="0">
                <a:solidFill>
                  <a:srgbClr val="C00000"/>
                </a:solidFill>
              </a:rPr>
              <a:t>shells</a:t>
            </a:r>
            <a:r>
              <a:rPr lang="fr-FR" b="1" dirty="0" smtClean="0">
                <a:solidFill>
                  <a:srgbClr val="C00000"/>
                </a:solidFill>
              </a:rPr>
              <a:t> pas la meilleure automatisation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6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6580" y="1446246"/>
            <a:ext cx="9342489" cy="5225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9370" y="1476306"/>
            <a:ext cx="138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Centos</a:t>
            </a:r>
            <a:r>
              <a:rPr lang="fr-FR" sz="2400" b="1" dirty="0" smtClean="0"/>
              <a:t> 7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38200" y="2402477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CI</a:t>
            </a:r>
            <a:endParaRPr lang="fr-FR" dirty="0"/>
          </a:p>
        </p:txBody>
      </p:sp>
      <p:pic>
        <p:nvPicPr>
          <p:cNvPr id="20" name="Picture 4" descr="Jenkins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2" y="2239656"/>
            <a:ext cx="953752" cy="13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3005999" y="5591052"/>
            <a:ext cx="1641763" cy="906087"/>
            <a:chOff x="838200" y="5040717"/>
            <a:chExt cx="1641763" cy="906087"/>
          </a:xfrm>
        </p:grpSpPr>
        <p:sp>
          <p:nvSpPr>
            <p:cNvPr id="5" name="Rectangle 4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3074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e 31"/>
          <p:cNvGrpSpPr/>
          <p:nvPr/>
        </p:nvGrpSpPr>
        <p:grpSpPr>
          <a:xfrm>
            <a:off x="5721306" y="5591052"/>
            <a:ext cx="1864128" cy="906087"/>
            <a:chOff x="5106787" y="5044874"/>
            <a:chExt cx="1864128" cy="906087"/>
          </a:xfrm>
        </p:grpSpPr>
        <p:sp>
          <p:nvSpPr>
            <p:cNvPr id="13" name="Rectangle 12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2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en angle 33"/>
          <p:cNvCxnSpPr/>
          <p:nvPr/>
        </p:nvCxnSpPr>
        <p:spPr>
          <a:xfrm>
            <a:off x="2556588" y="2547257"/>
            <a:ext cx="5753368" cy="317241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flipV="1">
            <a:off x="9676001" y="1856792"/>
            <a:ext cx="1474081" cy="104135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779074" y="1491165"/>
            <a:ext cx="156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Repo</a:t>
            </a:r>
          </a:p>
          <a:p>
            <a:pPr algn="ctr"/>
            <a:r>
              <a:rPr lang="fr-FR" dirty="0" smtClean="0"/>
              <a:t>GitHub</a:t>
            </a:r>
            <a:endParaRPr lang="fr-FR" dirty="0"/>
          </a:p>
        </p:txBody>
      </p:sp>
      <p:cxnSp>
        <p:nvCxnSpPr>
          <p:cNvPr id="53" name="Connecteur droit 52"/>
          <p:cNvCxnSpPr>
            <a:stCxn id="45" idx="2"/>
          </p:cNvCxnSpPr>
          <p:nvPr/>
        </p:nvCxnSpPr>
        <p:spPr>
          <a:xfrm flipH="1">
            <a:off x="11562375" y="2137496"/>
            <a:ext cx="1" cy="19213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03151" y="4058817"/>
            <a:ext cx="111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packaging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4" idx="1"/>
          </p:cNvCxnSpPr>
          <p:nvPr/>
        </p:nvCxnSpPr>
        <p:spPr>
          <a:xfrm flipH="1">
            <a:off x="9265298" y="4520482"/>
            <a:ext cx="17378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2580" y="432519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Movieapi.jar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38952" y="4068979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CD</a:t>
            </a:r>
            <a:endParaRPr lang="fr-FR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78576" y="4253645"/>
            <a:ext cx="3875931" cy="11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4986321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4336960" y="5586975"/>
            <a:ext cx="1864128" cy="906087"/>
            <a:chOff x="5106787" y="5044874"/>
            <a:chExt cx="1864128" cy="906087"/>
          </a:xfrm>
        </p:grpSpPr>
        <p:sp>
          <p:nvSpPr>
            <p:cNvPr id="75" name="Rectangle 74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78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Connecteur droit avec flèche 78"/>
          <p:cNvCxnSpPr/>
          <p:nvPr/>
        </p:nvCxnSpPr>
        <p:spPr>
          <a:xfrm>
            <a:off x="6354507" y="425364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616984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63" idx="2"/>
          </p:cNvCxnSpPr>
          <p:nvPr/>
        </p:nvCxnSpPr>
        <p:spPr>
          <a:xfrm rot="5400000">
            <a:off x="7107905" y="4529901"/>
            <a:ext cx="1349566" cy="167882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6710" y="365125"/>
            <a:ext cx="8360229" cy="631559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VM contenant un OS minimaliste </a:t>
            </a:r>
            <a:r>
              <a:rPr lang="fr-FR" dirty="0" smtClean="0">
                <a:sym typeface="Wingdings" panose="05000000000000000000" pitchFamily="2" charset="2"/>
              </a:rPr>
              <a:t> forme plus légère de virtualisation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Possible de faire communiquer des dockers entre eux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Utilise un système de volume pour sauvegarder les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7404" y="365125"/>
            <a:ext cx="5057192" cy="622351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d’automatisation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Nombreuses possibilités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Permet de lancer des scripts d’intégration ou </a:t>
            </a:r>
            <a:r>
              <a:rPr lang="fr-FR" dirty="0" err="1" smtClean="0">
                <a:sym typeface="Wingdings" panose="05000000000000000000" pitchFamily="2" charset="2"/>
              </a:rPr>
              <a:t>déployement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(existe aussi sous forme de docker)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42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4725" y="994890"/>
            <a:ext cx="8207391" cy="5158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11348" y="1930220"/>
            <a:ext cx="590550" cy="1326738"/>
            <a:chOff x="640556" y="3441780"/>
            <a:chExt cx="590550" cy="1326738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914400" y="3834687"/>
              <a:ext cx="5444" cy="635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40556" y="4126265"/>
              <a:ext cx="5905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914400" y="4482768"/>
              <a:ext cx="2571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685800" y="4482768"/>
              <a:ext cx="228600" cy="285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Émoticône 16"/>
            <p:cNvSpPr/>
            <p:nvPr/>
          </p:nvSpPr>
          <p:spPr>
            <a:xfrm>
              <a:off x="698896" y="3441780"/>
              <a:ext cx="445294" cy="392907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984250" y="2640657"/>
            <a:ext cx="545970" cy="235893"/>
          </a:xfrm>
          <a:prstGeom prst="parallelogram">
            <a:avLst>
              <a:gd name="adj" fmla="val 599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24144" y="2323127"/>
            <a:ext cx="406075" cy="323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188243" y="2390300"/>
            <a:ext cx="223838" cy="1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210864" y="2431254"/>
            <a:ext cx="166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220325" y="2469355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1220325" y="2509836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-5822" y="1484753"/>
            <a:ext cx="94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Utilisateur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20487" y="2888663"/>
            <a:ext cx="762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Chrome</a:t>
            </a:r>
          </a:p>
          <a:p>
            <a:r>
              <a:rPr lang="fr-FR" sz="1400" dirty="0" smtClean="0"/>
              <a:t>Firefox</a:t>
            </a:r>
          </a:p>
          <a:p>
            <a:r>
              <a:rPr lang="fr-FR" sz="1400" dirty="0" smtClean="0"/>
              <a:t>IE</a:t>
            </a:r>
          </a:p>
          <a:p>
            <a:r>
              <a:rPr lang="fr-FR" sz="1400" dirty="0" smtClean="0"/>
              <a:t>…</a:t>
            </a:r>
            <a:endParaRPr lang="fr-FR" sz="1400" dirty="0"/>
          </a:p>
        </p:txBody>
      </p:sp>
      <p:grpSp>
        <p:nvGrpSpPr>
          <p:cNvPr id="36" name="Groupe 35"/>
          <p:cNvGrpSpPr/>
          <p:nvPr/>
        </p:nvGrpSpPr>
        <p:grpSpPr>
          <a:xfrm>
            <a:off x="8445227" y="3805794"/>
            <a:ext cx="1641763" cy="906087"/>
            <a:chOff x="838200" y="5040717"/>
            <a:chExt cx="1641763" cy="906087"/>
          </a:xfrm>
        </p:grpSpPr>
        <p:sp>
          <p:nvSpPr>
            <p:cNvPr id="37" name="Rectangle 36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4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/>
          <p:nvPr/>
        </p:nvGrpSpPr>
        <p:grpSpPr>
          <a:xfrm>
            <a:off x="6486937" y="3805794"/>
            <a:ext cx="1864128" cy="906087"/>
            <a:chOff x="5106787" y="5044874"/>
            <a:chExt cx="1864128" cy="906087"/>
          </a:xfrm>
        </p:grpSpPr>
        <p:sp>
          <p:nvSpPr>
            <p:cNvPr id="42" name="Rectangle 41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4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/>
          <p:cNvGrpSpPr/>
          <p:nvPr/>
        </p:nvGrpSpPr>
        <p:grpSpPr>
          <a:xfrm>
            <a:off x="4594588" y="3801717"/>
            <a:ext cx="1864128" cy="906087"/>
            <a:chOff x="5106787" y="5044874"/>
            <a:chExt cx="1864128" cy="906087"/>
          </a:xfrm>
        </p:grpSpPr>
        <p:sp>
          <p:nvSpPr>
            <p:cNvPr id="47" name="Rectangle 46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5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e 55"/>
          <p:cNvGrpSpPr/>
          <p:nvPr/>
        </p:nvGrpSpPr>
        <p:grpSpPr>
          <a:xfrm>
            <a:off x="3293706" y="3895010"/>
            <a:ext cx="466531" cy="478972"/>
            <a:chOff x="2979240" y="3512457"/>
            <a:chExt cx="1079406" cy="478972"/>
          </a:xfrm>
        </p:grpSpPr>
        <p:sp>
          <p:nvSpPr>
            <p:cNvPr id="51" name="Rectangle 50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0">
            <a:off x="7212830" y="819539"/>
            <a:ext cx="513183" cy="478972"/>
            <a:chOff x="2979240" y="3512457"/>
            <a:chExt cx="1079406" cy="478972"/>
          </a:xfrm>
        </p:grpSpPr>
        <p:sp>
          <p:nvSpPr>
            <p:cNvPr id="58" name="Rectangle 57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7123550" y="62768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HOST</a:t>
            </a:r>
            <a:endParaRPr lang="fr-FR" dirty="0"/>
          </a:p>
        </p:txBody>
      </p:sp>
      <p:grpSp>
        <p:nvGrpSpPr>
          <p:cNvPr id="66" name="Groupe 65"/>
          <p:cNvGrpSpPr/>
          <p:nvPr/>
        </p:nvGrpSpPr>
        <p:grpSpPr>
          <a:xfrm>
            <a:off x="7616133" y="4133001"/>
            <a:ext cx="882256" cy="274072"/>
            <a:chOff x="2979240" y="3512457"/>
            <a:chExt cx="1079406" cy="478972"/>
          </a:xfrm>
        </p:grpSpPr>
        <p:sp>
          <p:nvSpPr>
            <p:cNvPr id="67" name="Rectangle 66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ZoneTexte 70"/>
          <p:cNvSpPr txBox="1"/>
          <p:nvPr/>
        </p:nvSpPr>
        <p:spPr>
          <a:xfrm>
            <a:off x="1055369" y="1999938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 riche</a:t>
            </a:r>
            <a:endParaRPr lang="fr-FR" sz="1400" dirty="0"/>
          </a:p>
        </p:txBody>
      </p:sp>
      <p:sp>
        <p:nvSpPr>
          <p:cNvPr id="89" name="ZoneTexte 88"/>
          <p:cNvSpPr txBox="1"/>
          <p:nvPr/>
        </p:nvSpPr>
        <p:spPr>
          <a:xfrm>
            <a:off x="7760944" y="37433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3306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802328" y="6130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8081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91" name="Groupe 90"/>
          <p:cNvGrpSpPr/>
          <p:nvPr/>
        </p:nvGrpSpPr>
        <p:grpSpPr>
          <a:xfrm rot="16200000">
            <a:off x="6866226" y="3543802"/>
            <a:ext cx="494347" cy="274072"/>
            <a:chOff x="2979240" y="3512457"/>
            <a:chExt cx="1079406" cy="478972"/>
          </a:xfrm>
        </p:grpSpPr>
        <p:sp>
          <p:nvSpPr>
            <p:cNvPr id="92" name="Rectangle 91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droit 9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 81"/>
          <p:cNvGrpSpPr/>
          <p:nvPr/>
        </p:nvGrpSpPr>
        <p:grpSpPr>
          <a:xfrm>
            <a:off x="1561245" y="116585"/>
            <a:ext cx="5912575" cy="3496663"/>
            <a:chOff x="1561245" y="116585"/>
            <a:chExt cx="5991692" cy="3496663"/>
          </a:xfrm>
        </p:grpSpPr>
        <p:sp>
          <p:nvSpPr>
            <p:cNvPr id="78" name="Forme libre 77"/>
            <p:cNvSpPr/>
            <p:nvPr/>
          </p:nvSpPr>
          <p:spPr>
            <a:xfrm>
              <a:off x="1561245" y="116585"/>
              <a:ext cx="5991692" cy="3427796"/>
            </a:xfrm>
            <a:custGeom>
              <a:avLst/>
              <a:gdLst>
                <a:gd name="connsiteX0" fmla="*/ 0 w 5991692"/>
                <a:gd name="connsiteY0" fmla="*/ 2446721 h 3427796"/>
                <a:gd name="connsiteX1" fmla="*/ 1285875 w 5991692"/>
                <a:gd name="connsiteY1" fmla="*/ 2218121 h 3427796"/>
                <a:gd name="connsiteX2" fmla="*/ 1495425 w 5991692"/>
                <a:gd name="connsiteY2" fmla="*/ 398846 h 3427796"/>
                <a:gd name="connsiteX3" fmla="*/ 5695950 w 5991692"/>
                <a:gd name="connsiteY3" fmla="*/ 265496 h 3427796"/>
                <a:gd name="connsiteX4" fmla="*/ 5648325 w 5991692"/>
                <a:gd name="connsiteY4" fmla="*/ 3427796 h 34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1692" h="3427796">
                  <a:moveTo>
                    <a:pt x="0" y="2446721"/>
                  </a:moveTo>
                  <a:cubicBezTo>
                    <a:pt x="518318" y="2503077"/>
                    <a:pt x="1036637" y="2559434"/>
                    <a:pt x="1285875" y="2218121"/>
                  </a:cubicBezTo>
                  <a:cubicBezTo>
                    <a:pt x="1535113" y="1876808"/>
                    <a:pt x="760413" y="724283"/>
                    <a:pt x="1495425" y="398846"/>
                  </a:cubicBezTo>
                  <a:cubicBezTo>
                    <a:pt x="2230437" y="73409"/>
                    <a:pt x="5003800" y="-239329"/>
                    <a:pt x="5695950" y="265496"/>
                  </a:cubicBezTo>
                  <a:cubicBezTo>
                    <a:pt x="6388100" y="770321"/>
                    <a:pt x="5648325" y="2934084"/>
                    <a:pt x="5648325" y="34277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avec flèche 79"/>
            <p:cNvCxnSpPr>
              <a:stCxn id="78" idx="4"/>
            </p:cNvCxnSpPr>
            <p:nvPr/>
          </p:nvCxnSpPr>
          <p:spPr>
            <a:xfrm>
              <a:off x="7209570" y="3544381"/>
              <a:ext cx="1313" cy="68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7253157" y="33893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8080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910398" y="35011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8082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101" name="Groupe 100"/>
          <p:cNvGrpSpPr/>
          <p:nvPr/>
        </p:nvGrpSpPr>
        <p:grpSpPr>
          <a:xfrm>
            <a:off x="1561245" y="2689635"/>
            <a:ext cx="2861465" cy="1527802"/>
            <a:chOff x="1561245" y="2689635"/>
            <a:chExt cx="2861465" cy="1527802"/>
          </a:xfrm>
        </p:grpSpPr>
        <p:sp>
          <p:nvSpPr>
            <p:cNvPr id="83" name="Forme libre 82"/>
            <p:cNvSpPr/>
            <p:nvPr/>
          </p:nvSpPr>
          <p:spPr>
            <a:xfrm>
              <a:off x="1614196" y="2733869"/>
              <a:ext cx="2808514" cy="1483568"/>
            </a:xfrm>
            <a:custGeom>
              <a:avLst/>
              <a:gdLst>
                <a:gd name="connsiteX0" fmla="*/ 0 w 2808514"/>
                <a:gd name="connsiteY0" fmla="*/ 0 h 1483568"/>
                <a:gd name="connsiteX1" fmla="*/ 821094 w 2808514"/>
                <a:gd name="connsiteY1" fmla="*/ 1035698 h 1483568"/>
                <a:gd name="connsiteX2" fmla="*/ 2808514 w 2808514"/>
                <a:gd name="connsiteY2" fmla="*/ 1483568 h 14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8514" h="1483568">
                  <a:moveTo>
                    <a:pt x="0" y="0"/>
                  </a:moveTo>
                  <a:cubicBezTo>
                    <a:pt x="176504" y="394218"/>
                    <a:pt x="353008" y="788437"/>
                    <a:pt x="821094" y="1035698"/>
                  </a:cubicBezTo>
                  <a:cubicBezTo>
                    <a:pt x="1289180" y="1282959"/>
                    <a:pt x="2048847" y="1383263"/>
                    <a:pt x="2808514" y="14835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avec flèche 97"/>
            <p:cNvCxnSpPr/>
            <p:nvPr/>
          </p:nvCxnSpPr>
          <p:spPr>
            <a:xfrm flipH="1" flipV="1">
              <a:off x="1561245" y="2689635"/>
              <a:ext cx="55092" cy="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83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161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Projet final</vt:lpstr>
      <vt:lpstr>But du projet</vt:lpstr>
      <vt:lpstr>Idée</vt:lpstr>
      <vt:lpstr>Idée</vt:lpstr>
      <vt:lpstr>Docker</vt:lpstr>
      <vt:lpstr>Jenkins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Aelion</dc:creator>
  <cp:lastModifiedBy>Aelion</cp:lastModifiedBy>
  <cp:revision>24</cp:revision>
  <dcterms:created xsi:type="dcterms:W3CDTF">2021-06-17T07:39:34Z</dcterms:created>
  <dcterms:modified xsi:type="dcterms:W3CDTF">2021-06-17T14:02:27Z</dcterms:modified>
</cp:coreProperties>
</file>