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51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31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1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33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06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53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92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8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09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38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07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C9C3-C321-4BCD-B362-CB90BEDEF732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8AA9-D3F1-49C5-A6C1-0257FEF1B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2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final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JoliCode - Naviguer sur votre infrastructure avec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015" y="4561436"/>
            <a:ext cx="270498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nkins (logiciel) — Wikipé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4" y="5078835"/>
            <a:ext cx="1288472" cy="17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RDS for MariaDB – Amazon Web Services (AWS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945" y="-490"/>
            <a:ext cx="3238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538" y="242888"/>
            <a:ext cx="3327458" cy="17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1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8971"/>
          </a:xfrm>
        </p:spPr>
        <p:txBody>
          <a:bodyPr/>
          <a:lstStyle/>
          <a:p>
            <a:r>
              <a:rPr lang="fr-FR" dirty="0" smtClean="0"/>
              <a:t>Passer par docker pour l’application et les bases de données</a:t>
            </a:r>
          </a:p>
          <a:p>
            <a:r>
              <a:rPr lang="fr-FR" dirty="0" smtClean="0"/>
              <a:t>Utiliser </a:t>
            </a:r>
            <a:r>
              <a:rPr lang="fr-FR" dirty="0" err="1" smtClean="0"/>
              <a:t>jenkins</a:t>
            </a:r>
            <a:r>
              <a:rPr lang="fr-FR" dirty="0" smtClean="0"/>
              <a:t> pour le déploiement</a:t>
            </a:r>
          </a:p>
          <a:p>
            <a:r>
              <a:rPr lang="fr-FR" dirty="0" smtClean="0"/>
              <a:t>Tout automatiser via des scripts </a:t>
            </a:r>
            <a:r>
              <a:rPr lang="fr-FR" dirty="0" err="1" smtClean="0"/>
              <a:t>shells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Picture 2" descr="JoliCode - Naviguer sur votre infrastructure avec Do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015" y="4561436"/>
            <a:ext cx="270498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55964" y="5777345"/>
            <a:ext cx="8245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+ : 1 seule machine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- : besoin d’une machine très puissante, scripts </a:t>
            </a:r>
            <a:r>
              <a:rPr lang="fr-FR" b="1" dirty="0" err="1" smtClean="0">
                <a:solidFill>
                  <a:srgbClr val="C00000"/>
                </a:solidFill>
              </a:rPr>
              <a:t>shells</a:t>
            </a:r>
            <a:r>
              <a:rPr lang="fr-FR" b="1" dirty="0" smtClean="0">
                <a:solidFill>
                  <a:srgbClr val="C00000"/>
                </a:solidFill>
              </a:rPr>
              <a:t> pas la meilleure automatisation</a:t>
            </a:r>
            <a:endParaRPr lang="fr-F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96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Idée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06580" y="1446246"/>
            <a:ext cx="9342489" cy="5225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79370" y="1476306"/>
            <a:ext cx="138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Centos</a:t>
            </a:r>
            <a:r>
              <a:rPr lang="fr-FR" sz="2400" b="1" dirty="0" smtClean="0"/>
              <a:t> 7</a:t>
            </a:r>
            <a:endParaRPr lang="fr-FR" sz="24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838200" y="2402477"/>
            <a:ext cx="156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Script </a:t>
            </a:r>
            <a:r>
              <a:rPr lang="fr-FR" dirty="0" err="1" smtClean="0"/>
              <a:t>shell</a:t>
            </a:r>
            <a:r>
              <a:rPr lang="fr-FR" dirty="0" smtClean="0"/>
              <a:t> CI</a:t>
            </a:r>
            <a:endParaRPr lang="fr-FR" dirty="0"/>
          </a:p>
        </p:txBody>
      </p:sp>
      <p:pic>
        <p:nvPicPr>
          <p:cNvPr id="20" name="Picture 4" descr="Jenkins (logiciel)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102" y="2239656"/>
            <a:ext cx="953752" cy="131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e 28"/>
          <p:cNvGrpSpPr/>
          <p:nvPr/>
        </p:nvGrpSpPr>
        <p:grpSpPr>
          <a:xfrm>
            <a:off x="3005999" y="5591052"/>
            <a:ext cx="1641763" cy="906087"/>
            <a:chOff x="838200" y="5040717"/>
            <a:chExt cx="1641763" cy="906087"/>
          </a:xfrm>
        </p:grpSpPr>
        <p:sp>
          <p:nvSpPr>
            <p:cNvPr id="5" name="Rectangle 4"/>
            <p:cNvSpPr/>
            <p:nvPr/>
          </p:nvSpPr>
          <p:spPr>
            <a:xfrm>
              <a:off x="838200" y="5040717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917170" y="5040717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1</a:t>
              </a:r>
              <a:endParaRPr lang="fr-FR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917170" y="5577472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DataBase</a:t>
              </a:r>
              <a:endParaRPr lang="fr-FR" dirty="0"/>
            </a:p>
          </p:txBody>
        </p:sp>
        <p:pic>
          <p:nvPicPr>
            <p:cNvPr id="3074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52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e 31"/>
          <p:cNvGrpSpPr/>
          <p:nvPr/>
        </p:nvGrpSpPr>
        <p:grpSpPr>
          <a:xfrm>
            <a:off x="5721306" y="5591052"/>
            <a:ext cx="1864128" cy="906087"/>
            <a:chOff x="5106787" y="5044874"/>
            <a:chExt cx="1864128" cy="906087"/>
          </a:xfrm>
        </p:grpSpPr>
        <p:sp>
          <p:nvSpPr>
            <p:cNvPr id="13" name="Rectangle 12"/>
            <p:cNvSpPr/>
            <p:nvPr/>
          </p:nvSpPr>
          <p:spPr>
            <a:xfrm>
              <a:off x="5106787" y="5044874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5185757" y="5044874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3</a:t>
              </a:r>
              <a:endParaRPr lang="fr-FR" b="1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408122" y="5554028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apt</a:t>
              </a:r>
              <a:endParaRPr lang="fr-FR" dirty="0"/>
            </a:p>
          </p:txBody>
        </p:sp>
        <p:pic>
          <p:nvPicPr>
            <p:cNvPr id="25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28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en angle 33"/>
          <p:cNvCxnSpPr/>
          <p:nvPr/>
        </p:nvCxnSpPr>
        <p:spPr>
          <a:xfrm>
            <a:off x="2556588" y="2547257"/>
            <a:ext cx="5753368" cy="317241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/>
          <p:nvPr/>
        </p:nvCxnSpPr>
        <p:spPr>
          <a:xfrm flipV="1">
            <a:off x="9676001" y="1856792"/>
            <a:ext cx="1474081" cy="1041350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0779074" y="1491165"/>
            <a:ext cx="156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Repo</a:t>
            </a:r>
          </a:p>
          <a:p>
            <a:pPr algn="ctr"/>
            <a:r>
              <a:rPr lang="fr-FR" dirty="0" smtClean="0"/>
              <a:t>GitHub</a:t>
            </a:r>
            <a:endParaRPr lang="fr-FR" dirty="0"/>
          </a:p>
        </p:txBody>
      </p:sp>
      <p:cxnSp>
        <p:nvCxnSpPr>
          <p:cNvPr id="53" name="Connecteur droit 52"/>
          <p:cNvCxnSpPr>
            <a:stCxn id="45" idx="2"/>
          </p:cNvCxnSpPr>
          <p:nvPr/>
        </p:nvCxnSpPr>
        <p:spPr>
          <a:xfrm flipH="1">
            <a:off x="11562375" y="2137496"/>
            <a:ext cx="1" cy="192132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11003151" y="4058817"/>
            <a:ext cx="111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Test</a:t>
            </a:r>
          </a:p>
          <a:p>
            <a:pPr algn="ctr"/>
            <a:r>
              <a:rPr lang="fr-FR" dirty="0" smtClean="0"/>
              <a:t>+</a:t>
            </a:r>
          </a:p>
          <a:p>
            <a:pPr algn="ctr"/>
            <a:r>
              <a:rPr lang="fr-FR" dirty="0" smtClean="0"/>
              <a:t>packaging</a:t>
            </a:r>
            <a:endParaRPr lang="fr-FR" dirty="0"/>
          </a:p>
        </p:txBody>
      </p:sp>
      <p:cxnSp>
        <p:nvCxnSpPr>
          <p:cNvPr id="61" name="Connecteur droit avec flèche 60"/>
          <p:cNvCxnSpPr>
            <a:stCxn id="54" idx="1"/>
          </p:cNvCxnSpPr>
          <p:nvPr/>
        </p:nvCxnSpPr>
        <p:spPr>
          <a:xfrm flipH="1">
            <a:off x="9265298" y="4520482"/>
            <a:ext cx="173785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922580" y="4325197"/>
            <a:ext cx="1399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C00000"/>
                </a:solidFill>
              </a:rPr>
              <a:t>Movieapi.jar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838952" y="4068979"/>
            <a:ext cx="156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Script </a:t>
            </a:r>
            <a:r>
              <a:rPr lang="fr-FR" dirty="0" err="1" smtClean="0"/>
              <a:t>shell</a:t>
            </a:r>
            <a:r>
              <a:rPr lang="fr-FR" dirty="0" smtClean="0"/>
              <a:t> CD</a:t>
            </a:r>
            <a:endParaRPr lang="fr-FR" dirty="0"/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2478576" y="4253645"/>
            <a:ext cx="3875931" cy="111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4986321" y="4270255"/>
            <a:ext cx="0" cy="13167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e 73"/>
          <p:cNvGrpSpPr/>
          <p:nvPr/>
        </p:nvGrpSpPr>
        <p:grpSpPr>
          <a:xfrm>
            <a:off x="4336960" y="5586975"/>
            <a:ext cx="1864128" cy="906087"/>
            <a:chOff x="5106787" y="5044874"/>
            <a:chExt cx="1864128" cy="906087"/>
          </a:xfrm>
        </p:grpSpPr>
        <p:sp>
          <p:nvSpPr>
            <p:cNvPr id="75" name="Rectangle 74"/>
            <p:cNvSpPr/>
            <p:nvPr/>
          </p:nvSpPr>
          <p:spPr>
            <a:xfrm>
              <a:off x="5106787" y="5044874"/>
              <a:ext cx="1221971" cy="9060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5185757" y="5044874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Docker 2</a:t>
              </a:r>
              <a:endParaRPr lang="fr-FR" b="1" dirty="0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5408122" y="5554028"/>
              <a:ext cx="1562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front</a:t>
              </a:r>
              <a:endParaRPr lang="fr-FR" dirty="0"/>
            </a:p>
          </p:txBody>
        </p:sp>
        <p:pic>
          <p:nvPicPr>
            <p:cNvPr id="78" name="Picture 2" descr="Comprendre Docker et les conteneurs | Le Data Scientis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285" y="5353200"/>
              <a:ext cx="392230" cy="281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9" name="Connecteur droit avec flèche 78"/>
          <p:cNvCxnSpPr/>
          <p:nvPr/>
        </p:nvCxnSpPr>
        <p:spPr>
          <a:xfrm>
            <a:off x="6354507" y="4253645"/>
            <a:ext cx="0" cy="13167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3616984" y="4270255"/>
            <a:ext cx="0" cy="131672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en angle 86"/>
          <p:cNvCxnSpPr>
            <a:stCxn id="63" idx="2"/>
          </p:cNvCxnSpPr>
          <p:nvPr/>
        </p:nvCxnSpPr>
        <p:spPr>
          <a:xfrm rot="5400000">
            <a:off x="7107905" y="4529901"/>
            <a:ext cx="1349566" cy="1678822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0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6710" y="365125"/>
            <a:ext cx="8360229" cy="6315593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VM contenant un OS minimaliste </a:t>
            </a:r>
            <a:r>
              <a:rPr lang="fr-FR" dirty="0" smtClean="0">
                <a:sym typeface="Wingdings" panose="05000000000000000000" pitchFamily="2" charset="2"/>
              </a:rPr>
              <a:t> forme plus légère </a:t>
            </a:r>
            <a:r>
              <a:rPr lang="fr-FR" smtClean="0">
                <a:sym typeface="Wingdings" panose="05000000000000000000" pitchFamily="2" charset="2"/>
              </a:rPr>
              <a:t>de virtualisation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131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79</Words>
  <Application>Microsoft Office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Projet final</vt:lpstr>
      <vt:lpstr>Idée</vt:lpstr>
      <vt:lpstr>Idée</vt:lpstr>
      <vt:lpstr>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</dc:title>
  <dc:creator>Aelion</dc:creator>
  <cp:lastModifiedBy>Aelion</cp:lastModifiedBy>
  <cp:revision>11</cp:revision>
  <dcterms:created xsi:type="dcterms:W3CDTF">2021-06-17T07:39:34Z</dcterms:created>
  <dcterms:modified xsi:type="dcterms:W3CDTF">2021-06-17T12:15:53Z</dcterms:modified>
</cp:coreProperties>
</file>