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4" r:id="rId4"/>
    <p:sldMasterId id="214748371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anken Grotesk Medium"/>
      <p:regular r:id="rId18"/>
      <p:bold r:id="rId19"/>
      <p:italic r:id="rId20"/>
      <p:boldItalic r:id="rId21"/>
    </p:embeddedFont>
    <p:embeddedFont>
      <p:font typeface="Fredoka"/>
      <p:regular r:id="rId22"/>
      <p:bold r:id="rId23"/>
    </p:embeddedFont>
    <p:embeddedFont>
      <p:font typeface="Hanken Grotesk"/>
      <p:regular r:id="rId24"/>
      <p:bold r:id="rId25"/>
      <p:italic r:id="rId26"/>
      <p:boldItalic r:id="rId27"/>
    </p:embeddedFont>
    <p:embeddedFont>
      <p:font typeface="Hanken Grotesk SemiBold"/>
      <p:regular r:id="rId28"/>
      <p:bold r:id="rId29"/>
      <p:italic r:id="rId30"/>
      <p:boldItalic r:id="rId31"/>
    </p:embeddedFont>
    <p:embeddedFont>
      <p:font typeface="Inter"/>
      <p:regular r:id="rId32"/>
      <p:bold r:id="rId33"/>
      <p:italic r:id="rId34"/>
      <p:boldItalic r:id="rId35"/>
    </p:embeddedFont>
    <p:embeddedFont>
      <p:font typeface="Open Sans SemiBold"/>
      <p:regular r:id="rId36"/>
      <p:bold r:id="rId37"/>
      <p:italic r:id="rId38"/>
      <p:boldItalic r:id="rId39"/>
    </p:embeddedFont>
    <p:embeddedFont>
      <p:font typeface="Open Sans Medium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regular.fntdata"/><Relationship Id="rId42" Type="http://schemas.openxmlformats.org/officeDocument/2006/relationships/font" Target="fonts/OpenSansMedium-italic.fntdata"/><Relationship Id="rId41" Type="http://schemas.openxmlformats.org/officeDocument/2006/relationships/font" Target="fonts/OpenSansMedium-bold.fntdata"/><Relationship Id="rId44" Type="http://schemas.openxmlformats.org/officeDocument/2006/relationships/font" Target="fonts/OpenSans-regular.fntdata"/><Relationship Id="rId43" Type="http://schemas.openxmlformats.org/officeDocument/2006/relationships/font" Target="fonts/OpenSansMedium-boldItalic.fntdata"/><Relationship Id="rId46" Type="http://schemas.openxmlformats.org/officeDocument/2006/relationships/font" Target="fonts/OpenSans-italic.fntdata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ankenGroteskSemiBold-boldItalic.fntdata"/><Relationship Id="rId30" Type="http://schemas.openxmlformats.org/officeDocument/2006/relationships/font" Target="fonts/HankenGroteskSemiBold-italic.fntdata"/><Relationship Id="rId33" Type="http://schemas.openxmlformats.org/officeDocument/2006/relationships/font" Target="fonts/Inter-bold.fntdata"/><Relationship Id="rId32" Type="http://schemas.openxmlformats.org/officeDocument/2006/relationships/font" Target="fonts/Inter-regular.fntdata"/><Relationship Id="rId35" Type="http://schemas.openxmlformats.org/officeDocument/2006/relationships/font" Target="fonts/Inter-boldItalic.fntdata"/><Relationship Id="rId34" Type="http://schemas.openxmlformats.org/officeDocument/2006/relationships/font" Target="fonts/Inter-italic.fntdata"/><Relationship Id="rId37" Type="http://schemas.openxmlformats.org/officeDocument/2006/relationships/font" Target="fonts/OpenSansSemiBold-bold.fntdata"/><Relationship Id="rId36" Type="http://schemas.openxmlformats.org/officeDocument/2006/relationships/font" Target="fonts/OpenSansSemiBold-regular.fntdata"/><Relationship Id="rId39" Type="http://schemas.openxmlformats.org/officeDocument/2006/relationships/font" Target="fonts/OpenSansSemiBold-boldItalic.fntdata"/><Relationship Id="rId38" Type="http://schemas.openxmlformats.org/officeDocument/2006/relationships/font" Target="fonts/OpenSansSemiBold-italic.fntdata"/><Relationship Id="rId20" Type="http://schemas.openxmlformats.org/officeDocument/2006/relationships/font" Target="fonts/HankenGroteskMedium-italic.fntdata"/><Relationship Id="rId22" Type="http://schemas.openxmlformats.org/officeDocument/2006/relationships/font" Target="fonts/Fredoka-regular.fntdata"/><Relationship Id="rId21" Type="http://schemas.openxmlformats.org/officeDocument/2006/relationships/font" Target="fonts/HankenGroteskMedium-boldItalic.fntdata"/><Relationship Id="rId24" Type="http://schemas.openxmlformats.org/officeDocument/2006/relationships/font" Target="fonts/HankenGrotesk-regular.fntdata"/><Relationship Id="rId23" Type="http://schemas.openxmlformats.org/officeDocument/2006/relationships/font" Target="fonts/Fredoka-bold.fntdata"/><Relationship Id="rId26" Type="http://schemas.openxmlformats.org/officeDocument/2006/relationships/font" Target="fonts/HankenGrotesk-italic.fntdata"/><Relationship Id="rId25" Type="http://schemas.openxmlformats.org/officeDocument/2006/relationships/font" Target="fonts/HankenGrotesk-bold.fntdata"/><Relationship Id="rId28" Type="http://schemas.openxmlformats.org/officeDocument/2006/relationships/font" Target="fonts/HankenGroteskSemiBold-regular.fntdata"/><Relationship Id="rId27" Type="http://schemas.openxmlformats.org/officeDocument/2006/relationships/font" Target="fonts/HankenGrotesk-boldItalic.fntdata"/><Relationship Id="rId29" Type="http://schemas.openxmlformats.org/officeDocument/2006/relationships/font" Target="fonts/HankenGrotesk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ankenGroteskMedium-bold.fntdata"/><Relationship Id="rId18" Type="http://schemas.openxmlformats.org/officeDocument/2006/relationships/font" Target="fonts/HankenGrotesk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6a9c4851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6a9c4851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6a9c48510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6a9c48510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6a9c4851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6a9c4851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SLIDES_API3392338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SLIDES_API3392338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6a9c4851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6a9c4851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6a9c48510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6a9c4851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6a9c4851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6a9c4851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6a9c48510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6a9c4851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6a9c48510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6a9c48510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6a9c48510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6a9c48510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6a9c48510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6a9c48510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BLANK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603785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328500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53215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874638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/>
          <p:nvPr>
            <p:ph idx="3" type="pic"/>
          </p:nvPr>
        </p:nvSpPr>
        <p:spPr>
          <a:xfrm>
            <a:off x="3611397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/>
          <p:nvPr>
            <p:ph idx="4" type="pic"/>
          </p:nvPr>
        </p:nvSpPr>
        <p:spPr>
          <a:xfrm>
            <a:off x="6348166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796025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title"/>
          </p:nvPr>
        </p:nvSpPr>
        <p:spPr>
          <a:xfrm>
            <a:off x="796019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body"/>
          </p:nvPr>
        </p:nvSpPr>
        <p:spPr>
          <a:xfrm>
            <a:off x="3532750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7" type="title"/>
          </p:nvPr>
        </p:nvSpPr>
        <p:spPr>
          <a:xfrm>
            <a:off x="3532750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8" type="body"/>
          </p:nvPr>
        </p:nvSpPr>
        <p:spPr>
          <a:xfrm>
            <a:off x="6269530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9" type="title"/>
          </p:nvPr>
        </p:nvSpPr>
        <p:spPr>
          <a:xfrm>
            <a:off x="6269536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BLANK_4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559650" y="1880750"/>
            <a:ext cx="17613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880038" y="16521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56104" y="3270499"/>
            <a:ext cx="15684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3" type="title"/>
          </p:nvPr>
        </p:nvSpPr>
        <p:spPr>
          <a:xfrm>
            <a:off x="656099" y="2947175"/>
            <a:ext cx="15684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647450" y="1880750"/>
            <a:ext cx="17613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>
            <p:ph idx="4" type="pic"/>
          </p:nvPr>
        </p:nvSpPr>
        <p:spPr>
          <a:xfrm>
            <a:off x="2967838" y="16521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 txBox="1"/>
          <p:nvPr>
            <p:ph idx="5" type="body"/>
          </p:nvPr>
        </p:nvSpPr>
        <p:spPr>
          <a:xfrm>
            <a:off x="2743904" y="3270499"/>
            <a:ext cx="15684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6" type="title"/>
          </p:nvPr>
        </p:nvSpPr>
        <p:spPr>
          <a:xfrm>
            <a:off x="2743899" y="2947175"/>
            <a:ext cx="15684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3" name="Google Shape;83;p16"/>
          <p:cNvSpPr/>
          <p:nvPr/>
        </p:nvSpPr>
        <p:spPr>
          <a:xfrm>
            <a:off x="4735250" y="1880750"/>
            <a:ext cx="17613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>
            <p:ph idx="7" type="pic"/>
          </p:nvPr>
        </p:nvSpPr>
        <p:spPr>
          <a:xfrm>
            <a:off x="5055638" y="16521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6"/>
          <p:cNvSpPr txBox="1"/>
          <p:nvPr>
            <p:ph idx="8" type="body"/>
          </p:nvPr>
        </p:nvSpPr>
        <p:spPr>
          <a:xfrm>
            <a:off x="4831704" y="3270499"/>
            <a:ext cx="15684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9" type="title"/>
          </p:nvPr>
        </p:nvSpPr>
        <p:spPr>
          <a:xfrm>
            <a:off x="4831699" y="2947175"/>
            <a:ext cx="15684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6"/>
          <p:cNvSpPr/>
          <p:nvPr/>
        </p:nvSpPr>
        <p:spPr>
          <a:xfrm>
            <a:off x="6823050" y="1880750"/>
            <a:ext cx="17613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>
            <p:ph idx="13" type="pic"/>
          </p:nvPr>
        </p:nvSpPr>
        <p:spPr>
          <a:xfrm>
            <a:off x="7143438" y="16521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6"/>
          <p:cNvSpPr txBox="1"/>
          <p:nvPr>
            <p:ph idx="14" type="body"/>
          </p:nvPr>
        </p:nvSpPr>
        <p:spPr>
          <a:xfrm>
            <a:off x="6919504" y="3270499"/>
            <a:ext cx="15684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5" type="title"/>
          </p:nvPr>
        </p:nvSpPr>
        <p:spPr>
          <a:xfrm>
            <a:off x="6919499" y="2947175"/>
            <a:ext cx="15684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BLANK_4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93" name="Google Shape;93;p17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03785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28500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3215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>
            <p:ph idx="2" type="pic"/>
          </p:nvPr>
        </p:nvSpPr>
        <p:spPr>
          <a:xfrm>
            <a:off x="1258888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7"/>
          <p:cNvSpPr/>
          <p:nvPr>
            <p:ph idx="3" type="pic"/>
          </p:nvPr>
        </p:nvSpPr>
        <p:spPr>
          <a:xfrm>
            <a:off x="3972397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7"/>
          <p:cNvSpPr/>
          <p:nvPr>
            <p:ph idx="4" type="pic"/>
          </p:nvPr>
        </p:nvSpPr>
        <p:spPr>
          <a:xfrm>
            <a:off x="6764591" y="156158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796025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5" type="title"/>
          </p:nvPr>
        </p:nvSpPr>
        <p:spPr>
          <a:xfrm>
            <a:off x="796019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6" type="body"/>
          </p:nvPr>
        </p:nvSpPr>
        <p:spPr>
          <a:xfrm>
            <a:off x="3532750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7" type="title"/>
          </p:nvPr>
        </p:nvSpPr>
        <p:spPr>
          <a:xfrm>
            <a:off x="3532750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8" type="body"/>
          </p:nvPr>
        </p:nvSpPr>
        <p:spPr>
          <a:xfrm>
            <a:off x="6269530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9" type="title"/>
          </p:nvPr>
        </p:nvSpPr>
        <p:spPr>
          <a:xfrm>
            <a:off x="6269536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BLANK_4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888250" y="1995725"/>
            <a:ext cx="3401700" cy="17373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10" name="Google Shape;110;p18"/>
          <p:cNvSpPr/>
          <p:nvPr>
            <p:ph idx="2" type="pic"/>
          </p:nvPr>
        </p:nvSpPr>
        <p:spPr>
          <a:xfrm>
            <a:off x="532138" y="23041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941308" y="29472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3" type="title"/>
          </p:nvPr>
        </p:nvSpPr>
        <p:spPr>
          <a:xfrm>
            <a:off x="1941301" y="25477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122800" y="1995725"/>
            <a:ext cx="3401700" cy="17373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>
            <p:ph idx="4" type="pic"/>
          </p:nvPr>
        </p:nvSpPr>
        <p:spPr>
          <a:xfrm>
            <a:off x="4766688" y="23041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/>
          <p:nvPr>
            <p:ph idx="5" type="body"/>
          </p:nvPr>
        </p:nvSpPr>
        <p:spPr>
          <a:xfrm>
            <a:off x="6175858" y="29472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6" type="title"/>
          </p:nvPr>
        </p:nvSpPr>
        <p:spPr>
          <a:xfrm>
            <a:off x="6175851" y="25477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BLANK_4_2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888250" y="2304275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22" name="Google Shape;122;p19"/>
          <p:cNvSpPr/>
          <p:nvPr>
            <p:ph idx="2" type="pic"/>
          </p:nvPr>
        </p:nvSpPr>
        <p:spPr>
          <a:xfrm>
            <a:off x="532138" y="23041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941308" y="28710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3" type="title"/>
          </p:nvPr>
        </p:nvSpPr>
        <p:spPr>
          <a:xfrm>
            <a:off x="1941301" y="25477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233550" y="2304125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249400" y="2304200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>
            <p:ph idx="4" type="pic"/>
          </p:nvPr>
        </p:nvSpPr>
        <p:spPr>
          <a:xfrm>
            <a:off x="4893288" y="23040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9"/>
          <p:cNvSpPr txBox="1"/>
          <p:nvPr>
            <p:ph idx="5" type="body"/>
          </p:nvPr>
        </p:nvSpPr>
        <p:spPr>
          <a:xfrm>
            <a:off x="6302458" y="2871015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6" type="title"/>
          </p:nvPr>
        </p:nvSpPr>
        <p:spPr>
          <a:xfrm>
            <a:off x="6302451" y="2547700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2" name="Google Shape;132;p19"/>
          <p:cNvSpPr/>
          <p:nvPr/>
        </p:nvSpPr>
        <p:spPr>
          <a:xfrm>
            <a:off x="8594700" y="2304050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BLANK_4_2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888250" y="1503775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532150" y="571500"/>
            <a:ext cx="81189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36" name="Google Shape;136;p20"/>
          <p:cNvSpPr/>
          <p:nvPr>
            <p:ph idx="2" type="pic"/>
          </p:nvPr>
        </p:nvSpPr>
        <p:spPr>
          <a:xfrm>
            <a:off x="532138" y="15036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941308" y="20705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3" type="title"/>
          </p:nvPr>
        </p:nvSpPr>
        <p:spPr>
          <a:xfrm>
            <a:off x="1941301" y="17472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233550" y="1503625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249400" y="1503700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>
            <p:ph idx="4" type="pic"/>
          </p:nvPr>
        </p:nvSpPr>
        <p:spPr>
          <a:xfrm>
            <a:off x="4893288" y="15035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0"/>
          <p:cNvSpPr txBox="1"/>
          <p:nvPr>
            <p:ph idx="5" type="body"/>
          </p:nvPr>
        </p:nvSpPr>
        <p:spPr>
          <a:xfrm>
            <a:off x="6302458" y="2070515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6" type="title"/>
          </p:nvPr>
        </p:nvSpPr>
        <p:spPr>
          <a:xfrm>
            <a:off x="6302451" y="1747200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>
            <a:off x="8594700" y="1503550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907925" y="3002675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>
            <p:ph idx="7" type="pic"/>
          </p:nvPr>
        </p:nvSpPr>
        <p:spPr>
          <a:xfrm>
            <a:off x="551813" y="30025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0"/>
          <p:cNvSpPr txBox="1"/>
          <p:nvPr>
            <p:ph idx="8" type="body"/>
          </p:nvPr>
        </p:nvSpPr>
        <p:spPr>
          <a:xfrm>
            <a:off x="1960983" y="35694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9" type="title"/>
          </p:nvPr>
        </p:nvSpPr>
        <p:spPr>
          <a:xfrm>
            <a:off x="1960976" y="32461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1" name="Google Shape;151;p20"/>
          <p:cNvSpPr/>
          <p:nvPr/>
        </p:nvSpPr>
        <p:spPr>
          <a:xfrm>
            <a:off x="4253225" y="3002525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269075" y="3002600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>
            <p:ph idx="13" type="pic"/>
          </p:nvPr>
        </p:nvSpPr>
        <p:spPr>
          <a:xfrm>
            <a:off x="4912963" y="30024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0"/>
          <p:cNvSpPr txBox="1"/>
          <p:nvPr>
            <p:ph idx="14" type="body"/>
          </p:nvPr>
        </p:nvSpPr>
        <p:spPr>
          <a:xfrm>
            <a:off x="6322133" y="3569415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5" type="title"/>
          </p:nvPr>
        </p:nvSpPr>
        <p:spPr>
          <a:xfrm>
            <a:off x="6322126" y="3246100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>
            <a:off x="8614375" y="3002450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BLANK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 rot="5400000">
            <a:off x="4521538" y="-275200"/>
            <a:ext cx="99900" cy="80787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32263" y="1804550"/>
            <a:ext cx="8079600" cy="19167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61" name="Google Shape;161;p21"/>
          <p:cNvSpPr/>
          <p:nvPr>
            <p:ph idx="2" type="pic"/>
          </p:nvPr>
        </p:nvSpPr>
        <p:spPr>
          <a:xfrm>
            <a:off x="874738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1"/>
          <p:cNvSpPr/>
          <p:nvPr>
            <p:ph idx="3" type="pic"/>
          </p:nvPr>
        </p:nvSpPr>
        <p:spPr>
          <a:xfrm>
            <a:off x="3611497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1"/>
          <p:cNvSpPr/>
          <p:nvPr>
            <p:ph idx="4" type="pic"/>
          </p:nvPr>
        </p:nvSpPr>
        <p:spPr>
          <a:xfrm>
            <a:off x="6348266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796125" y="31181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5" type="title"/>
          </p:nvPr>
        </p:nvSpPr>
        <p:spPr>
          <a:xfrm>
            <a:off x="796119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6" type="body"/>
          </p:nvPr>
        </p:nvSpPr>
        <p:spPr>
          <a:xfrm>
            <a:off x="3532850" y="31181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7" type="title"/>
          </p:nvPr>
        </p:nvSpPr>
        <p:spPr>
          <a:xfrm>
            <a:off x="3532850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8" type="body"/>
          </p:nvPr>
        </p:nvSpPr>
        <p:spPr>
          <a:xfrm>
            <a:off x="6269630" y="31181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9" type="title"/>
          </p:nvPr>
        </p:nvSpPr>
        <p:spPr>
          <a:xfrm>
            <a:off x="6269636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0" name="Google Shape;170;p21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">
  <p:cSld name="BLANK_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5138125" y="29080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571500" y="571500"/>
            <a:ext cx="51159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Hanken Grotesk"/>
              <a:buNone/>
              <a:defRPr b="1" sz="2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571500" y="1415288"/>
            <a:ext cx="5115900" cy="609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1147744" y="2539538"/>
            <a:ext cx="1798200" cy="7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3" type="title"/>
          </p:nvPr>
        </p:nvSpPr>
        <p:spPr>
          <a:xfrm>
            <a:off x="1147744" y="2250075"/>
            <a:ext cx="17982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4" type="body"/>
          </p:nvPr>
        </p:nvSpPr>
        <p:spPr>
          <a:xfrm>
            <a:off x="3825038" y="2539538"/>
            <a:ext cx="1798200" cy="7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5" type="title"/>
          </p:nvPr>
        </p:nvSpPr>
        <p:spPr>
          <a:xfrm>
            <a:off x="3825038" y="2250075"/>
            <a:ext cx="17982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6" type="body"/>
          </p:nvPr>
        </p:nvSpPr>
        <p:spPr>
          <a:xfrm>
            <a:off x="1147744" y="3796200"/>
            <a:ext cx="1798200" cy="7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7" type="title"/>
          </p:nvPr>
        </p:nvSpPr>
        <p:spPr>
          <a:xfrm>
            <a:off x="1147744" y="3506738"/>
            <a:ext cx="17982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8" type="body"/>
          </p:nvPr>
        </p:nvSpPr>
        <p:spPr>
          <a:xfrm>
            <a:off x="3825038" y="3796200"/>
            <a:ext cx="1798200" cy="7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9" type="title"/>
          </p:nvPr>
        </p:nvSpPr>
        <p:spPr>
          <a:xfrm>
            <a:off x="3825038" y="3506738"/>
            <a:ext cx="17982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4" name="Google Shape;184;p22"/>
          <p:cNvSpPr/>
          <p:nvPr>
            <p:ph idx="13" type="pic"/>
          </p:nvPr>
        </p:nvSpPr>
        <p:spPr>
          <a:xfrm>
            <a:off x="6272213" y="571500"/>
            <a:ext cx="2300400" cy="40005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2"/>
          <p:cNvSpPr/>
          <p:nvPr/>
        </p:nvSpPr>
        <p:spPr>
          <a:xfrm>
            <a:off x="571500" y="2314600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01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320325" y="2314600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02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571500" y="3555950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03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3320325" y="3555950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04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2">
  <p:cSld name="BLANK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5069925" y="2131775"/>
            <a:ext cx="4074000" cy="24402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5800725" y="571500"/>
            <a:ext cx="2771700" cy="103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Hanken Grotesk"/>
              <a:buNone/>
              <a:defRPr b="1" sz="2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5800819" y="2661863"/>
            <a:ext cx="2771700" cy="1664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2" type="title"/>
          </p:nvPr>
        </p:nvSpPr>
        <p:spPr>
          <a:xfrm>
            <a:off x="5800819" y="2295675"/>
            <a:ext cx="27717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4" name="Google Shape;194;p23"/>
          <p:cNvSpPr/>
          <p:nvPr>
            <p:ph idx="3" type="pic"/>
          </p:nvPr>
        </p:nvSpPr>
        <p:spPr>
          <a:xfrm>
            <a:off x="571500" y="571500"/>
            <a:ext cx="45720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"/>
          <p:cNvSpPr/>
          <p:nvPr/>
        </p:nvSpPr>
        <p:spPr>
          <a:xfrm>
            <a:off x="8431525" y="207305"/>
            <a:ext cx="556800" cy="556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571500" y="571500"/>
            <a:ext cx="43542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Hanken Grotesk"/>
              <a:buNone/>
              <a:defRPr b="1" sz="2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1225369" y="1415288"/>
            <a:ext cx="3700500" cy="149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1225369" y="3073500"/>
            <a:ext cx="3700500" cy="149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3" type="title"/>
          </p:nvPr>
        </p:nvSpPr>
        <p:spPr>
          <a:xfrm>
            <a:off x="6951919" y="1785994"/>
            <a:ext cx="1620600" cy="415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nken Grotesk"/>
              <a:buNone/>
              <a:defRPr b="1" sz="18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4" type="body"/>
          </p:nvPr>
        </p:nvSpPr>
        <p:spPr>
          <a:xfrm>
            <a:off x="5759419" y="2282269"/>
            <a:ext cx="2813100" cy="200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2" name="Google Shape;202;p24"/>
          <p:cNvSpPr/>
          <p:nvPr>
            <p:ph idx="5" type="pic"/>
          </p:nvPr>
        </p:nvSpPr>
        <p:spPr>
          <a:xfrm>
            <a:off x="5939494" y="1353038"/>
            <a:ext cx="848400" cy="84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4"/>
          <p:cNvSpPr/>
          <p:nvPr/>
        </p:nvSpPr>
        <p:spPr>
          <a:xfrm>
            <a:off x="83550" y="83555"/>
            <a:ext cx="556800" cy="556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640350" y="1453924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01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640350" y="3096451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02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showMasterSp="0">
  <p:cSld name="1_Empt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571500" y="1396819"/>
            <a:ext cx="5358300" cy="12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 sz="3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571463" y="3303469"/>
            <a:ext cx="5358300" cy="4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>
            <a:off x="6793238" y="3559249"/>
            <a:ext cx="2046000" cy="20460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6677700" y="2883380"/>
            <a:ext cx="556800" cy="556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7801676" y="285750"/>
            <a:ext cx="1037400" cy="10374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TITLE_AND_BODY_1_3_1_2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566250" y="445025"/>
            <a:ext cx="4093500" cy="500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216" name="Google Shape;216;p26"/>
          <p:cNvSpPr/>
          <p:nvPr/>
        </p:nvSpPr>
        <p:spPr>
          <a:xfrm>
            <a:off x="5138125" y="29080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>
            <p:ph idx="2" type="pic"/>
          </p:nvPr>
        </p:nvSpPr>
        <p:spPr>
          <a:xfrm>
            <a:off x="5870827" y="571500"/>
            <a:ext cx="2701800" cy="400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283950" y="2425500"/>
            <a:ext cx="3521700" cy="428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0" name="Google Shape;220;p27"/>
          <p:cNvSpPr/>
          <p:nvPr>
            <p:ph idx="2" type="pic"/>
          </p:nvPr>
        </p:nvSpPr>
        <p:spPr>
          <a:xfrm>
            <a:off x="283950" y="263200"/>
            <a:ext cx="8576100" cy="16929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362375" y="2838575"/>
            <a:ext cx="4230000" cy="4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4" name="Google Shape;224;p27"/>
          <p:cNvSpPr txBox="1"/>
          <p:nvPr/>
        </p:nvSpPr>
        <p:spPr>
          <a:xfrm>
            <a:off x="4347675" y="2425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Number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4362375" y="33209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Email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4362375" y="4149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Site Link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7294700" y="23461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7942500" y="1414750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31">
          <p15:clr>
            <a:srgbClr val="E46962"/>
          </p15:clr>
        </p15:guide>
        <p15:guide id="2" orient="horz" pos="1659">
          <p15:clr>
            <a:srgbClr val="E46962"/>
          </p15:clr>
        </p15:guide>
        <p15:guide id="3" orient="horz" pos="2181">
          <p15:clr>
            <a:srgbClr val="E46962"/>
          </p15:clr>
        </p15:guide>
        <p15:guide id="4" orient="horz" pos="2703">
          <p15:clr>
            <a:srgbClr val="E46962"/>
          </p15:clr>
        </p15:guide>
        <p15:guide id="5" pos="2748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17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/>
          <p:nvPr/>
        </p:nvSpPr>
        <p:spPr>
          <a:xfrm>
            <a:off x="7675700" y="526666"/>
            <a:ext cx="322200" cy="322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8197168" y="-223050"/>
            <a:ext cx="1102800" cy="1102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3169725" y="1062600"/>
            <a:ext cx="54081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69725" y="2386254"/>
            <a:ext cx="24087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2" type="body"/>
          </p:nvPr>
        </p:nvSpPr>
        <p:spPr>
          <a:xfrm>
            <a:off x="3169725" y="3867400"/>
            <a:ext cx="24087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3" type="body"/>
          </p:nvPr>
        </p:nvSpPr>
        <p:spPr>
          <a:xfrm>
            <a:off x="5956200" y="2386282"/>
            <a:ext cx="24087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6" name="Google Shape;236;p28"/>
          <p:cNvSpPr txBox="1"/>
          <p:nvPr>
            <p:ph idx="4" type="body"/>
          </p:nvPr>
        </p:nvSpPr>
        <p:spPr>
          <a:xfrm>
            <a:off x="6119400" y="3867400"/>
            <a:ext cx="24087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/>
        </p:nvSpPr>
        <p:spPr>
          <a:xfrm>
            <a:off x="3169725" y="2093750"/>
            <a:ext cx="240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Number</a:t>
            </a:r>
            <a:endParaRPr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169725" y="3574900"/>
            <a:ext cx="240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Email</a:t>
            </a:r>
            <a:endParaRPr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956216" y="2093750"/>
            <a:ext cx="240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Site Link</a:t>
            </a:r>
            <a:endParaRPr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6119415" y="3574900"/>
            <a:ext cx="2309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Address</a:t>
            </a:r>
            <a:endParaRPr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1343025" y="31366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>
            <p:ph idx="5" type="pic"/>
          </p:nvPr>
        </p:nvSpPr>
        <p:spPr>
          <a:xfrm>
            <a:off x="491538" y="571500"/>
            <a:ext cx="2300400" cy="400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689">
          <p15:clr>
            <a:srgbClr val="E46962"/>
          </p15:clr>
        </p15:guide>
        <p15:guide id="3" orient="horz" pos="1334">
          <p15:clr>
            <a:srgbClr val="E46962"/>
          </p15:clr>
        </p15:guide>
        <p15:guide id="4" orient="horz" pos="1979">
          <p15:clr>
            <a:srgbClr val="E46962"/>
          </p15:clr>
        </p15:guide>
        <p15:guide id="5" orient="horz" pos="2624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0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/>
          <p:nvPr/>
        </p:nvSpPr>
        <p:spPr>
          <a:xfrm>
            <a:off x="590500" y="1270000"/>
            <a:ext cx="8011500" cy="31692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6" name="Google Shape;246;p29"/>
          <p:cNvSpPr/>
          <p:nvPr>
            <p:ph idx="2" type="pic"/>
          </p:nvPr>
        </p:nvSpPr>
        <p:spPr>
          <a:xfrm>
            <a:off x="764925" y="1080225"/>
            <a:ext cx="1930800" cy="25212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2894025" y="1635425"/>
            <a:ext cx="5536500" cy="2354700"/>
          </a:xfrm>
          <a:prstGeom prst="rect">
            <a:avLst/>
          </a:prstGeom>
        </p:spPr>
        <p:txBody>
          <a:bodyPr anchorCtr="0" anchor="t" bIns="108000" lIns="0" spcFirstLastPara="1" rIns="108000" wrap="square" tIns="1800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8" name="Google Shape;248;p29"/>
          <p:cNvSpPr/>
          <p:nvPr/>
        </p:nvSpPr>
        <p:spPr>
          <a:xfrm>
            <a:off x="581025" y="3510750"/>
            <a:ext cx="2114700" cy="928800"/>
          </a:xfrm>
          <a:prstGeom prst="rect">
            <a:avLst/>
          </a:prstGeom>
          <a:gradFill>
            <a:gsLst>
              <a:gs pos="0">
                <a:srgbClr val="3985F4"/>
              </a:gs>
              <a:gs pos="100000">
                <a:srgbClr val="0F489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29"/>
          <p:cNvSpPr txBox="1"/>
          <p:nvPr>
            <p:ph idx="3" type="subTitle"/>
          </p:nvPr>
        </p:nvSpPr>
        <p:spPr>
          <a:xfrm>
            <a:off x="648500" y="3536198"/>
            <a:ext cx="2002200" cy="297300"/>
          </a:xfrm>
          <a:prstGeom prst="rect">
            <a:avLst/>
          </a:prstGeom>
        </p:spPr>
        <p:txBody>
          <a:bodyPr anchorCtr="0" anchor="t" bIns="91425" lIns="0" spcFirstLastPara="1" rIns="126000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None/>
              <a:defRPr sz="14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50" name="Google Shape;250;p29"/>
          <p:cNvSpPr txBox="1"/>
          <p:nvPr>
            <p:ph idx="4" type="body"/>
          </p:nvPr>
        </p:nvSpPr>
        <p:spPr>
          <a:xfrm>
            <a:off x="648500" y="3992700"/>
            <a:ext cx="1930800" cy="302400"/>
          </a:xfrm>
          <a:prstGeom prst="rect">
            <a:avLst/>
          </a:prstGeom>
        </p:spPr>
        <p:txBody>
          <a:bodyPr anchorCtr="0" anchor="t" bIns="90000" lIns="90000" spcFirstLastPara="1" rIns="90000" wrap="square" tIns="900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29"/>
          <p:cNvSpPr/>
          <p:nvPr/>
        </p:nvSpPr>
        <p:spPr>
          <a:xfrm>
            <a:off x="7807820" y="539417"/>
            <a:ext cx="297300" cy="29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8289013" y="-152400"/>
            <a:ext cx="1017600" cy="10176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76200" y="130611"/>
            <a:ext cx="431700" cy="4317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02">
          <p15:clr>
            <a:srgbClr val="E46962"/>
          </p15:clr>
        </p15:guide>
        <p15:guide id="2" orient="horz" pos="2374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2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-10948" y="0"/>
            <a:ext cx="451500" cy="3612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307800" y="1263000"/>
            <a:ext cx="8528400" cy="328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type="title"/>
          </p:nvPr>
        </p:nvSpPr>
        <p:spPr>
          <a:xfrm>
            <a:off x="566250" y="445025"/>
            <a:ext cx="8011500" cy="45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8" name="Google Shape;258;p30"/>
          <p:cNvSpPr/>
          <p:nvPr>
            <p:ph idx="2" type="pic"/>
          </p:nvPr>
        </p:nvSpPr>
        <p:spPr>
          <a:xfrm>
            <a:off x="556925" y="1017725"/>
            <a:ext cx="1886100" cy="244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556825" y="3944475"/>
            <a:ext cx="1932000" cy="265500"/>
          </a:xfrm>
          <a:prstGeom prst="rect">
            <a:avLst/>
          </a:prstGeom>
        </p:spPr>
        <p:txBody>
          <a:bodyPr anchorCtr="0" anchor="t" bIns="108000" lIns="0" spcFirstLastPara="1" rIns="90000" wrap="square" tIns="108000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3" type="subTitle"/>
          </p:nvPr>
        </p:nvSpPr>
        <p:spPr>
          <a:xfrm>
            <a:off x="556899" y="3662325"/>
            <a:ext cx="1932000" cy="265500"/>
          </a:xfrm>
          <a:prstGeom prst="rect">
            <a:avLst/>
          </a:prstGeom>
        </p:spPr>
        <p:txBody>
          <a:bodyPr anchorCtr="0" anchor="ctr" bIns="108000" lIns="0" spcFirstLastPara="1" rIns="91425" wrap="square" tIns="108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4" type="body"/>
          </p:nvPr>
        </p:nvSpPr>
        <p:spPr>
          <a:xfrm>
            <a:off x="3268325" y="1576150"/>
            <a:ext cx="4707000" cy="2547600"/>
          </a:xfrm>
          <a:prstGeom prst="rect">
            <a:avLst/>
          </a:prstGeom>
        </p:spPr>
        <p:txBody>
          <a:bodyPr anchorCtr="0" anchor="t" bIns="108000" lIns="0" spcFirstLastPara="1" rIns="91425" wrap="square" tIns="1080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59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8508821" y="0"/>
            <a:ext cx="661800" cy="3612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566250" y="1342650"/>
            <a:ext cx="7942500" cy="31440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66" name="Google Shape;266;p31"/>
          <p:cNvSpPr/>
          <p:nvPr>
            <p:ph idx="2" type="pic"/>
          </p:nvPr>
        </p:nvSpPr>
        <p:spPr>
          <a:xfrm>
            <a:off x="783125" y="1552005"/>
            <a:ext cx="1839300" cy="18393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783125" y="3544575"/>
            <a:ext cx="20607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Open Sans Medium"/>
              <a:buNone/>
              <a:defRPr sz="12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68" name="Google Shape;268;p31"/>
          <p:cNvSpPr txBox="1"/>
          <p:nvPr>
            <p:ph idx="3" type="body"/>
          </p:nvPr>
        </p:nvSpPr>
        <p:spPr>
          <a:xfrm>
            <a:off x="3231925" y="1628200"/>
            <a:ext cx="4905900" cy="240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9" name="Google Shape;269;p31"/>
          <p:cNvSpPr txBox="1"/>
          <p:nvPr>
            <p:ph idx="4" type="body"/>
          </p:nvPr>
        </p:nvSpPr>
        <p:spPr>
          <a:xfrm>
            <a:off x="783125" y="3924200"/>
            <a:ext cx="20607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0" name="Google Shape;270;p31"/>
          <p:cNvSpPr/>
          <p:nvPr/>
        </p:nvSpPr>
        <p:spPr>
          <a:xfrm>
            <a:off x="7675700" y="526666"/>
            <a:ext cx="322200" cy="322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TITLE_AND_BODY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2"/>
          <p:cNvSpPr txBox="1"/>
          <p:nvPr>
            <p:ph idx="2" type="body"/>
          </p:nvPr>
        </p:nvSpPr>
        <p:spPr>
          <a:xfrm>
            <a:off x="4845500" y="1987200"/>
            <a:ext cx="3732300" cy="276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6" name="Google Shape;276;p32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32"/>
          <p:cNvSpPr txBox="1"/>
          <p:nvPr>
            <p:ph idx="3" type="subTitle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4" type="subTitle"/>
          </p:nvPr>
        </p:nvSpPr>
        <p:spPr>
          <a:xfrm>
            <a:off x="4845450" y="1349950"/>
            <a:ext cx="39033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TITLE_AND_BODY_1_2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4427475" y="1377275"/>
            <a:ext cx="4150200" cy="148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4" name="Google Shape;284;p33"/>
          <p:cNvSpPr txBox="1"/>
          <p:nvPr>
            <p:ph idx="2" type="body"/>
          </p:nvPr>
        </p:nvSpPr>
        <p:spPr>
          <a:xfrm>
            <a:off x="4427475" y="3088775"/>
            <a:ext cx="4150200" cy="148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5" name="Google Shape;285;p33"/>
          <p:cNvSpPr txBox="1"/>
          <p:nvPr>
            <p:ph idx="3" type="subTitle"/>
          </p:nvPr>
        </p:nvSpPr>
        <p:spPr>
          <a:xfrm>
            <a:off x="566250" y="1395850"/>
            <a:ext cx="33186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86" name="Google Shape;286;p33"/>
          <p:cNvSpPr txBox="1"/>
          <p:nvPr>
            <p:ph idx="4" type="subTitle"/>
          </p:nvPr>
        </p:nvSpPr>
        <p:spPr>
          <a:xfrm>
            <a:off x="566250" y="3088775"/>
            <a:ext cx="33186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87" name="Google Shape;287;p33"/>
          <p:cNvSpPr/>
          <p:nvPr/>
        </p:nvSpPr>
        <p:spPr>
          <a:xfrm>
            <a:off x="7294700" y="7459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7942500" y="-185450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TITLE_AND_BODY_1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3" name="Google Shape;293;p34"/>
          <p:cNvSpPr txBox="1"/>
          <p:nvPr>
            <p:ph idx="2" type="body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4" name="Google Shape;294;p34"/>
          <p:cNvSpPr txBox="1"/>
          <p:nvPr>
            <p:ph idx="3" type="subTitle"/>
          </p:nvPr>
        </p:nvSpPr>
        <p:spPr>
          <a:xfrm>
            <a:off x="566250" y="1382475"/>
            <a:ext cx="3243300" cy="30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95" name="Google Shape;295;p34"/>
          <p:cNvSpPr txBox="1"/>
          <p:nvPr>
            <p:ph idx="4" type="subTitle"/>
          </p:nvPr>
        </p:nvSpPr>
        <p:spPr>
          <a:xfrm>
            <a:off x="5226525" y="1382475"/>
            <a:ext cx="3243300" cy="318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96" name="Google Shape;296;p34"/>
          <p:cNvSpPr/>
          <p:nvPr/>
        </p:nvSpPr>
        <p:spPr>
          <a:xfrm>
            <a:off x="-10950" y="0"/>
            <a:ext cx="3540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7" name="Google Shape;297;p34"/>
          <p:cNvSpPr/>
          <p:nvPr/>
        </p:nvSpPr>
        <p:spPr>
          <a:xfrm rot="10800000">
            <a:off x="1730325" y="3725275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 rot="10800000">
            <a:off x="112625" y="3686725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TITLE_AND_BODY_1_1_3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6894750" y="1127425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7542550" y="196075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3804600" y="1841321"/>
            <a:ext cx="2218500" cy="2765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5" name="Google Shape;305;p35"/>
          <p:cNvSpPr txBox="1"/>
          <p:nvPr>
            <p:ph idx="2" type="body"/>
          </p:nvPr>
        </p:nvSpPr>
        <p:spPr>
          <a:xfrm>
            <a:off x="6251423" y="1841321"/>
            <a:ext cx="2218500" cy="2765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6" name="Google Shape;306;p35"/>
          <p:cNvSpPr txBox="1"/>
          <p:nvPr>
            <p:ph idx="3" type="subTitle"/>
          </p:nvPr>
        </p:nvSpPr>
        <p:spPr>
          <a:xfrm>
            <a:off x="3804600" y="1289076"/>
            <a:ext cx="2218500" cy="323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07" name="Google Shape;307;p35"/>
          <p:cNvSpPr txBox="1"/>
          <p:nvPr>
            <p:ph idx="4" type="subTitle"/>
          </p:nvPr>
        </p:nvSpPr>
        <p:spPr>
          <a:xfrm>
            <a:off x="6251418" y="1289076"/>
            <a:ext cx="2218500" cy="34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08" name="Google Shape;308;p35"/>
          <p:cNvSpPr/>
          <p:nvPr/>
        </p:nvSpPr>
        <p:spPr>
          <a:xfrm>
            <a:off x="-10950" y="0"/>
            <a:ext cx="3540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9" name="Google Shape;309;p35"/>
          <p:cNvSpPr/>
          <p:nvPr>
            <p:ph idx="5" type="pic"/>
          </p:nvPr>
        </p:nvSpPr>
        <p:spPr>
          <a:xfrm>
            <a:off x="571500" y="1384800"/>
            <a:ext cx="2881200" cy="327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 - o">
  <p:cSld name="TITLE_AND_BODY_1_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448975" y="445025"/>
            <a:ext cx="8233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566250" y="2313600"/>
            <a:ext cx="2415000" cy="219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4" name="Google Shape;314;p36"/>
          <p:cNvSpPr/>
          <p:nvPr/>
        </p:nvSpPr>
        <p:spPr>
          <a:xfrm>
            <a:off x="566250" y="1378200"/>
            <a:ext cx="548700" cy="284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01</a:t>
            </a:r>
            <a:endParaRPr sz="1200">
              <a:solidFill>
                <a:schemeClr val="lt1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315" name="Google Shape;315;p36"/>
          <p:cNvSpPr txBox="1"/>
          <p:nvPr>
            <p:ph idx="2" type="subTitle"/>
          </p:nvPr>
        </p:nvSpPr>
        <p:spPr>
          <a:xfrm>
            <a:off x="566250" y="1738800"/>
            <a:ext cx="24150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16" name="Google Shape;316;p36"/>
          <p:cNvSpPr txBox="1"/>
          <p:nvPr>
            <p:ph idx="3" type="body"/>
          </p:nvPr>
        </p:nvSpPr>
        <p:spPr>
          <a:xfrm>
            <a:off x="3254075" y="2313600"/>
            <a:ext cx="2415000" cy="219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7" name="Google Shape;317;p36"/>
          <p:cNvSpPr/>
          <p:nvPr/>
        </p:nvSpPr>
        <p:spPr>
          <a:xfrm>
            <a:off x="3254079" y="1378200"/>
            <a:ext cx="548700" cy="284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02</a:t>
            </a:r>
            <a:endParaRPr sz="1200">
              <a:solidFill>
                <a:schemeClr val="lt1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318" name="Google Shape;318;p36"/>
          <p:cNvSpPr txBox="1"/>
          <p:nvPr>
            <p:ph idx="4" type="subTitle"/>
          </p:nvPr>
        </p:nvSpPr>
        <p:spPr>
          <a:xfrm>
            <a:off x="3254075" y="1738800"/>
            <a:ext cx="24150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19" name="Google Shape;319;p36"/>
          <p:cNvSpPr txBox="1"/>
          <p:nvPr>
            <p:ph idx="5" type="body"/>
          </p:nvPr>
        </p:nvSpPr>
        <p:spPr>
          <a:xfrm>
            <a:off x="5941900" y="2313600"/>
            <a:ext cx="2415000" cy="219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0" name="Google Shape;320;p36"/>
          <p:cNvSpPr/>
          <p:nvPr/>
        </p:nvSpPr>
        <p:spPr>
          <a:xfrm>
            <a:off x="5941901" y="1378200"/>
            <a:ext cx="548700" cy="284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03</a:t>
            </a:r>
            <a:endParaRPr sz="1200">
              <a:solidFill>
                <a:schemeClr val="lt1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321" name="Google Shape;321;p36"/>
          <p:cNvSpPr txBox="1"/>
          <p:nvPr>
            <p:ph idx="6" type="subTitle"/>
          </p:nvPr>
        </p:nvSpPr>
        <p:spPr>
          <a:xfrm>
            <a:off x="5941900" y="1738800"/>
            <a:ext cx="24150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 - o">
  <p:cSld name="TITLE_AND_BODY_2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/>
          <p:nvPr/>
        </p:nvSpPr>
        <p:spPr>
          <a:xfrm>
            <a:off x="0" y="1160525"/>
            <a:ext cx="9144000" cy="39831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566250" y="1904400"/>
            <a:ext cx="2444700" cy="2628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6" name="Google Shape;326;p3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7"/>
          <p:cNvSpPr txBox="1"/>
          <p:nvPr>
            <p:ph idx="2" type="subTitle"/>
          </p:nvPr>
        </p:nvSpPr>
        <p:spPr>
          <a:xfrm>
            <a:off x="595000" y="1367825"/>
            <a:ext cx="24156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28" name="Google Shape;328;p37"/>
          <p:cNvSpPr txBox="1"/>
          <p:nvPr>
            <p:ph idx="3" type="body"/>
          </p:nvPr>
        </p:nvSpPr>
        <p:spPr>
          <a:xfrm>
            <a:off x="3302850" y="1904400"/>
            <a:ext cx="2444700" cy="2628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4" type="subTitle"/>
          </p:nvPr>
        </p:nvSpPr>
        <p:spPr>
          <a:xfrm>
            <a:off x="3302507" y="1367825"/>
            <a:ext cx="24447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30" name="Google Shape;330;p37"/>
          <p:cNvSpPr txBox="1"/>
          <p:nvPr>
            <p:ph idx="5" type="body"/>
          </p:nvPr>
        </p:nvSpPr>
        <p:spPr>
          <a:xfrm>
            <a:off x="6039450" y="1904400"/>
            <a:ext cx="2444700" cy="2628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idx="6" type="subTitle"/>
          </p:nvPr>
        </p:nvSpPr>
        <p:spPr>
          <a:xfrm>
            <a:off x="6039103" y="1367825"/>
            <a:ext cx="24447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32" name="Google Shape;332;p37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TITLE_AND_BODY_2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/>
          <p:nvPr/>
        </p:nvSpPr>
        <p:spPr>
          <a:xfrm>
            <a:off x="0" y="2048875"/>
            <a:ext cx="9144000" cy="30948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566250" y="3437425"/>
            <a:ext cx="2444700" cy="12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8"/>
          <p:cNvSpPr txBox="1"/>
          <p:nvPr>
            <p:ph idx="2" type="subTitle"/>
          </p:nvPr>
        </p:nvSpPr>
        <p:spPr>
          <a:xfrm>
            <a:off x="595000" y="2900850"/>
            <a:ext cx="24156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3" type="body"/>
          </p:nvPr>
        </p:nvSpPr>
        <p:spPr>
          <a:xfrm>
            <a:off x="3302850" y="3437425"/>
            <a:ext cx="2444700" cy="12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0" name="Google Shape;340;p38"/>
          <p:cNvSpPr txBox="1"/>
          <p:nvPr>
            <p:ph idx="4" type="subTitle"/>
          </p:nvPr>
        </p:nvSpPr>
        <p:spPr>
          <a:xfrm>
            <a:off x="3302507" y="2900850"/>
            <a:ext cx="24447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5" type="body"/>
          </p:nvPr>
        </p:nvSpPr>
        <p:spPr>
          <a:xfrm>
            <a:off x="6039450" y="3437425"/>
            <a:ext cx="2444700" cy="12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2" name="Google Shape;342;p38"/>
          <p:cNvSpPr txBox="1"/>
          <p:nvPr>
            <p:ph idx="6" type="subTitle"/>
          </p:nvPr>
        </p:nvSpPr>
        <p:spPr>
          <a:xfrm>
            <a:off x="6039103" y="2900850"/>
            <a:ext cx="24447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43" name="Google Shape;343;p38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>
            <p:ph idx="7" type="pic"/>
          </p:nvPr>
        </p:nvSpPr>
        <p:spPr>
          <a:xfrm>
            <a:off x="595025" y="1290025"/>
            <a:ext cx="2415600" cy="15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38"/>
          <p:cNvSpPr/>
          <p:nvPr>
            <p:ph idx="8" type="pic"/>
          </p:nvPr>
        </p:nvSpPr>
        <p:spPr>
          <a:xfrm>
            <a:off x="3317050" y="1290025"/>
            <a:ext cx="2415600" cy="15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38"/>
          <p:cNvSpPr/>
          <p:nvPr>
            <p:ph idx="9" type="pic"/>
          </p:nvPr>
        </p:nvSpPr>
        <p:spPr>
          <a:xfrm>
            <a:off x="6054000" y="1290025"/>
            <a:ext cx="2415600" cy="153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TITLE_AND_BODY_1_1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12" type="sldNum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39"/>
          <p:cNvSpPr txBox="1"/>
          <p:nvPr>
            <p:ph idx="1" type="subTitle"/>
          </p:nvPr>
        </p:nvSpPr>
        <p:spPr>
          <a:xfrm>
            <a:off x="571500" y="1354450"/>
            <a:ext cx="2337300" cy="2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2" type="subTitle"/>
          </p:nvPr>
        </p:nvSpPr>
        <p:spPr>
          <a:xfrm>
            <a:off x="3300075" y="1354450"/>
            <a:ext cx="2337300" cy="2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52" name="Google Shape;352;p39"/>
          <p:cNvSpPr txBox="1"/>
          <p:nvPr>
            <p:ph idx="3" type="subTitle"/>
          </p:nvPr>
        </p:nvSpPr>
        <p:spPr>
          <a:xfrm>
            <a:off x="6028825" y="1354450"/>
            <a:ext cx="2337300" cy="2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4" type="body"/>
          </p:nvPr>
        </p:nvSpPr>
        <p:spPr>
          <a:xfrm>
            <a:off x="571350" y="1925400"/>
            <a:ext cx="2337300" cy="211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5" type="body"/>
          </p:nvPr>
        </p:nvSpPr>
        <p:spPr>
          <a:xfrm>
            <a:off x="3300075" y="1925400"/>
            <a:ext cx="2337300" cy="211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5" name="Google Shape;355;p39"/>
          <p:cNvSpPr txBox="1"/>
          <p:nvPr>
            <p:ph idx="6" type="body"/>
          </p:nvPr>
        </p:nvSpPr>
        <p:spPr>
          <a:xfrm>
            <a:off x="6028825" y="1925400"/>
            <a:ext cx="2337300" cy="211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6" name="Google Shape;356;p39"/>
          <p:cNvSpPr/>
          <p:nvPr/>
        </p:nvSpPr>
        <p:spPr>
          <a:xfrm rot="10800000">
            <a:off x="1730325" y="3725275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 rot="10800000">
            <a:off x="112625" y="3686725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MAIN_POINT_2_2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313400" y="445025"/>
            <a:ext cx="7801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2691100" y="2581050"/>
            <a:ext cx="5423700" cy="504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2" name="Google Shape;362;p40"/>
          <p:cNvSpPr txBox="1"/>
          <p:nvPr>
            <p:ph idx="2" type="body"/>
          </p:nvPr>
        </p:nvSpPr>
        <p:spPr>
          <a:xfrm>
            <a:off x="2679475" y="1478314"/>
            <a:ext cx="5423700" cy="484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3" name="Google Shape;363;p40"/>
          <p:cNvSpPr txBox="1"/>
          <p:nvPr>
            <p:ph idx="3" type="body"/>
          </p:nvPr>
        </p:nvSpPr>
        <p:spPr>
          <a:xfrm>
            <a:off x="2691100" y="3654544"/>
            <a:ext cx="5423700" cy="504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364" name="Google Shape;364;p40"/>
          <p:cNvCxnSpPr/>
          <p:nvPr/>
        </p:nvCxnSpPr>
        <p:spPr>
          <a:xfrm>
            <a:off x="2366100" y="1384225"/>
            <a:ext cx="0" cy="3211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5" name="Google Shape;365;p40"/>
          <p:cNvSpPr/>
          <p:nvPr/>
        </p:nvSpPr>
        <p:spPr>
          <a:xfrm>
            <a:off x="2289750" y="165077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2289750" y="2737600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2289750" y="382442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0"/>
          <p:cNvSpPr txBox="1"/>
          <p:nvPr>
            <p:ph idx="4" type="subTitle"/>
          </p:nvPr>
        </p:nvSpPr>
        <p:spPr>
          <a:xfrm>
            <a:off x="313400" y="2645150"/>
            <a:ext cx="18867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313400" y="1540800"/>
            <a:ext cx="18867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313400" y="3736525"/>
            <a:ext cx="18867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71" name="Google Shape;371;p40"/>
          <p:cNvSpPr/>
          <p:nvPr/>
        </p:nvSpPr>
        <p:spPr>
          <a:xfrm>
            <a:off x="8582548" y="0"/>
            <a:ext cx="5778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MAIN_POINT_2_2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566250" y="445025"/>
            <a:ext cx="8012100" cy="93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607550" y="1871725"/>
            <a:ext cx="1722000" cy="1281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376" name="Google Shape;376;p41"/>
          <p:cNvCxnSpPr/>
          <p:nvPr/>
        </p:nvCxnSpPr>
        <p:spPr>
          <a:xfrm>
            <a:off x="567850" y="3366550"/>
            <a:ext cx="801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7" name="Google Shape;377;p41"/>
          <p:cNvSpPr/>
          <p:nvPr/>
        </p:nvSpPr>
        <p:spPr>
          <a:xfrm>
            <a:off x="4495650" y="3290200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"/>
          <p:cNvSpPr/>
          <p:nvPr/>
        </p:nvSpPr>
        <p:spPr>
          <a:xfrm>
            <a:off x="1392200" y="3290200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7599100" y="331762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 txBox="1"/>
          <p:nvPr>
            <p:ph idx="2" type="body"/>
          </p:nvPr>
        </p:nvSpPr>
        <p:spPr>
          <a:xfrm>
            <a:off x="3711000" y="1871725"/>
            <a:ext cx="1722000" cy="1281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1" name="Google Shape;381;p41"/>
          <p:cNvSpPr txBox="1"/>
          <p:nvPr>
            <p:ph idx="3" type="body"/>
          </p:nvPr>
        </p:nvSpPr>
        <p:spPr>
          <a:xfrm>
            <a:off x="6814450" y="1871725"/>
            <a:ext cx="1722000" cy="1281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2" name="Google Shape;382;p41"/>
          <p:cNvSpPr txBox="1"/>
          <p:nvPr>
            <p:ph idx="4" type="subTitle"/>
          </p:nvPr>
        </p:nvSpPr>
        <p:spPr>
          <a:xfrm>
            <a:off x="258100" y="3623450"/>
            <a:ext cx="24210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83" name="Google Shape;383;p41"/>
          <p:cNvSpPr txBox="1"/>
          <p:nvPr>
            <p:ph idx="5" type="subTitle"/>
          </p:nvPr>
        </p:nvSpPr>
        <p:spPr>
          <a:xfrm>
            <a:off x="3361498" y="3623450"/>
            <a:ext cx="24210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84" name="Google Shape;384;p41"/>
          <p:cNvSpPr txBox="1"/>
          <p:nvPr>
            <p:ph idx="6" type="subTitle"/>
          </p:nvPr>
        </p:nvSpPr>
        <p:spPr>
          <a:xfrm>
            <a:off x="6464948" y="3623450"/>
            <a:ext cx="24210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TITLE_AND_BODY_1_2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/>
          <p:nvPr/>
        </p:nvSpPr>
        <p:spPr>
          <a:xfrm>
            <a:off x="0" y="1160525"/>
            <a:ext cx="9144000" cy="39831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8" name="Google Shape;388;p4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566250" y="2376000"/>
            <a:ext cx="20901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0" name="Google Shape;390;p42"/>
          <p:cNvSpPr txBox="1"/>
          <p:nvPr>
            <p:ph idx="2" type="body"/>
          </p:nvPr>
        </p:nvSpPr>
        <p:spPr>
          <a:xfrm>
            <a:off x="3464701" y="2377550"/>
            <a:ext cx="22215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1" name="Google Shape;391;p42"/>
          <p:cNvSpPr txBox="1"/>
          <p:nvPr>
            <p:ph idx="3" type="body"/>
          </p:nvPr>
        </p:nvSpPr>
        <p:spPr>
          <a:xfrm>
            <a:off x="6428851" y="2377550"/>
            <a:ext cx="22215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2" name="Google Shape;392;p42"/>
          <p:cNvSpPr txBox="1"/>
          <p:nvPr>
            <p:ph idx="4" type="subTitle"/>
          </p:nvPr>
        </p:nvSpPr>
        <p:spPr>
          <a:xfrm>
            <a:off x="566250" y="1803600"/>
            <a:ext cx="20901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93" name="Google Shape;393;p42"/>
          <p:cNvSpPr txBox="1"/>
          <p:nvPr>
            <p:ph idx="5" type="subTitle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94" name="Google Shape;394;p42"/>
          <p:cNvSpPr txBox="1"/>
          <p:nvPr>
            <p:ph idx="6" type="subTitle"/>
          </p:nvPr>
        </p:nvSpPr>
        <p:spPr>
          <a:xfrm>
            <a:off x="6428838" y="1803600"/>
            <a:ext cx="22215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95" name="Google Shape;395;p42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">
  <p:cSld name="TITLE_AND_BODY_1_2_1_4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/>
          <p:nvPr/>
        </p:nvSpPr>
        <p:spPr>
          <a:xfrm>
            <a:off x="0" y="1160525"/>
            <a:ext cx="9144000" cy="39831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4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3"/>
          <p:cNvSpPr txBox="1"/>
          <p:nvPr>
            <p:ph idx="1" type="body"/>
          </p:nvPr>
        </p:nvSpPr>
        <p:spPr>
          <a:xfrm>
            <a:off x="1253788" y="2376000"/>
            <a:ext cx="25569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2" type="body"/>
          </p:nvPr>
        </p:nvSpPr>
        <p:spPr>
          <a:xfrm>
            <a:off x="5172503" y="2377550"/>
            <a:ext cx="27177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43"/>
          <p:cNvSpPr txBox="1"/>
          <p:nvPr>
            <p:ph idx="3" type="subTitle"/>
          </p:nvPr>
        </p:nvSpPr>
        <p:spPr>
          <a:xfrm>
            <a:off x="1253788" y="1803600"/>
            <a:ext cx="25569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03" name="Google Shape;403;p43"/>
          <p:cNvSpPr txBox="1"/>
          <p:nvPr>
            <p:ph idx="4" type="subTitle"/>
          </p:nvPr>
        </p:nvSpPr>
        <p:spPr>
          <a:xfrm>
            <a:off x="5172487" y="1803600"/>
            <a:ext cx="27177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04" name="Google Shape;404;p43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TITLE_AND_BODY_1_2_1_3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/>
          <p:nvPr/>
        </p:nvSpPr>
        <p:spPr>
          <a:xfrm rot="10800000">
            <a:off x="1489475" y="4020875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 rot="10800000">
            <a:off x="-128225" y="3982325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4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2" name="Google Shape;412;p44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4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"/>
          <p:cNvSpPr txBox="1"/>
          <p:nvPr>
            <p:ph idx="2" type="body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5" name="Google Shape;415;p44"/>
          <p:cNvSpPr txBox="1"/>
          <p:nvPr>
            <p:ph idx="3" type="body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6" name="Google Shape;416;p44"/>
          <p:cNvSpPr/>
          <p:nvPr/>
        </p:nvSpPr>
        <p:spPr>
          <a:xfrm>
            <a:off x="566250" y="1377275"/>
            <a:ext cx="2575500" cy="57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7" name="Google Shape;417;p44"/>
          <p:cNvSpPr txBox="1"/>
          <p:nvPr>
            <p:ph idx="4" type="subTitle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18" name="Google Shape;418;p44"/>
          <p:cNvSpPr txBox="1"/>
          <p:nvPr>
            <p:ph idx="5" type="subTitle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19" name="Google Shape;419;p44"/>
          <p:cNvSpPr txBox="1"/>
          <p:nvPr>
            <p:ph idx="6" type="subTitle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20" name="Google Shape;420;p44"/>
          <p:cNvSpPr/>
          <p:nvPr/>
        </p:nvSpPr>
        <p:spPr>
          <a:xfrm>
            <a:off x="3286000" y="1377275"/>
            <a:ext cx="2575500" cy="57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6005775" y="1377275"/>
            <a:ext cx="2575500" cy="57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4">
  <p:cSld name="TITLE_AND_BODY_1_2_1_1_2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4" name="Google Shape;424;p4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45"/>
          <p:cNvSpPr txBox="1"/>
          <p:nvPr>
            <p:ph idx="1" type="body"/>
          </p:nvPr>
        </p:nvSpPr>
        <p:spPr>
          <a:xfrm>
            <a:off x="663050" y="2816837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6" name="Google Shape;426;p45"/>
          <p:cNvSpPr txBox="1"/>
          <p:nvPr>
            <p:ph idx="2" type="body"/>
          </p:nvPr>
        </p:nvSpPr>
        <p:spPr>
          <a:xfrm>
            <a:off x="3526950" y="2816837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7" name="Google Shape;427;p45"/>
          <p:cNvSpPr txBox="1"/>
          <p:nvPr>
            <p:ph idx="3" type="body"/>
          </p:nvPr>
        </p:nvSpPr>
        <p:spPr>
          <a:xfrm>
            <a:off x="6390850" y="2816837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8" name="Google Shape;428;p45"/>
          <p:cNvSpPr txBox="1"/>
          <p:nvPr>
            <p:ph idx="4" type="subTitle"/>
          </p:nvPr>
        </p:nvSpPr>
        <p:spPr>
          <a:xfrm>
            <a:off x="1091900" y="18277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29" name="Google Shape;429;p45"/>
          <p:cNvSpPr txBox="1"/>
          <p:nvPr>
            <p:ph idx="5" type="subTitle"/>
          </p:nvPr>
        </p:nvSpPr>
        <p:spPr>
          <a:xfrm>
            <a:off x="3955800" y="18277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30" name="Google Shape;430;p45"/>
          <p:cNvSpPr txBox="1"/>
          <p:nvPr>
            <p:ph idx="6" type="subTitle"/>
          </p:nvPr>
        </p:nvSpPr>
        <p:spPr>
          <a:xfrm>
            <a:off x="6819700" y="18277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TITLE_AND_BODY_1_1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/>
          <p:nvPr/>
        </p:nvSpPr>
        <p:spPr>
          <a:xfrm>
            <a:off x="645900" y="1380257"/>
            <a:ext cx="2418600" cy="663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/>
          <p:nvPr/>
        </p:nvSpPr>
        <p:spPr>
          <a:xfrm>
            <a:off x="6079500" y="1380202"/>
            <a:ext cx="2418600" cy="663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3358950" y="1380202"/>
            <a:ext cx="2418600" cy="663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5" name="Google Shape;435;p4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6" name="Google Shape;436;p4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6"/>
          <p:cNvSpPr txBox="1"/>
          <p:nvPr>
            <p:ph idx="1" type="body"/>
          </p:nvPr>
        </p:nvSpPr>
        <p:spPr>
          <a:xfrm>
            <a:off x="645900" y="1594925"/>
            <a:ext cx="2418600" cy="2188200"/>
          </a:xfrm>
          <a:prstGeom prst="rect">
            <a:avLst/>
          </a:prstGeom>
        </p:spPr>
        <p:txBody>
          <a:bodyPr anchorCtr="0" anchor="t" bIns="91425" lIns="91425" spcFirstLastPara="1" rIns="16740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8" name="Google Shape;438;p46"/>
          <p:cNvSpPr txBox="1"/>
          <p:nvPr>
            <p:ph idx="2" type="body"/>
          </p:nvPr>
        </p:nvSpPr>
        <p:spPr>
          <a:xfrm>
            <a:off x="3358950" y="1594950"/>
            <a:ext cx="2418600" cy="218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9" name="Google Shape;439;p46"/>
          <p:cNvSpPr txBox="1"/>
          <p:nvPr>
            <p:ph idx="3" type="body"/>
          </p:nvPr>
        </p:nvSpPr>
        <p:spPr>
          <a:xfrm>
            <a:off x="6079500" y="1594950"/>
            <a:ext cx="2418600" cy="218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0" name="Google Shape;440;p46"/>
          <p:cNvSpPr/>
          <p:nvPr/>
        </p:nvSpPr>
        <p:spPr>
          <a:xfrm>
            <a:off x="85650" y="8565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7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MAIN_POINT_2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278250" y="445025"/>
            <a:ext cx="7803600" cy="4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43" name="Google Shape;443;p47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7"/>
          <p:cNvSpPr txBox="1"/>
          <p:nvPr>
            <p:ph idx="1" type="body"/>
          </p:nvPr>
        </p:nvSpPr>
        <p:spPr>
          <a:xfrm>
            <a:off x="2691118" y="1237550"/>
            <a:ext cx="5390700" cy="663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5" name="Google Shape;445;p47"/>
          <p:cNvSpPr txBox="1"/>
          <p:nvPr>
            <p:ph idx="2" type="body"/>
          </p:nvPr>
        </p:nvSpPr>
        <p:spPr>
          <a:xfrm>
            <a:off x="2691118" y="2225625"/>
            <a:ext cx="5390700" cy="663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6" name="Google Shape;446;p47"/>
          <p:cNvSpPr txBox="1"/>
          <p:nvPr>
            <p:ph idx="3" type="body"/>
          </p:nvPr>
        </p:nvSpPr>
        <p:spPr>
          <a:xfrm>
            <a:off x="2691103" y="3297425"/>
            <a:ext cx="5390700" cy="663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447" name="Google Shape;447;p47"/>
          <p:cNvCxnSpPr/>
          <p:nvPr/>
        </p:nvCxnSpPr>
        <p:spPr>
          <a:xfrm>
            <a:off x="2366100" y="1266800"/>
            <a:ext cx="0" cy="3606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8" name="Google Shape;448;p47"/>
          <p:cNvSpPr/>
          <p:nvPr/>
        </p:nvSpPr>
        <p:spPr>
          <a:xfrm>
            <a:off x="2289750" y="1492850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7"/>
          <p:cNvSpPr/>
          <p:nvPr/>
        </p:nvSpPr>
        <p:spPr>
          <a:xfrm>
            <a:off x="2289750" y="250027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7"/>
          <p:cNvSpPr/>
          <p:nvPr/>
        </p:nvSpPr>
        <p:spPr>
          <a:xfrm>
            <a:off x="2289750" y="354452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7"/>
          <p:cNvSpPr txBox="1"/>
          <p:nvPr>
            <p:ph idx="4" type="subTitle"/>
          </p:nvPr>
        </p:nvSpPr>
        <p:spPr>
          <a:xfrm>
            <a:off x="203925" y="1404950"/>
            <a:ext cx="19959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52" name="Google Shape;452;p47"/>
          <p:cNvSpPr txBox="1"/>
          <p:nvPr>
            <p:ph idx="5" type="subTitle"/>
          </p:nvPr>
        </p:nvSpPr>
        <p:spPr>
          <a:xfrm>
            <a:off x="203925" y="2412375"/>
            <a:ext cx="19959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53" name="Google Shape;453;p47"/>
          <p:cNvSpPr txBox="1"/>
          <p:nvPr>
            <p:ph idx="6" type="subTitle"/>
          </p:nvPr>
        </p:nvSpPr>
        <p:spPr>
          <a:xfrm>
            <a:off x="203925" y="3456625"/>
            <a:ext cx="19959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54" name="Google Shape;454;p47"/>
          <p:cNvSpPr/>
          <p:nvPr/>
        </p:nvSpPr>
        <p:spPr>
          <a:xfrm>
            <a:off x="2289750" y="4329313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7"/>
          <p:cNvSpPr txBox="1"/>
          <p:nvPr>
            <p:ph idx="7" type="body"/>
          </p:nvPr>
        </p:nvSpPr>
        <p:spPr>
          <a:xfrm>
            <a:off x="2691103" y="4065025"/>
            <a:ext cx="5390700" cy="663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6" name="Google Shape;456;p47"/>
          <p:cNvSpPr txBox="1"/>
          <p:nvPr>
            <p:ph idx="8" type="subTitle"/>
          </p:nvPr>
        </p:nvSpPr>
        <p:spPr>
          <a:xfrm>
            <a:off x="203925" y="4232425"/>
            <a:ext cx="19959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57" name="Google Shape;457;p47"/>
          <p:cNvSpPr/>
          <p:nvPr/>
        </p:nvSpPr>
        <p:spPr>
          <a:xfrm>
            <a:off x="8582548" y="0"/>
            <a:ext cx="5778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2" name="Google Shape;462;p48"/>
          <p:cNvSpPr/>
          <p:nvPr/>
        </p:nvSpPr>
        <p:spPr>
          <a:xfrm>
            <a:off x="566250" y="1377275"/>
            <a:ext cx="1912800" cy="45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8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64" name="Google Shape;464;p48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8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6" name="Google Shape;466;p48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67" name="Google Shape;467;p48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8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9" name="Google Shape;469;p48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70" name="Google Shape;470;p48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8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2" name="Google Shape;472;p48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73" name="Google Shape;473;p48"/>
          <p:cNvSpPr/>
          <p:nvPr/>
        </p:nvSpPr>
        <p:spPr>
          <a:xfrm>
            <a:off x="2608100" y="1377275"/>
            <a:ext cx="1912800" cy="45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8"/>
          <p:cNvSpPr/>
          <p:nvPr/>
        </p:nvSpPr>
        <p:spPr>
          <a:xfrm>
            <a:off x="4636500" y="1377275"/>
            <a:ext cx="1912800" cy="45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"/>
          <p:cNvSpPr/>
          <p:nvPr/>
        </p:nvSpPr>
        <p:spPr>
          <a:xfrm>
            <a:off x="6664900" y="1377275"/>
            <a:ext cx="1912800" cy="45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 rot="10800000">
            <a:off x="1356725" y="4032755"/>
            <a:ext cx="307800" cy="307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8"/>
          <p:cNvSpPr/>
          <p:nvPr/>
        </p:nvSpPr>
        <p:spPr>
          <a:xfrm rot="10800000">
            <a:off x="112723" y="4003225"/>
            <a:ext cx="1053600" cy="10536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8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TITLE_AND_BODY_1_2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1" name="Google Shape;481;p4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9"/>
          <p:cNvSpPr txBox="1"/>
          <p:nvPr>
            <p:ph idx="1" type="body"/>
          </p:nvPr>
        </p:nvSpPr>
        <p:spPr>
          <a:xfrm>
            <a:off x="714750" y="2740625"/>
            <a:ext cx="17880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3" name="Google Shape;483;p49"/>
          <p:cNvSpPr txBox="1"/>
          <p:nvPr>
            <p:ph idx="2" type="subTitle"/>
          </p:nvPr>
        </p:nvSpPr>
        <p:spPr>
          <a:xfrm>
            <a:off x="992550" y="19935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84" name="Google Shape;484;p49"/>
          <p:cNvSpPr txBox="1"/>
          <p:nvPr>
            <p:ph idx="3" type="body"/>
          </p:nvPr>
        </p:nvSpPr>
        <p:spPr>
          <a:xfrm>
            <a:off x="2690250" y="2740625"/>
            <a:ext cx="17880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5" name="Google Shape;485;p49"/>
          <p:cNvSpPr txBox="1"/>
          <p:nvPr>
            <p:ph idx="4" type="subTitle"/>
          </p:nvPr>
        </p:nvSpPr>
        <p:spPr>
          <a:xfrm>
            <a:off x="2968050" y="19935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86" name="Google Shape;486;p49"/>
          <p:cNvSpPr txBox="1"/>
          <p:nvPr>
            <p:ph idx="5" type="body"/>
          </p:nvPr>
        </p:nvSpPr>
        <p:spPr>
          <a:xfrm>
            <a:off x="4665750" y="2740625"/>
            <a:ext cx="17880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7" name="Google Shape;487;p49"/>
          <p:cNvSpPr txBox="1"/>
          <p:nvPr>
            <p:ph idx="6" type="subTitle"/>
          </p:nvPr>
        </p:nvSpPr>
        <p:spPr>
          <a:xfrm>
            <a:off x="4943550" y="19935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88" name="Google Shape;488;p49"/>
          <p:cNvSpPr txBox="1"/>
          <p:nvPr>
            <p:ph idx="7" type="body"/>
          </p:nvPr>
        </p:nvSpPr>
        <p:spPr>
          <a:xfrm>
            <a:off x="6641250" y="2740625"/>
            <a:ext cx="17880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9" name="Google Shape;489;p49"/>
          <p:cNvSpPr txBox="1"/>
          <p:nvPr>
            <p:ph idx="8" type="subTitle"/>
          </p:nvPr>
        </p:nvSpPr>
        <p:spPr>
          <a:xfrm>
            <a:off x="6919050" y="19935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90" name="Google Shape;490;p49"/>
          <p:cNvSpPr/>
          <p:nvPr/>
        </p:nvSpPr>
        <p:spPr>
          <a:xfrm>
            <a:off x="85650" y="8565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_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/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3" name="Google Shape;493;p5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50"/>
          <p:cNvSpPr txBox="1"/>
          <p:nvPr>
            <p:ph idx="1" type="body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495" name="Google Shape;495;p50"/>
          <p:cNvSpPr/>
          <p:nvPr/>
        </p:nvSpPr>
        <p:spPr>
          <a:xfrm>
            <a:off x="5138125" y="29080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0"/>
          <p:cNvSpPr/>
          <p:nvPr>
            <p:ph idx="2" type="pic"/>
          </p:nvPr>
        </p:nvSpPr>
        <p:spPr>
          <a:xfrm>
            <a:off x="5794650" y="571500"/>
            <a:ext cx="2778000" cy="400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TITLE_AND_BODY_1_3_1_4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/>
          <p:nvPr/>
        </p:nvSpPr>
        <p:spPr>
          <a:xfrm>
            <a:off x="7507350" y="-1155050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"/>
          <p:cNvSpPr txBox="1"/>
          <p:nvPr>
            <p:ph type="title"/>
          </p:nvPr>
        </p:nvSpPr>
        <p:spPr>
          <a:xfrm>
            <a:off x="566250" y="293700"/>
            <a:ext cx="77772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00" name="Google Shape;500;p51"/>
          <p:cNvSpPr txBox="1"/>
          <p:nvPr>
            <p:ph idx="1" type="body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1" name="Google Shape;501;p51"/>
          <p:cNvSpPr/>
          <p:nvPr/>
        </p:nvSpPr>
        <p:spPr>
          <a:xfrm>
            <a:off x="85650" y="465765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1"/>
          <p:cNvSpPr/>
          <p:nvPr/>
        </p:nvSpPr>
        <p:spPr>
          <a:xfrm>
            <a:off x="-10950" y="0"/>
            <a:ext cx="3540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type="title"/>
          </p:nvPr>
        </p:nvSpPr>
        <p:spPr>
          <a:xfrm>
            <a:off x="3531375" y="445025"/>
            <a:ext cx="5106900" cy="5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05" name="Google Shape;505;p52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52"/>
          <p:cNvSpPr txBox="1"/>
          <p:nvPr>
            <p:ph idx="1" type="body"/>
          </p:nvPr>
        </p:nvSpPr>
        <p:spPr>
          <a:xfrm>
            <a:off x="3531375" y="1077925"/>
            <a:ext cx="5106900" cy="328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507" name="Google Shape;507;p52"/>
          <p:cNvSpPr/>
          <p:nvPr/>
        </p:nvSpPr>
        <p:spPr>
          <a:xfrm>
            <a:off x="1562850" y="31366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2"/>
          <p:cNvSpPr/>
          <p:nvPr>
            <p:ph idx="2" type="pic"/>
          </p:nvPr>
        </p:nvSpPr>
        <p:spPr>
          <a:xfrm>
            <a:off x="496050" y="571500"/>
            <a:ext cx="2300400" cy="400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_4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>
            <p:ph type="title"/>
          </p:nvPr>
        </p:nvSpPr>
        <p:spPr>
          <a:xfrm>
            <a:off x="566250" y="408150"/>
            <a:ext cx="77772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1" name="Google Shape;511;p53"/>
          <p:cNvSpPr txBox="1"/>
          <p:nvPr>
            <p:ph idx="1" type="body"/>
          </p:nvPr>
        </p:nvSpPr>
        <p:spPr>
          <a:xfrm>
            <a:off x="566250" y="1018800"/>
            <a:ext cx="7777200" cy="276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2" name="Google Shape;512;p53"/>
          <p:cNvSpPr/>
          <p:nvPr/>
        </p:nvSpPr>
        <p:spPr>
          <a:xfrm>
            <a:off x="8582548" y="0"/>
            <a:ext cx="5778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13" name="Google Shape;513;p53"/>
          <p:cNvSpPr/>
          <p:nvPr/>
        </p:nvSpPr>
        <p:spPr>
          <a:xfrm rot="10800000">
            <a:off x="1356725" y="4032755"/>
            <a:ext cx="307800" cy="307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3"/>
          <p:cNvSpPr/>
          <p:nvPr/>
        </p:nvSpPr>
        <p:spPr>
          <a:xfrm rot="10800000">
            <a:off x="112723" y="4003225"/>
            <a:ext cx="1053600" cy="10536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1">
  <p:cSld name="CUSTOM_29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7" name="Google Shape;517;p54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18" name="Google Shape;518;p54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19" name="Google Shape;519;p54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21" name="Google Shape;521;p54"/>
          <p:cNvSpPr txBox="1"/>
          <p:nvPr>
            <p:ph idx="1" type="body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2" name="Google Shape;522;p54"/>
          <p:cNvSpPr txBox="1"/>
          <p:nvPr>
            <p:ph idx="2" type="body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3" name="Google Shape;523;p54"/>
          <p:cNvSpPr txBox="1"/>
          <p:nvPr>
            <p:ph idx="3" type="body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4" name="Google Shape;524;p54"/>
          <p:cNvSpPr txBox="1"/>
          <p:nvPr>
            <p:ph idx="4" type="body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5" name="Google Shape;525;p54"/>
          <p:cNvSpPr txBox="1"/>
          <p:nvPr>
            <p:ph idx="5" type="subTitle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4"/>
          <p:cNvSpPr txBox="1"/>
          <p:nvPr>
            <p:ph idx="6" type="subTitle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4"/>
          <p:cNvSpPr txBox="1"/>
          <p:nvPr>
            <p:ph idx="7" type="subTitle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54"/>
          <p:cNvSpPr txBox="1"/>
          <p:nvPr>
            <p:ph idx="8" type="subTitle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2">
  <p:cSld name="CUSTOM_29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"/>
          <p:cNvSpPr txBox="1"/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1" name="Google Shape;531;p55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32" name="Google Shape;532;p55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33" name="Google Shape;533;p55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34" name="Google Shape;534;p55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35" name="Google Shape;535;p55"/>
          <p:cNvSpPr txBox="1"/>
          <p:nvPr>
            <p:ph idx="1" type="body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6" name="Google Shape;536;p55"/>
          <p:cNvSpPr txBox="1"/>
          <p:nvPr>
            <p:ph idx="2" type="body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7" name="Google Shape;537;p55"/>
          <p:cNvSpPr txBox="1"/>
          <p:nvPr>
            <p:ph idx="3" type="body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55"/>
          <p:cNvSpPr txBox="1"/>
          <p:nvPr>
            <p:ph idx="4" type="body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9" name="Google Shape;539;p55"/>
          <p:cNvSpPr txBox="1"/>
          <p:nvPr>
            <p:ph idx="5" type="subTitle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55"/>
          <p:cNvSpPr txBox="1"/>
          <p:nvPr>
            <p:ph idx="6" type="subTitle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1" name="Google Shape;541;p55"/>
          <p:cNvSpPr txBox="1"/>
          <p:nvPr>
            <p:ph idx="7" type="subTitle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2" name="Google Shape;542;p55"/>
          <p:cNvSpPr txBox="1"/>
          <p:nvPr>
            <p:ph idx="8" type="subTitle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1">
  <p:cSld name="CUSTOM_30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5" name="Google Shape;545;p56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46" name="Google Shape;546;p56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7" name="Google Shape;547;p56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8" name="Google Shape;548;p56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9" name="Google Shape;549;p56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1" name="Google Shape;551;p56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56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56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2">
  <p:cSld name="CUSTOM_3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7"/>
          <p:cNvSpPr txBox="1"/>
          <p:nvPr>
            <p:ph type="title"/>
          </p:nvPr>
        </p:nvSpPr>
        <p:spPr>
          <a:xfrm>
            <a:off x="566250" y="2285400"/>
            <a:ext cx="3972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6" name="Google Shape;556;p57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7" name="Google Shape;557;p57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8" name="Google Shape;558;p57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9" name="Google Shape;559;p57"/>
          <p:cNvSpPr txBox="1"/>
          <p:nvPr>
            <p:ph idx="1" type="body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57"/>
          <p:cNvSpPr txBox="1"/>
          <p:nvPr>
            <p:ph idx="2" type="body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1" name="Google Shape;561;p57"/>
          <p:cNvSpPr txBox="1"/>
          <p:nvPr>
            <p:ph idx="3" type="body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57"/>
          <p:cNvSpPr txBox="1"/>
          <p:nvPr>
            <p:ph idx="4" type="subTitle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57"/>
          <p:cNvSpPr txBox="1"/>
          <p:nvPr>
            <p:ph idx="5" type="subTitle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4" name="Google Shape;564;p57"/>
          <p:cNvSpPr txBox="1"/>
          <p:nvPr>
            <p:ph idx="6" type="subTitle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1">
  <p:cSld name="CUSTOM_32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7" name="Google Shape;567;p58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68" name="Google Shape;568;p58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9" name="Google Shape;569;p58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0" name="Google Shape;570;p58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71" name="Google Shape;571;p58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58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2">
  <p:cSld name="CUSTOM_33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9"/>
          <p:cNvSpPr txBox="1"/>
          <p:nvPr>
            <p:ph type="title"/>
          </p:nvPr>
        </p:nvSpPr>
        <p:spPr>
          <a:xfrm>
            <a:off x="566250" y="2285400"/>
            <a:ext cx="3999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5" name="Google Shape;575;p59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76" name="Google Shape;576;p59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77" name="Google Shape;577;p59"/>
          <p:cNvSpPr txBox="1"/>
          <p:nvPr>
            <p:ph idx="1" type="body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8" name="Google Shape;578;p59"/>
          <p:cNvSpPr txBox="1"/>
          <p:nvPr>
            <p:ph idx="2" type="body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9" name="Google Shape;579;p59"/>
          <p:cNvSpPr txBox="1"/>
          <p:nvPr>
            <p:ph idx="3" type="subTitle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0" name="Google Shape;580;p59"/>
          <p:cNvSpPr txBox="1"/>
          <p:nvPr>
            <p:ph idx="4" type="subTitle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1">
  <p:cSld name="CUSTOM_35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83" name="Google Shape;583;p60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84" name="Google Shape;584;p60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85" name="Google Shape;585;p60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86" name="Google Shape;586;p60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87" name="Google Shape;587;p60"/>
          <p:cNvSpPr txBox="1"/>
          <p:nvPr>
            <p:ph idx="1" type="body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8" name="Google Shape;588;p60"/>
          <p:cNvSpPr txBox="1"/>
          <p:nvPr>
            <p:ph idx="2" type="body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9" name="Google Shape;589;p60"/>
          <p:cNvSpPr txBox="1"/>
          <p:nvPr>
            <p:ph idx="3" type="body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0" name="Google Shape;590;p60"/>
          <p:cNvSpPr txBox="1"/>
          <p:nvPr>
            <p:ph idx="4" type="body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1" name="Google Shape;591;p60"/>
          <p:cNvSpPr txBox="1"/>
          <p:nvPr>
            <p:ph idx="5" type="subTitle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60"/>
          <p:cNvSpPr txBox="1"/>
          <p:nvPr>
            <p:ph idx="6" type="subTitle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60"/>
          <p:cNvSpPr txBox="1"/>
          <p:nvPr>
            <p:ph idx="7" type="subTitle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60"/>
          <p:cNvSpPr txBox="1"/>
          <p:nvPr>
            <p:ph idx="8" type="subTitle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2">
  <p:cSld name="CUSTOM_36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1"/>
          <p:cNvSpPr txBox="1"/>
          <p:nvPr>
            <p:ph type="title"/>
          </p:nvPr>
        </p:nvSpPr>
        <p:spPr>
          <a:xfrm>
            <a:off x="566250" y="2285400"/>
            <a:ext cx="36381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7" name="Google Shape;597;p61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98" name="Google Shape;598;p61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99" name="Google Shape;599;p61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00" name="Google Shape;600;p61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01" name="Google Shape;601;p61"/>
          <p:cNvSpPr txBox="1"/>
          <p:nvPr>
            <p:ph idx="1" type="body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2" name="Google Shape;602;p61"/>
          <p:cNvSpPr txBox="1"/>
          <p:nvPr>
            <p:ph idx="2" type="body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61"/>
          <p:cNvSpPr txBox="1"/>
          <p:nvPr>
            <p:ph idx="3" type="body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4" name="Google Shape;604;p61"/>
          <p:cNvSpPr txBox="1"/>
          <p:nvPr>
            <p:ph idx="4" type="body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5" name="Google Shape;605;p61"/>
          <p:cNvSpPr txBox="1"/>
          <p:nvPr>
            <p:ph idx="5" type="subTitle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6" name="Google Shape;606;p61"/>
          <p:cNvSpPr txBox="1"/>
          <p:nvPr>
            <p:ph idx="6" type="subTitle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61"/>
          <p:cNvSpPr txBox="1"/>
          <p:nvPr>
            <p:ph idx="7" type="subTitle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8" name="Google Shape;608;p61"/>
          <p:cNvSpPr txBox="1"/>
          <p:nvPr>
            <p:ph idx="8" type="subTitle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1">
  <p:cSld name="CUSTOM_37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2"/>
          <p:cNvSpPr txBox="1"/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11" name="Google Shape;611;p62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12" name="Google Shape;612;p62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3" name="Google Shape;613;p62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4" name="Google Shape;614;p62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5" name="Google Shape;615;p62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16" name="Google Shape;616;p62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17" name="Google Shape;617;p62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62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62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2">
  <p:cSld name="CUSTOM_38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3"/>
          <p:cNvSpPr txBox="1"/>
          <p:nvPr>
            <p:ph type="title"/>
          </p:nvPr>
        </p:nvSpPr>
        <p:spPr>
          <a:xfrm>
            <a:off x="566250" y="2285400"/>
            <a:ext cx="40278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2" name="Google Shape;622;p63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3" name="Google Shape;623;p63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4" name="Google Shape;624;p63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5" name="Google Shape;625;p63"/>
          <p:cNvSpPr txBox="1"/>
          <p:nvPr>
            <p:ph idx="1" type="body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6" name="Google Shape;626;p63"/>
          <p:cNvSpPr txBox="1"/>
          <p:nvPr>
            <p:ph idx="2" type="body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7" name="Google Shape;627;p63"/>
          <p:cNvSpPr txBox="1"/>
          <p:nvPr>
            <p:ph idx="3" type="body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8" name="Google Shape;628;p63"/>
          <p:cNvSpPr txBox="1"/>
          <p:nvPr>
            <p:ph idx="4" type="subTitle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9" name="Google Shape;629;p63"/>
          <p:cNvSpPr txBox="1"/>
          <p:nvPr>
            <p:ph idx="5" type="subTitle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0" name="Google Shape;630;p63"/>
          <p:cNvSpPr txBox="1"/>
          <p:nvPr>
            <p:ph idx="6" type="subTitle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1">
  <p:cSld name="CUSTOM_39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33" name="Google Shape;633;p64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34" name="Google Shape;634;p64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5" name="Google Shape;635;p64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6" name="Google Shape;636;p64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37" name="Google Shape;637;p64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64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2">
  <p:cSld name="CUSTOM_40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5"/>
          <p:cNvSpPr txBox="1"/>
          <p:nvPr>
            <p:ph type="title"/>
          </p:nvPr>
        </p:nvSpPr>
        <p:spPr>
          <a:xfrm>
            <a:off x="566250" y="2339775"/>
            <a:ext cx="39990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41" name="Google Shape;641;p65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2" name="Google Shape;642;p65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3" name="Google Shape;643;p65"/>
          <p:cNvSpPr txBox="1"/>
          <p:nvPr>
            <p:ph idx="1" type="body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4" name="Google Shape;644;p65"/>
          <p:cNvSpPr txBox="1"/>
          <p:nvPr>
            <p:ph idx="2" type="body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5" name="Google Shape;645;p65"/>
          <p:cNvSpPr txBox="1"/>
          <p:nvPr>
            <p:ph idx="3" type="subTitle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6" name="Google Shape;646;p65"/>
          <p:cNvSpPr txBox="1"/>
          <p:nvPr>
            <p:ph idx="4" type="subTitle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1">
  <p:cSld name="CUSTOM_34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6"/>
          <p:cNvSpPr/>
          <p:nvPr/>
        </p:nvSpPr>
        <p:spPr>
          <a:xfrm>
            <a:off x="5912625" y="3041863"/>
            <a:ext cx="22851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9" name="Google Shape;649;p66"/>
          <p:cNvSpPr/>
          <p:nvPr/>
        </p:nvSpPr>
        <p:spPr>
          <a:xfrm>
            <a:off x="6004575" y="3120763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50" name="Google Shape;650;p66"/>
          <p:cNvSpPr txBox="1"/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1" name="Google Shape;651;p66"/>
          <p:cNvSpPr/>
          <p:nvPr/>
        </p:nvSpPr>
        <p:spPr>
          <a:xfrm>
            <a:off x="5912625" y="1371138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52" name="Google Shape;652;p66"/>
          <p:cNvSpPr/>
          <p:nvPr/>
        </p:nvSpPr>
        <p:spPr>
          <a:xfrm>
            <a:off x="6004575" y="1452588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653" name="Google Shape;653;p66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654" name="Google Shape;654;p66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55" name="Google Shape;655;p66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656" name="Google Shape;656;p66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657" name="Google Shape;657;p66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58" name="Google Shape;658;p66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659" name="Google Shape;659;p66"/>
          <p:cNvSpPr txBox="1"/>
          <p:nvPr>
            <p:ph idx="1" type="body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0" name="Google Shape;660;p66"/>
          <p:cNvSpPr txBox="1"/>
          <p:nvPr>
            <p:ph idx="2" type="body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2">
  <p:cSld name="CUSTOM_34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7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3" name="Google Shape;663;p67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4" name="Google Shape;664;p6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65" name="Google Shape;665;p67"/>
          <p:cNvSpPr/>
          <p:nvPr/>
        </p:nvSpPr>
        <p:spPr>
          <a:xfrm>
            <a:off x="566250" y="34628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6" name="Google Shape;666;p67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667" name="Google Shape;667;p67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668" name="Google Shape;668;p67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69" name="Google Shape;669;p67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670" name="Google Shape;670;p67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671" name="Google Shape;671;p67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72" name="Google Shape;672;p67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673" name="Google Shape;673;p67"/>
          <p:cNvSpPr txBox="1"/>
          <p:nvPr>
            <p:ph idx="1" type="body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4" name="Google Shape;674;p67"/>
          <p:cNvSpPr txBox="1"/>
          <p:nvPr>
            <p:ph idx="2" type="body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3">
  <p:cSld name="CUSTOM_34_1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8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68"/>
          <p:cNvSpPr/>
          <p:nvPr/>
        </p:nvSpPr>
        <p:spPr>
          <a:xfrm>
            <a:off x="566250" y="520900"/>
            <a:ext cx="8040900" cy="367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8"/>
          <p:cNvSpPr/>
          <p:nvPr/>
        </p:nvSpPr>
        <p:spPr>
          <a:xfrm>
            <a:off x="4841575" y="3838475"/>
            <a:ext cx="22851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79" name="Google Shape;679;p68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80" name="Google Shape;680;p68"/>
          <p:cNvSpPr txBox="1"/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1" name="Google Shape;681;p68"/>
          <p:cNvSpPr/>
          <p:nvPr/>
        </p:nvSpPr>
        <p:spPr>
          <a:xfrm>
            <a:off x="2017325" y="38359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82" name="Google Shape;682;p68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683" name="Google Shape;683;p68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684" name="Google Shape;684;p68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85" name="Google Shape;685;p68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686" name="Google Shape;686;p68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687" name="Google Shape;687;p68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88" name="Google Shape;688;p68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689" name="Google Shape;689;p68"/>
          <p:cNvSpPr txBox="1"/>
          <p:nvPr>
            <p:ph idx="1" type="body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0" name="Google Shape;690;p68"/>
          <p:cNvSpPr txBox="1"/>
          <p:nvPr>
            <p:ph idx="2" type="body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56" Type="http://schemas.openxmlformats.org/officeDocument/2006/relationships/theme" Target="../theme/theme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620721" y="4740146"/>
            <a:ext cx="523200" cy="235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71500" y="571500"/>
            <a:ext cx="8049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71481" y="1726350"/>
            <a:ext cx="8049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0">
          <p15:clr>
            <a:srgbClr val="F26B43"/>
          </p15:clr>
        </p15:guide>
        <p15:guide id="2" pos="18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3060">
          <p15:clr>
            <a:srgbClr val="F26B43"/>
          </p15:clr>
        </p15:guide>
        <p15:guide id="5" orient="horz" pos="360">
          <p15:clr>
            <a:srgbClr val="F26B43"/>
          </p15:clr>
        </p15:guide>
        <p15:guide id="6" pos="360">
          <p15:clr>
            <a:srgbClr val="F26B43"/>
          </p15:clr>
        </p15:guide>
        <p15:guide id="7" orient="horz" pos="2880">
          <p15:clr>
            <a:srgbClr val="F26B43"/>
          </p15:clr>
        </p15:guide>
        <p15:guide id="8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9"/>
          <p:cNvSpPr txBox="1"/>
          <p:nvPr>
            <p:ph type="title"/>
          </p:nvPr>
        </p:nvSpPr>
        <p:spPr>
          <a:xfrm>
            <a:off x="571500" y="1396825"/>
            <a:ext cx="7546500" cy="12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Інформаційна система для </a:t>
            </a:r>
            <a:r>
              <a:rPr b="0"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агентства</a:t>
            </a:r>
            <a:r>
              <a:rPr b="0"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 нерухомості</a:t>
            </a:r>
            <a:endParaRPr b="0">
              <a:latin typeface="Hanken Grotesk Medium"/>
              <a:ea typeface="Hanken Grotesk Medium"/>
              <a:cs typeface="Hanken Grotesk Medium"/>
              <a:sym typeface="Hanken Grotesk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(Mobile)</a:t>
            </a:r>
            <a:endParaRPr b="0">
              <a:latin typeface="Hanken Grotesk Medium"/>
              <a:ea typeface="Hanken Grotesk Medium"/>
              <a:cs typeface="Hanken Grotesk Medium"/>
              <a:sym typeface="Hanken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696" name="Google Shape;696;p69"/>
          <p:cNvSpPr txBox="1"/>
          <p:nvPr>
            <p:ph idx="1" type="subTitle"/>
          </p:nvPr>
        </p:nvSpPr>
        <p:spPr>
          <a:xfrm>
            <a:off x="571488" y="3697194"/>
            <a:ext cx="5358300" cy="4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Виконав:</a:t>
            </a:r>
            <a:br>
              <a:rPr lang="en" sz="1100">
                <a:solidFill>
                  <a:srgbClr val="000000"/>
                </a:solidFill>
              </a:rPr>
            </a:br>
            <a:r>
              <a:rPr lang="en" sz="1100">
                <a:solidFill>
                  <a:srgbClr val="000000"/>
                </a:solidFill>
              </a:rPr>
              <a:t>ст. гр. ПЗПІ-22-7 Чалий О.О.</a:t>
            </a:r>
            <a:endParaRPr sz="11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Науковий керівник:</a:t>
            </a:r>
            <a:endParaRPr sz="11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ст. викл. кафедри ПІ Олійник О.В.</a:t>
            </a:r>
            <a:endParaRPr sz="11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8"/>
          <p:cNvSpPr txBox="1"/>
          <p:nvPr>
            <p:ph type="title"/>
          </p:nvPr>
        </p:nvSpPr>
        <p:spPr>
          <a:xfrm>
            <a:off x="2525250" y="374700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Висновки</a:t>
            </a:r>
            <a:endParaRPr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763" name="Google Shape;763;p78"/>
          <p:cNvSpPr txBox="1"/>
          <p:nvPr>
            <p:ph idx="1" type="body"/>
          </p:nvPr>
        </p:nvSpPr>
        <p:spPr>
          <a:xfrm>
            <a:off x="566250" y="768300"/>
            <a:ext cx="8006100" cy="3894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У результаті виконання комплексного курсового проєкту було розроблено мобільну клієнтську частину інформаційної системи для рієлторського агентства. Система автоматизує процеси пошуку, перегляду об’єктів нерухомості, фільтрації, надсилання заявок на купівлю або оренду, а також спрощує взаємодію між користувачами та агентами.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Аналіз предметної області показав, що наявні рішення часто або занадто складні, або не охоплюють ключові потреби користувачів. Було враховано сучасні очікування – зручність інтерфейсу, швидкий пошук, збереження фільтрів, простий спосіб зв’язку з агентом та стабільність роботи.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Для реалізації було використано сучасний стек мобільних технологій на основі Flutter: мову Dart, фреймворк Flutter, бібліотеку http для мережевих запитів, Provider або Riverpod для керування станом, shared_preferences для збереження даних локально. Забезпечено зручну навігацію, динамічне завантаження об'єктів, локальне збереження фільтрів, систему надсилання заявок із базовою валідацією.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У ході тестування підтверджено, що застосунок працює стабільно, а функціонал відповідає вимогам. UI/UX тестування засвідчило інтуїтивність інтерфейсу, правильність повідомлень про помилки, адаптивність до різних екранів.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Мобільна частина може бути інтегрована з сервером або розширена до повноцінного рішення. Вона є основою для подальшого розвитку – авторизації, чату, розширеної карти тощо.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Отже, поставлені завдання курсового проєкту виконано, і створена система відповідає вимогам до сучасного інформаційного продукту у сфері нерухомості.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9"/>
          <p:cNvSpPr txBox="1"/>
          <p:nvPr>
            <p:ph type="title"/>
          </p:nvPr>
        </p:nvSpPr>
        <p:spPr>
          <a:xfrm>
            <a:off x="683400" y="1906650"/>
            <a:ext cx="7777200" cy="133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Hanken Grotesk Medium"/>
                <a:ea typeface="Hanken Grotesk Medium"/>
                <a:cs typeface="Hanken Grotesk Medium"/>
                <a:sym typeface="Hanken Grotesk Medium"/>
              </a:rPr>
              <a:t>Дякую за увагу!</a:t>
            </a:r>
            <a:endParaRPr sz="6000"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0"/>
          <p:cNvSpPr txBox="1"/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Дослідження активності у сфері нерухомості</a:t>
            </a:r>
            <a:endParaRPr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702" name="Google Shape;702;p70"/>
          <p:cNvSpPr txBox="1"/>
          <p:nvPr>
            <p:ph idx="1" type="body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Актуальні зміни в ринку: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Останні дослідження ринку нерухомості висвітлюють нові фактори, що формують попит, підходи до управління і поведінку споживачів: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Гібридна робота: Зміна стилю життя спричиняє попит на гнучкі простори — житло з офісними зонами або просторими робочими кімнатами.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Інвестиційна привабливість: Нерухомість знову розглядається як стабільний актив на фоні економічної нестабільності.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Автоматизація: Застосування IoT-технологій для моніторингу, безпеки та ефективного управління будівлями.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Поведінковий аналіз: Використання штучного інтелекту для прогнозування поведінки покупців і орендарів.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Мікрорайони та локалізація: Попит на житло з розвиненою інфраструктурою в межах 15-хвилинної доступності.</a:t>
            </a:r>
            <a:endParaRPr/>
          </a:p>
        </p:txBody>
      </p:sp>
      <p:pic>
        <p:nvPicPr>
          <p:cNvPr id="703" name="Google Shape;703;p70" title="Получено очков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750" y="2006250"/>
            <a:ext cx="4331850" cy="26785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1"/>
          <p:cNvSpPr txBox="1"/>
          <p:nvPr>
            <p:ph idx="4294967295" type="body"/>
          </p:nvPr>
        </p:nvSpPr>
        <p:spPr>
          <a:xfrm>
            <a:off x="285750" y="3255000"/>
            <a:ext cx="4093500" cy="188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Переваги:</a:t>
            </a:r>
            <a:endParaRPr sz="24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Зручні фільтри.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Мапа забудов.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Сильна база новобудов.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09" name="Google Shape;709;p71"/>
          <p:cNvSpPr txBox="1"/>
          <p:nvPr>
            <p:ph idx="4294967295" type="body"/>
          </p:nvPr>
        </p:nvSpPr>
        <p:spPr>
          <a:xfrm>
            <a:off x="4764750" y="3255000"/>
            <a:ext cx="4093500" cy="188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</a:rPr>
              <a:t>Недоліки</a:t>
            </a:r>
            <a:r>
              <a:rPr lang="en" sz="2400">
                <a:solidFill>
                  <a:schemeClr val="accent1"/>
                </a:solidFill>
              </a:rPr>
              <a:t>:</a:t>
            </a:r>
            <a:endParaRPr sz="24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Слабка аналітика.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Мало даних про вторинку.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Немає інтеграції з агентами.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10" name="Google Shape;710;p71"/>
          <p:cNvSpPr txBox="1"/>
          <p:nvPr>
            <p:ph idx="4294967295" type="title"/>
          </p:nvPr>
        </p:nvSpPr>
        <p:spPr>
          <a:xfrm>
            <a:off x="722300" y="0"/>
            <a:ext cx="7546500" cy="12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nken Grotesk Medium"/>
                <a:ea typeface="Hanken Grotesk Medium"/>
                <a:cs typeface="Hanken Grotesk Medium"/>
                <a:sym typeface="Hanken Grotesk Medium"/>
              </a:rPr>
              <a:t>Аналіз існуючих рішень(Lun.ua)</a:t>
            </a:r>
            <a:endParaRPr sz="2400"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pic>
        <p:nvPicPr>
          <p:cNvPr id="711" name="Google Shape;71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99" y="490700"/>
            <a:ext cx="5453099" cy="276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2"/>
          <p:cNvSpPr txBox="1"/>
          <p:nvPr>
            <p:ph idx="4294967295" type="body"/>
          </p:nvPr>
        </p:nvSpPr>
        <p:spPr>
          <a:xfrm>
            <a:off x="285750" y="3255000"/>
            <a:ext cx="4093500" cy="188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Переваги:</a:t>
            </a:r>
            <a:endParaRPr sz="24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Точна аналітика ринку.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Автоматична оцінка житла.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Підтримка агентів через платформу.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7" name="Google Shape;717;p72"/>
          <p:cNvSpPr txBox="1"/>
          <p:nvPr>
            <p:ph idx="4294967295" type="body"/>
          </p:nvPr>
        </p:nvSpPr>
        <p:spPr>
          <a:xfrm>
            <a:off x="4764750" y="3255000"/>
            <a:ext cx="4093500" cy="188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Недоліки:</a:t>
            </a:r>
            <a:endParaRPr sz="24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Обмежене покриття.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Орієнтація на вторинний ринок.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Деякі функції лише для зареєстрованих.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18" name="Google Shape;718;p72"/>
          <p:cNvSpPr txBox="1"/>
          <p:nvPr>
            <p:ph idx="4294967295" type="title"/>
          </p:nvPr>
        </p:nvSpPr>
        <p:spPr>
          <a:xfrm>
            <a:off x="722300" y="0"/>
            <a:ext cx="7546500" cy="12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nken Grotesk Medium"/>
                <a:ea typeface="Hanken Grotesk Medium"/>
                <a:cs typeface="Hanken Grotesk Medium"/>
                <a:sym typeface="Hanken Grotesk Medium"/>
              </a:rPr>
              <a:t>Аналіз існуючих рішень(Redfin)</a:t>
            </a:r>
            <a:endParaRPr sz="2400"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pic>
        <p:nvPicPr>
          <p:cNvPr id="719" name="Google Shape;71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31" y="472775"/>
            <a:ext cx="5437925" cy="278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3"/>
          <p:cNvSpPr txBox="1"/>
          <p:nvPr>
            <p:ph idx="4294967295" type="body"/>
          </p:nvPr>
        </p:nvSpPr>
        <p:spPr>
          <a:xfrm>
            <a:off x="285750" y="3255000"/>
            <a:ext cx="4093500" cy="188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Переваги:</a:t>
            </a:r>
            <a:endParaRPr sz="24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Прогноз цін (Zestimate).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Велика база об'єктів.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3D-тури та відео.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5" name="Google Shape;725;p73"/>
          <p:cNvSpPr txBox="1"/>
          <p:nvPr>
            <p:ph idx="4294967295" type="body"/>
          </p:nvPr>
        </p:nvSpPr>
        <p:spPr>
          <a:xfrm>
            <a:off x="4764750" y="3255000"/>
            <a:ext cx="4093500" cy="188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Недоліки:</a:t>
            </a:r>
            <a:endParaRPr sz="24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Неточність Zestimate.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Повільне оновлення даних.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Немає юрпідтримки.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26" name="Google Shape;726;p73"/>
          <p:cNvSpPr txBox="1"/>
          <p:nvPr>
            <p:ph idx="4294967295" type="title"/>
          </p:nvPr>
        </p:nvSpPr>
        <p:spPr>
          <a:xfrm>
            <a:off x="722300" y="0"/>
            <a:ext cx="7546500" cy="12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nken Grotesk Medium"/>
                <a:ea typeface="Hanken Grotesk Medium"/>
                <a:cs typeface="Hanken Grotesk Medium"/>
                <a:sym typeface="Hanken Grotesk Medium"/>
              </a:rPr>
              <a:t>Аналіз існуючих рішень(Zillow)</a:t>
            </a:r>
            <a:endParaRPr sz="2400"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pic>
        <p:nvPicPr>
          <p:cNvPr id="727" name="Google Shape;72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50" y="536375"/>
            <a:ext cx="5352302" cy="27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4"/>
          <p:cNvSpPr txBox="1"/>
          <p:nvPr>
            <p:ph type="title"/>
          </p:nvPr>
        </p:nvSpPr>
        <p:spPr>
          <a:xfrm>
            <a:off x="3531375" y="445025"/>
            <a:ext cx="5106900" cy="5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Постановка задачі</a:t>
            </a:r>
            <a:endParaRPr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733" name="Google Shape;733;p74"/>
          <p:cNvSpPr txBox="1"/>
          <p:nvPr>
            <p:ph idx="1" type="body"/>
          </p:nvPr>
        </p:nvSpPr>
        <p:spPr>
          <a:xfrm>
            <a:off x="3531375" y="1077925"/>
            <a:ext cx="5106900" cy="328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Необхідно створити мобільний застосунок, який дозволить агентству нерухомості вийти на новий рівень цифрової взаємодії з клієнтами. Такий інструмент має відповідати сучасним очікуванням користувачів і бути зручним у щоденному використанні.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Йдеться не лише про розміщення об’єктів, а про побудову ефективної моделі комунікації, яка сприятиме оперативному доступу до актуальної інформації та підвищить довіру до послуг агентства.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У результаті очікується покращення якості сервісу, зміцнення репутації компанії та розширення її присутності на ринку завдяки більш гнучкому й динамічному підходу до потреб клієнтів.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4" name="Google Shape;734;p74" title="изображение_2025-06-24_012256719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801" r="30801" t="0"/>
          <a:stretch/>
        </p:blipFill>
        <p:spPr>
          <a:xfrm>
            <a:off x="496050" y="571500"/>
            <a:ext cx="2300400" cy="400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5"/>
          <p:cNvSpPr txBox="1"/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П</a:t>
            </a:r>
            <a:r>
              <a:rPr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риклад використання</a:t>
            </a:r>
            <a:endParaRPr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740" name="Google Shape;740;p75"/>
          <p:cNvSpPr txBox="1"/>
          <p:nvPr>
            <p:ph idx="1" type="body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На діаграмі показано, які функції мобільного застосунку доступні для неавторизованого користувача.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Користувач може: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✓"/>
            </a:pPr>
            <a:r>
              <a:rPr lang="en"/>
              <a:t>Надсилати заявку на купівлю або оренду об'єкта;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✓"/>
            </a:pPr>
            <a:r>
              <a:rPr lang="en"/>
              <a:t>Переглядати деталі нерухомості;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✓"/>
            </a:pPr>
            <a:r>
              <a:rPr lang="en"/>
              <a:t>Фільтрувати оголошення за типом (наприклад, продаж, оренда);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✓"/>
            </a:pPr>
            <a:r>
              <a:rPr lang="en"/>
              <a:t>Шукати об'єкти за заданими критеріями;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✓"/>
            </a:pPr>
            <a:r>
              <a:rPr lang="en"/>
              <a:t>Переглядати список доступної нерухомості.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Це дозволяє забезпечити зручний доступ до основних функцій навіть без реєстрації, що підвищує залученість користувачів.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1" name="Google Shape;74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600" y="906575"/>
            <a:ext cx="3615900" cy="37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6"/>
          <p:cNvSpPr txBox="1"/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 Medium"/>
                <a:ea typeface="Hanken Grotesk Medium"/>
                <a:cs typeface="Hanken Grotesk Medium"/>
                <a:sym typeface="Hanken Grotesk Medium"/>
              </a:rPr>
              <a:t>Використані технології</a:t>
            </a:r>
            <a:endParaRPr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747" name="Google Shape;747;p76"/>
          <p:cNvSpPr txBox="1"/>
          <p:nvPr>
            <p:ph idx="1" type="body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Для створення мобільного застосунку ми обрали </a:t>
            </a:r>
            <a:r>
              <a:rPr b="1" lang="en"/>
              <a:t>Flutter</a:t>
            </a:r>
            <a:r>
              <a:rPr lang="en"/>
              <a:t> — кросплатформений фреймворк, який дозволяє створювати додатки одночасно для </a:t>
            </a:r>
            <a:r>
              <a:rPr b="1" lang="en"/>
              <a:t>Android</a:t>
            </a:r>
            <a:r>
              <a:rPr lang="en"/>
              <a:t> та </a:t>
            </a:r>
            <a:r>
              <a:rPr b="1" lang="en"/>
              <a:t>iOS</a:t>
            </a:r>
            <a:r>
              <a:rPr lang="en"/>
              <a:t> з єдиною кодовою базою. Це значно пришвидшує розробку та спрощує підтримку проєкту.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Основною мовою є </a:t>
            </a:r>
            <a:r>
              <a:rPr b="1" lang="en"/>
              <a:t>Dart</a:t>
            </a:r>
            <a:r>
              <a:rPr lang="en"/>
              <a:t>, яка має зручний синтаксис і добре підходить для роботи з UI та асинхронними запитами.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Взаємодія з сервером реалізована через </a:t>
            </a:r>
            <a:r>
              <a:rPr b="1" lang="en"/>
              <a:t>REST API,</a:t>
            </a:r>
            <a:r>
              <a:rPr lang="en"/>
              <a:t> що дозволяє ефективно передавати дані між клієнтом і сервером у форматі JSON. Такий підхід забезпечує гнучкість, масштабованість і просту інтеграцію з іншими системами.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Цей стек технологій дозволяє створювати швидкий, зручний і надійний мобільний застосунок з сучасним інтерфейсом.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8" name="Google Shape;74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525" y="705400"/>
            <a:ext cx="2294500" cy="22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225" y="1688454"/>
            <a:ext cx="1845000" cy="18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6375" y="2999900"/>
            <a:ext cx="1838801" cy="183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7"/>
          <p:cNvSpPr txBox="1"/>
          <p:nvPr>
            <p:ph idx="4294967295" type="title"/>
          </p:nvPr>
        </p:nvSpPr>
        <p:spPr>
          <a:xfrm>
            <a:off x="722300" y="0"/>
            <a:ext cx="7546500" cy="12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nken Grotesk Medium"/>
                <a:ea typeface="Hanken Grotesk Medium"/>
                <a:cs typeface="Hanken Grotesk Medium"/>
                <a:sym typeface="Hanken Grotesk Medium"/>
              </a:rPr>
              <a:t>Сторінки пошуку та перегляду деталей нерухомості</a:t>
            </a:r>
            <a:endParaRPr sz="2400"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pic>
        <p:nvPicPr>
          <p:cNvPr id="756" name="Google Shape;75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50" y="526013"/>
            <a:ext cx="2872476" cy="40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26013"/>
            <a:ext cx="2917251" cy="40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ime Slate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2198E4"/>
      </a:accent1>
      <a:accent2>
        <a:srgbClr val="0C62DF"/>
      </a:accent2>
      <a:accent3>
        <a:srgbClr val="006DFE"/>
      </a:accent3>
      <a:accent4>
        <a:srgbClr val="CFDEED"/>
      </a:accent4>
      <a:accent5>
        <a:srgbClr val="0C62DF"/>
      </a:accent5>
      <a:accent6>
        <a:srgbClr val="ECF0F3"/>
      </a:accent6>
      <a:hlink>
        <a:srgbClr val="2198E4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