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3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23C36-F852-4DB3-9562-6BE9067F32D0}" type="datetimeFigureOut">
              <a:rPr lang="es-EC" smtClean="0"/>
              <a:t>8/5/2025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D31B2-349E-4D96-A379-B440D246E8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917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D31B2-349E-4D96-A379-B440D246E8A3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851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du.anarcho-copy.org/Programming%20Languages/Python/Building%20REST%20APIs%20with%20Flask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Introducción</a:t>
            </a:r>
            <a:r>
              <a:t> a Flask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 Framework Web </a:t>
            </a:r>
            <a:r>
              <a:rPr dirty="0" err="1"/>
              <a:t>en</a:t>
            </a:r>
            <a:r>
              <a:rPr dirty="0"/>
              <a:t> Python</a:t>
            </a:r>
          </a:p>
          <a:p>
            <a:r>
              <a:rPr lang="es-EC" dirty="0"/>
              <a:t>8 de mayo de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es Flask?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3336" cy="4525963"/>
          </a:xfrm>
        </p:spPr>
        <p:txBody>
          <a:bodyPr>
            <a:normAutofit/>
          </a:bodyPr>
          <a:lstStyle/>
          <a:p>
            <a:r>
              <a:rPr sz="2000" dirty="0"/>
              <a:t>Flask es un framework web </a:t>
            </a:r>
            <a:r>
              <a:rPr sz="2000" dirty="0" err="1"/>
              <a:t>ligero</a:t>
            </a:r>
            <a:r>
              <a:rPr sz="2000" dirty="0"/>
              <a:t> y </a:t>
            </a:r>
            <a:r>
              <a:rPr sz="2000" dirty="0" err="1"/>
              <a:t>fácil</a:t>
            </a:r>
            <a:r>
              <a:rPr sz="2000" dirty="0"/>
              <a:t> de usar para </a:t>
            </a:r>
            <a:r>
              <a:rPr sz="2000" dirty="0" err="1"/>
              <a:t>crear</a:t>
            </a:r>
            <a:r>
              <a:rPr sz="2000" dirty="0"/>
              <a:t> </a:t>
            </a:r>
            <a:r>
              <a:rPr sz="2000" dirty="0" err="1"/>
              <a:t>aplicaciones</a:t>
            </a:r>
            <a:r>
              <a:rPr sz="2000" dirty="0"/>
              <a:t> web </a:t>
            </a:r>
            <a:r>
              <a:rPr sz="2000" dirty="0" err="1"/>
              <a:t>en</a:t>
            </a:r>
            <a:r>
              <a:rPr sz="2000" dirty="0"/>
              <a:t> Python. Es </a:t>
            </a:r>
            <a:r>
              <a:rPr sz="2000" dirty="0" err="1"/>
              <a:t>conocido</a:t>
            </a:r>
            <a:r>
              <a:rPr sz="2000" dirty="0"/>
              <a:t> por </a:t>
            </a:r>
            <a:r>
              <a:rPr sz="2000" dirty="0" err="1"/>
              <a:t>su</a:t>
            </a:r>
            <a:r>
              <a:rPr sz="2000" dirty="0"/>
              <a:t> </a:t>
            </a:r>
            <a:r>
              <a:rPr sz="2000" dirty="0" err="1"/>
              <a:t>simplicidad</a:t>
            </a:r>
            <a:r>
              <a:rPr sz="2000" dirty="0"/>
              <a:t>, </a:t>
            </a:r>
            <a:r>
              <a:rPr sz="2000" dirty="0" err="1"/>
              <a:t>flexibilidad</a:t>
            </a:r>
            <a:r>
              <a:rPr sz="2000" dirty="0"/>
              <a:t> y </a:t>
            </a:r>
            <a:r>
              <a:rPr sz="2000" dirty="0" err="1"/>
              <a:t>su</a:t>
            </a:r>
            <a:r>
              <a:rPr sz="2000" dirty="0"/>
              <a:t> </a:t>
            </a:r>
            <a:r>
              <a:rPr sz="2000" dirty="0" err="1"/>
              <a:t>enfoque</a:t>
            </a:r>
            <a:r>
              <a:rPr sz="2000" dirty="0"/>
              <a:t> </a:t>
            </a:r>
            <a:r>
              <a:rPr sz="2000" dirty="0" err="1"/>
              <a:t>minimalista</a:t>
            </a:r>
            <a:r>
              <a:rPr sz="2000" dirty="0"/>
              <a:t>.</a:t>
            </a:r>
          </a:p>
          <a:p>
            <a:r>
              <a:rPr sz="2000" dirty="0" err="1"/>
              <a:t>Objetivo</a:t>
            </a:r>
            <a:r>
              <a:rPr sz="2000" dirty="0"/>
              <a:t>: </a:t>
            </a:r>
            <a:r>
              <a:rPr sz="2000" dirty="0" err="1"/>
              <a:t>Permite</a:t>
            </a:r>
            <a:r>
              <a:rPr sz="2000" dirty="0"/>
              <a:t> a los </a:t>
            </a:r>
            <a:r>
              <a:rPr sz="2000" dirty="0" err="1"/>
              <a:t>desarrolladores</a:t>
            </a:r>
            <a:r>
              <a:rPr sz="2000" dirty="0"/>
              <a:t> </a:t>
            </a:r>
            <a:r>
              <a:rPr sz="2000" dirty="0" err="1"/>
              <a:t>crear</a:t>
            </a:r>
            <a:r>
              <a:rPr sz="2000" dirty="0"/>
              <a:t> </a:t>
            </a:r>
            <a:r>
              <a:rPr sz="2000" dirty="0" err="1"/>
              <a:t>aplicaciones</a:t>
            </a:r>
            <a:r>
              <a:rPr sz="2000" dirty="0"/>
              <a:t> web, </a:t>
            </a:r>
            <a:r>
              <a:rPr sz="2000" dirty="0" err="1"/>
              <a:t>servicios</a:t>
            </a:r>
            <a:r>
              <a:rPr sz="2000" dirty="0"/>
              <a:t> API RESTful y sitios </a:t>
            </a:r>
            <a:r>
              <a:rPr sz="2000" dirty="0" err="1"/>
              <a:t>dinámicos</a:t>
            </a:r>
            <a:r>
              <a:rPr sz="2000" dirty="0"/>
              <a:t> de </a:t>
            </a:r>
            <a:r>
              <a:rPr sz="2000" dirty="0" err="1"/>
              <a:t>manera</a:t>
            </a:r>
            <a:r>
              <a:rPr sz="2000" dirty="0"/>
              <a:t> </a:t>
            </a:r>
            <a:r>
              <a:rPr sz="2000" dirty="0" err="1"/>
              <a:t>rápida</a:t>
            </a:r>
            <a:r>
              <a:rPr sz="2000" dirty="0"/>
              <a:t> y </a:t>
            </a:r>
            <a:r>
              <a:rPr sz="2000" dirty="0" err="1"/>
              <a:t>eficiente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10CC10-D3CE-4609-B59B-E9E35215EE9F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6EE08D-4550-4CDB-B84A-0A9F4D738DB4}"/>
              </a:ext>
            </a:extLst>
          </p:cNvPr>
          <p:cNvSpPr txBox="1"/>
          <p:nvPr/>
        </p:nvSpPr>
        <p:spPr>
          <a:xfrm>
            <a:off x="524224" y="6352529"/>
            <a:ext cx="8333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200" dirty="0">
                <a:hlinkClick r:id="rId2"/>
              </a:rPr>
              <a:t>https://edu.anarcho-copy.org/Programming%20Languages/Python/Building%20REST%20APIs%20with%20Flask.pdf</a:t>
            </a:r>
            <a:endParaRPr lang="es-EC" sz="1200" dirty="0"/>
          </a:p>
          <a:p>
            <a:endParaRPr lang="es-EC" sz="1200" dirty="0"/>
          </a:p>
        </p:txBody>
      </p:sp>
      <p:pic>
        <p:nvPicPr>
          <p:cNvPr id="1028" name="Picture 4" descr="flask: สร้าง web backend ด้วย python | Medium">
            <a:extLst>
              <a:ext uri="{FF2B5EF4-FFF2-40B4-BE49-F238E27FC236}">
                <a16:creationId xmlns:a16="http://schemas.microsoft.com/office/drawing/2014/main" id="{3778A477-EC5C-49C2-9610-F0C2E375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46" y="3613666"/>
            <a:ext cx="5136307" cy="244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¿Para qué sirve Flask?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Flask se </a:t>
            </a:r>
            <a:r>
              <a:rPr dirty="0" err="1"/>
              <a:t>usa</a:t>
            </a:r>
            <a:r>
              <a:rPr dirty="0"/>
              <a:t> para </a:t>
            </a:r>
            <a:r>
              <a:rPr dirty="0" err="1"/>
              <a:t>desarrollar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web, tanto </a:t>
            </a:r>
            <a:r>
              <a:rPr dirty="0" err="1"/>
              <a:t>pequeñas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, </a:t>
            </a:r>
            <a:r>
              <a:rPr dirty="0" err="1"/>
              <a:t>incluyendo</a:t>
            </a:r>
            <a:r>
              <a:rPr dirty="0"/>
              <a:t> </a:t>
            </a:r>
            <a:r>
              <a:rPr dirty="0" err="1"/>
              <a:t>servicios</a:t>
            </a:r>
            <a:r>
              <a:rPr dirty="0"/>
              <a:t> web y APIs.</a:t>
            </a:r>
          </a:p>
          <a:p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comunes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Aplicaciones</a:t>
            </a:r>
            <a:r>
              <a:rPr dirty="0"/>
              <a:t> web </a:t>
            </a:r>
            <a:r>
              <a:rPr dirty="0" err="1"/>
              <a:t>dinámicas</a:t>
            </a:r>
            <a:r>
              <a:rPr dirty="0"/>
              <a:t>.</a:t>
            </a:r>
          </a:p>
          <a:p>
            <a:r>
              <a:rPr dirty="0"/>
              <a:t>- APIs RESTful.</a:t>
            </a:r>
          </a:p>
          <a:p>
            <a:r>
              <a:rPr dirty="0"/>
              <a:t>- </a:t>
            </a:r>
            <a:r>
              <a:rPr dirty="0" err="1"/>
              <a:t>Prototipos</a:t>
            </a:r>
            <a:r>
              <a:rPr dirty="0"/>
              <a:t> </a:t>
            </a:r>
            <a:r>
              <a:rPr dirty="0" err="1"/>
              <a:t>rápidos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Servicios</a:t>
            </a:r>
            <a:r>
              <a:rPr dirty="0"/>
              <a:t> web </a:t>
            </a:r>
            <a:r>
              <a:rPr dirty="0" err="1"/>
              <a:t>integrados</a:t>
            </a:r>
            <a:r>
              <a:rPr dirty="0"/>
              <a:t> con bases de </a:t>
            </a:r>
            <a:r>
              <a:rPr dirty="0" err="1"/>
              <a:t>datos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 de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84540"/>
          </a:xfrm>
        </p:spPr>
        <p:txBody>
          <a:bodyPr>
            <a:normAutofit/>
          </a:bodyPr>
          <a:lstStyle/>
          <a:p>
            <a:r>
              <a:rPr sz="2000" b="1" dirty="0" err="1"/>
              <a:t>Werkzeug</a:t>
            </a:r>
            <a:r>
              <a:rPr sz="2000" b="1" dirty="0"/>
              <a:t>: </a:t>
            </a:r>
            <a:r>
              <a:rPr sz="2000" dirty="0"/>
              <a:t>Es la </a:t>
            </a:r>
            <a:r>
              <a:rPr sz="2000" dirty="0" err="1"/>
              <a:t>biblioteca</a:t>
            </a:r>
            <a:r>
              <a:rPr sz="2000" dirty="0"/>
              <a:t> que Flask </a:t>
            </a:r>
            <a:r>
              <a:rPr sz="2000" dirty="0" err="1"/>
              <a:t>usa</a:t>
            </a:r>
            <a:r>
              <a:rPr sz="2000" dirty="0"/>
              <a:t> para </a:t>
            </a:r>
            <a:r>
              <a:rPr sz="2000" dirty="0" err="1"/>
              <a:t>manejar</a:t>
            </a:r>
            <a:r>
              <a:rPr sz="2000" dirty="0"/>
              <a:t> las solicitudes HTTP.</a:t>
            </a:r>
          </a:p>
          <a:p>
            <a:r>
              <a:rPr sz="2000" b="1" dirty="0"/>
              <a:t>Jinja2: </a:t>
            </a:r>
            <a:r>
              <a:rPr sz="2000" dirty="0"/>
              <a:t>Motor de </a:t>
            </a:r>
            <a:r>
              <a:rPr sz="2000" dirty="0" err="1"/>
              <a:t>plantillas</a:t>
            </a:r>
            <a:r>
              <a:rPr sz="2000" dirty="0"/>
              <a:t> que </a:t>
            </a:r>
            <a:r>
              <a:rPr sz="2000" dirty="0" err="1"/>
              <a:t>permite</a:t>
            </a:r>
            <a:r>
              <a:rPr sz="2000" dirty="0"/>
              <a:t> </a:t>
            </a:r>
            <a:r>
              <a:rPr sz="2000" dirty="0" err="1"/>
              <a:t>insertar</a:t>
            </a:r>
            <a:r>
              <a:rPr sz="2000" dirty="0"/>
              <a:t> </a:t>
            </a:r>
            <a:r>
              <a:rPr sz="2000" dirty="0" err="1"/>
              <a:t>datos</a:t>
            </a:r>
            <a:r>
              <a:rPr sz="2000" dirty="0"/>
              <a:t> </a:t>
            </a:r>
            <a:r>
              <a:rPr sz="2000" dirty="0" err="1"/>
              <a:t>dinámicos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HTML.</a:t>
            </a:r>
          </a:p>
        </p:txBody>
      </p:sp>
      <p:pic>
        <p:nvPicPr>
          <p:cNvPr id="5" name="Picture 2" descr="Exploring Flask on Raspberry Pi – gertjanvanhethofblog">
            <a:extLst>
              <a:ext uri="{FF2B5EF4-FFF2-40B4-BE49-F238E27FC236}">
                <a16:creationId xmlns:a16="http://schemas.microsoft.com/office/drawing/2014/main" id="{8A7E701E-1E54-4609-B6D1-84C6B14B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16" y="2751827"/>
            <a:ext cx="6510968" cy="35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Requisitos Técnicos de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3.5+</a:t>
            </a:r>
          </a:p>
          <a:p>
            <a:r>
              <a:t>- Librerías necesarias: Flask, Werkzeug, Jinja2</a:t>
            </a:r>
          </a:p>
          <a:p>
            <a:r>
              <a:t>- Otros: A veces se necesita Flask-SQLAlchemy, Flask-WTF.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funciona Flask?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630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sz="2000" dirty="0"/>
              <a:t>El </a:t>
            </a:r>
            <a:r>
              <a:rPr sz="2000" dirty="0" err="1"/>
              <a:t>cliente</a:t>
            </a:r>
            <a:r>
              <a:rPr sz="2000" dirty="0"/>
              <a:t> </a:t>
            </a:r>
            <a:r>
              <a:rPr sz="2000" dirty="0" err="1"/>
              <a:t>realiza</a:t>
            </a:r>
            <a:r>
              <a:rPr sz="2000" dirty="0"/>
              <a:t> una </a:t>
            </a:r>
            <a:r>
              <a:rPr sz="2000" dirty="0" err="1"/>
              <a:t>solicitud</a:t>
            </a:r>
            <a:r>
              <a:rPr sz="2000" dirty="0"/>
              <a:t> HTTP.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Flask </a:t>
            </a:r>
            <a:r>
              <a:rPr sz="2000" dirty="0" err="1"/>
              <a:t>maneja</a:t>
            </a:r>
            <a:r>
              <a:rPr sz="2000" dirty="0"/>
              <a:t> la </a:t>
            </a:r>
            <a:r>
              <a:rPr sz="2000" dirty="0" err="1"/>
              <a:t>solicitud</a:t>
            </a:r>
            <a:r>
              <a:rPr sz="2000" dirty="0"/>
              <a:t> y </a:t>
            </a:r>
            <a:r>
              <a:rPr sz="2000" dirty="0" err="1"/>
              <a:t>ejecuta</a:t>
            </a:r>
            <a:r>
              <a:rPr sz="2000" dirty="0"/>
              <a:t> la </a:t>
            </a:r>
            <a:r>
              <a:rPr sz="2000" dirty="0" err="1"/>
              <a:t>lógica</a:t>
            </a:r>
            <a:r>
              <a:rPr sz="2000" dirty="0"/>
              <a:t> de la vista.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Flask genera la </a:t>
            </a:r>
            <a:r>
              <a:rPr sz="2000" dirty="0" err="1"/>
              <a:t>respuesta</a:t>
            </a:r>
            <a:r>
              <a:rPr sz="2000" dirty="0"/>
              <a:t> (HTML, JSON, etc.)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La </a:t>
            </a:r>
            <a:r>
              <a:rPr sz="2000" dirty="0" err="1"/>
              <a:t>respuesta</a:t>
            </a:r>
            <a:r>
              <a:rPr sz="2000" dirty="0"/>
              <a:t> se </a:t>
            </a:r>
            <a:r>
              <a:rPr sz="2000" dirty="0" err="1"/>
              <a:t>envía</a:t>
            </a:r>
            <a:r>
              <a:rPr sz="2000" dirty="0"/>
              <a:t> de </a:t>
            </a:r>
            <a:r>
              <a:rPr sz="2000" dirty="0" err="1"/>
              <a:t>vuelta</a:t>
            </a:r>
            <a:r>
              <a:rPr sz="2000" dirty="0"/>
              <a:t> al </a:t>
            </a:r>
            <a:r>
              <a:rPr sz="2000" dirty="0" err="1"/>
              <a:t>cliente</a:t>
            </a:r>
            <a:r>
              <a:rPr sz="2000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450CCB-B72F-476A-A32B-8AC4676BC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72" b="29835"/>
          <a:stretch/>
        </p:blipFill>
        <p:spPr>
          <a:xfrm>
            <a:off x="569343" y="3594704"/>
            <a:ext cx="8005313" cy="19635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Flask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Acción</a:t>
            </a:r>
            <a:r>
              <a:rPr dirty="0"/>
              <a:t> (</a:t>
            </a:r>
            <a:r>
              <a:rPr dirty="0" err="1"/>
              <a:t>Ejemplo</a:t>
            </a:r>
            <a:r>
              <a:rPr dirty="0"/>
              <a:t> </a:t>
            </a:r>
            <a:r>
              <a:rPr dirty="0" err="1"/>
              <a:t>Completo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7838"/>
          </a:xfrm>
        </p:spPr>
        <p:txBody>
          <a:bodyPr>
            <a:normAutofit/>
          </a:bodyPr>
          <a:lstStyle/>
          <a:p>
            <a:r>
              <a:rPr lang="es-EC" sz="2000" dirty="0"/>
              <a:t>Ejemplo de una pequeña aplicación </a:t>
            </a:r>
            <a:r>
              <a:rPr lang="es-EC" sz="2000" dirty="0" err="1"/>
              <a:t>Flask</a:t>
            </a:r>
            <a:r>
              <a:rPr lang="es-EC" sz="2000" dirty="0"/>
              <a:t> que maneja una solicitud GET y renderiza una página HTML.</a:t>
            </a:r>
            <a:endParaRPr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0621C0-404F-48A4-A300-CD2046454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9" y="2974681"/>
            <a:ext cx="1638529" cy="10383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AE497A-D395-4907-80B3-78BAEE95A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27" y="3090488"/>
            <a:ext cx="3858163" cy="24958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7F9186-31E5-43F4-94D1-A9ABB6459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156" y="3090488"/>
            <a:ext cx="2524477" cy="15051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59771C0-4490-483E-AB62-989DD1AC3F1D}"/>
              </a:ext>
            </a:extLst>
          </p:cNvPr>
          <p:cNvSpPr txBox="1"/>
          <p:nvPr/>
        </p:nvSpPr>
        <p:spPr>
          <a:xfrm>
            <a:off x="3252159" y="2721156"/>
            <a:ext cx="83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b="1" dirty="0">
                <a:solidFill>
                  <a:srgbClr val="FF0000"/>
                </a:solidFill>
              </a:rPr>
              <a:t>app.py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F2FB9C-7623-472A-A32D-512F70F7A387}"/>
              </a:ext>
            </a:extLst>
          </p:cNvPr>
          <p:cNvSpPr txBox="1"/>
          <p:nvPr/>
        </p:nvSpPr>
        <p:spPr>
          <a:xfrm>
            <a:off x="6644257" y="2721156"/>
            <a:ext cx="11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b="1" dirty="0">
                <a:solidFill>
                  <a:srgbClr val="FF0000"/>
                </a:solidFill>
              </a:rPr>
              <a:t>greet.html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Flask es un framework flexible y ligero para desarrollo web en Python.</a:t>
            </a:r>
          </a:p>
          <a:p>
            <a:r>
              <a:t>Componentes clave: Werkzeug y Jinja2.</a:t>
            </a:r>
          </a:p>
          <a:p>
            <a:r>
              <a:t>Requisitos técnicos: Python 3.5+, Flask, Werkzeug, Jinja2.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Flask es ideal para desarrolladores que buscan simplicidad y flexibilidad.</a:t>
            </a:r>
          </a:p>
          <a:p>
            <a:r>
              <a:t>Recomendado para proyectos pequeños a medianos, o para aprender los fundamentos del desarrollo web.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197321F-E61B-421A-8E73-35680F0D64AA}">
  <we:reference id="135565c1-a7e4-41ef-a151-04725413e45f" version="2.0.0.0" store="EXCatalog" storeType="EXCatalog"/>
  <we:alternateReferences>
    <we:reference id="WA200005669" version="2.0.0.0" store="es-E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340</Words>
  <Application>Microsoft Office PowerPoint</Application>
  <PresentationFormat>Presentación en pantalla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Introducción a Flask</vt:lpstr>
      <vt:lpstr>¿Qué es Flask?</vt:lpstr>
      <vt:lpstr>¿Para qué sirve Flask?</vt:lpstr>
      <vt:lpstr>Componentes Principales de Flask</vt:lpstr>
      <vt:lpstr>Requisitos Técnicos de Flask</vt:lpstr>
      <vt:lpstr>¿Cómo funciona Flask?</vt:lpstr>
      <vt:lpstr>Flask en Acción (Ejemplo Completo)</vt:lpstr>
      <vt:lpstr>Resumen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Flask</dc:title>
  <dc:subject/>
  <dc:creator>ALEXANDRA CRISTINA GONZALEZ ERAS</dc:creator>
  <cp:keywords/>
  <dc:description>generated using python-pptx</dc:description>
  <cp:lastModifiedBy>ALEXANDRA CRISTINA GONZALEZ ERAS</cp:lastModifiedBy>
  <cp:revision>8</cp:revision>
  <dcterms:created xsi:type="dcterms:W3CDTF">2013-01-27T09:14:16Z</dcterms:created>
  <dcterms:modified xsi:type="dcterms:W3CDTF">2025-05-08T18:43:40Z</dcterms:modified>
  <cp:category/>
</cp:coreProperties>
</file>