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 descr="http://www.azquotes.com/picture-quotes/quote-all-models-are-wrong-but-some-are-useful-george-e-p-box-53-42-2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24" y="2286000"/>
            <a:ext cx="854829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35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0" name="Picture 2" descr="Statisticians, like artists, have the bad habit of falling in love with their models. - George E. P. 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24" y="2286000"/>
            <a:ext cx="854829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49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0182" name="Picture 6" descr="http://quotes.lifehack.org/media/quotes/quote-John-Tukey-an-approximate-answer-to-the-right-problem-24125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62" y="2286000"/>
            <a:ext cx="640561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82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6657</TotalTime>
  <Words>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Modeling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83</cp:revision>
  <dcterms:created xsi:type="dcterms:W3CDTF">2017-03-21T16:48:48Z</dcterms:created>
  <dcterms:modified xsi:type="dcterms:W3CDTF">2017-04-04T17:53:57Z</dcterms:modified>
</cp:coreProperties>
</file>