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9"/>
  </p:notesMasterIdLst>
  <p:sldIdLst>
    <p:sldId id="256" r:id="rId2"/>
    <p:sldId id="419" r:id="rId3"/>
    <p:sldId id="400" r:id="rId4"/>
    <p:sldId id="420" r:id="rId5"/>
    <p:sldId id="421" r:id="rId6"/>
    <p:sldId id="422" r:id="rId7"/>
    <p:sldId id="4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functions are normalized in such a way that their slope at the origin is 1.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590" y="160020"/>
            <a:ext cx="11898630" cy="658368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ever/Data-Analysis-and-Machine-Learning-Projects/blob/master/example-data-science-notebook/Example%20Machine%20Learning%20Notebook.ipynb" TargetMode="External"/><Relationship Id="rId2" Type="http://schemas.openxmlformats.org/officeDocument/2006/relationships/hyperlink" Target="https://github.com/rudeboybert/JSE_OkCup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bviewer.jupyter.org/github/jakevdp/PythonDataScienceHandbook/blob/master/notebooks/04.14-Visualization-With-Seaborn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Perform EDA of the </a:t>
            </a:r>
            <a:r>
              <a:rPr lang="en-US" dirty="0" err="1" smtClean="0"/>
              <a:t>OkCupid</a:t>
            </a:r>
            <a:r>
              <a:rPr lang="en-US" dirty="0"/>
              <a:t> dataset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github.com/rudeboybert/JSE_OkCupid</a:t>
            </a:r>
            <a:endParaRPr lang="en-US" dirty="0" smtClean="0"/>
          </a:p>
          <a:p>
            <a:pPr marL="630936" lvl="1" indent="-457200"/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Notebook, combining markdown, code and graphs</a:t>
            </a:r>
          </a:p>
          <a:p>
            <a:pPr marL="630936" lvl="1" indent="-457200"/>
            <a:r>
              <a:rPr lang="en-US" dirty="0" smtClean="0"/>
              <a:t>Use appropriate headings</a:t>
            </a:r>
            <a:r>
              <a:rPr lang="en-US" dirty="0"/>
              <a:t> </a:t>
            </a:r>
            <a:r>
              <a:rPr lang="en-US" dirty="0" smtClean="0"/>
              <a:t>and sections</a:t>
            </a:r>
          </a:p>
          <a:p>
            <a:pPr marL="630936" lvl="1" indent="-457200"/>
            <a:r>
              <a:rPr lang="en-US" dirty="0" smtClean="0"/>
              <a:t>Choose the best graph for the job</a:t>
            </a:r>
          </a:p>
          <a:p>
            <a:pPr marL="630936" lvl="1" indent="-457200"/>
            <a:r>
              <a:rPr lang="en-US" dirty="0" smtClean="0"/>
              <a:t>Explain what the graph shows</a:t>
            </a:r>
          </a:p>
          <a:p>
            <a:pPr marL="630936" lvl="1" indent="-457200"/>
            <a:r>
              <a:rPr lang="en-US" dirty="0" smtClean="0"/>
              <a:t>Submit notebook as a Pull Request. Name the file </a:t>
            </a:r>
            <a:r>
              <a:rPr lang="en-US" dirty="0" err="1" smtClean="0"/>
              <a:t>YOURID_YOURNAME_EDA_OkCupid.ipynb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>
                <a:hlinkClick r:id="rId3"/>
              </a:rPr>
              <a:t>Example Machine Learning Notebook</a:t>
            </a:r>
            <a:r>
              <a:rPr lang="en-US" dirty="0"/>
              <a:t> until Step 5 (Classification) – not including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>
                <a:hlinkClick r:id="rId4"/>
              </a:rPr>
              <a:t>Visualization with </a:t>
            </a:r>
            <a:r>
              <a:rPr lang="en-US" dirty="0" err="1">
                <a:hlinkClick r:id="rId4"/>
              </a:rPr>
              <a:t>Seaborn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60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the name, is used for </a:t>
            </a:r>
            <a:r>
              <a:rPr lang="en-US" dirty="0" smtClean="0">
                <a:solidFill>
                  <a:schemeClr val="accent1"/>
                </a:solidFill>
              </a:rPr>
              <a:t>Classification</a:t>
            </a:r>
            <a:r>
              <a:rPr lang="en-US" dirty="0" smtClean="0"/>
              <a:t>, not </a:t>
            </a:r>
            <a:r>
              <a:rPr lang="en-US" dirty="0" smtClean="0">
                <a:solidFill>
                  <a:schemeClr val="accent1"/>
                </a:solidFill>
              </a:rPr>
              <a:t>Regression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extended to multiclass classification.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06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26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</a:p>
          <a:p>
            <a:r>
              <a:rPr lang="en-US" dirty="0" smtClean="0"/>
              <a:t>Inverse of the </a:t>
            </a:r>
            <a:r>
              <a:rPr lang="en-US" dirty="0" err="1" smtClean="0"/>
              <a:t>Logit</a:t>
            </a:r>
            <a:r>
              <a:rPr lang="en-US" dirty="0" smtClean="0"/>
              <a:t> function</a:t>
            </a:r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2" y="3052762"/>
            <a:ext cx="2695575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6" y="3819773"/>
            <a:ext cx="24479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Functions</a:t>
            </a:r>
            <a:endParaRPr lang="he-IL" dirty="0"/>
          </a:p>
        </p:txBody>
      </p:sp>
      <p:pic>
        <p:nvPicPr>
          <p:cNvPr id="1026" name="Picture 2" descr="OtherSigmoi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81" y="2644775"/>
            <a:ext cx="66579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Guidelines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07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7574</TotalTime>
  <Words>129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Levenim MT</vt:lpstr>
      <vt:lpstr>Tw Cen MT</vt:lpstr>
      <vt:lpstr>Tw Cen MT Condensed</vt:lpstr>
      <vt:lpstr>Wingdings 3</vt:lpstr>
      <vt:lpstr>Integral</vt:lpstr>
      <vt:lpstr>Applied Data Science Logistic Regression</vt:lpstr>
      <vt:lpstr>Homework</vt:lpstr>
      <vt:lpstr>Logistic regression</vt:lpstr>
      <vt:lpstr>Odds Ratio</vt:lpstr>
      <vt:lpstr>Logistic Function</vt:lpstr>
      <vt:lpstr>Sigmoid Functions</vt:lpstr>
      <vt:lpstr>Data visualization Guidelines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103</cp:revision>
  <dcterms:created xsi:type="dcterms:W3CDTF">2017-03-21T16:48:48Z</dcterms:created>
  <dcterms:modified xsi:type="dcterms:W3CDTF">2017-04-05T06:48:45Z</dcterms:modified>
</cp:coreProperties>
</file>