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0" r:id="rId3"/>
    <p:sldId id="256" r:id="rId4"/>
    <p:sldId id="264" r:id="rId5"/>
    <p:sldId id="266" r:id="rId6"/>
    <p:sldId id="257" r:id="rId7"/>
    <p:sldId id="259" r:id="rId8"/>
    <p:sldId id="258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D854-32DA-CB44-8025-B635143AC073}" type="datetimeFigureOut">
              <a:rPr lang="en-US" smtClean="0"/>
              <a:t>25/06/2014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F9E3-5151-8643-81CB-8955D3A59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refig</a:t>
            </a:r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438988"/>
            <a:ext cx="6400800" cy="224955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github.com</a:t>
            </a:r>
            <a:r>
              <a:rPr lang="en-US" dirty="0" smtClean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rjsmethurst</a:t>
            </a:r>
            <a:r>
              <a:rPr lang="en-US" dirty="0" smtClean="0">
                <a:solidFill>
                  <a:srgbClr val="FFFFFF"/>
                </a:solidFill>
              </a:rPr>
              <a:t>/</a:t>
            </a:r>
            <a:r>
              <a:rPr lang="en-US" dirty="0" err="1" smtClean="0">
                <a:solidFill>
                  <a:srgbClr val="FFFFFF"/>
                </a:solidFill>
              </a:rPr>
              <a:t>prefig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/>
              <a:t>a python figure class for producing presentation &amp; poster worthy plots</a:t>
            </a:r>
          </a:p>
          <a:p>
            <a:endParaRPr lang="en-US" dirty="0" smtClean="0"/>
          </a:p>
          <a:p>
            <a:r>
              <a:rPr lang="en-US" sz="3100" dirty="0" smtClean="0">
                <a:solidFill>
                  <a:schemeClr val="bg1"/>
                </a:solidFill>
              </a:rPr>
              <a:t>#</a:t>
            </a:r>
            <a:r>
              <a:rPr lang="en-US" sz="3100" dirty="0" err="1" smtClean="0">
                <a:solidFill>
                  <a:schemeClr val="bg1"/>
                </a:solidFill>
              </a:rPr>
              <a:t>myfirsthack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4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24"/>
            <a:ext cx="8229600" cy="6135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plt.figure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plt.errorbar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x,y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yerr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=None,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fmt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=' ', marker='D')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plt.plot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(x, (m*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x+c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plt.xlabel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('measured')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plt.ylabel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('observed')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plt.savefig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test_orig.png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’)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1282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_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71" y="1121501"/>
            <a:ext cx="6260541" cy="4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3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24"/>
            <a:ext cx="8229600" cy="6135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plt.figure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plt.errorbar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x,y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yerr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xerr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=None, 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fmt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=' ', marker='D')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plt.plot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(x, (m*</a:t>
            </a: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x+c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plt.xlabel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('measured')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plt.ylabel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('observed')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  <a:latin typeface="Andale Mono"/>
                <a:cs typeface="Andale Mono"/>
              </a:rPr>
              <a:t>plt.savefig</a:t>
            </a:r>
            <a:r>
              <a:rPr lang="en-US" sz="1800" dirty="0">
                <a:solidFill>
                  <a:srgbClr val="FFFFFF"/>
                </a:solidFill>
                <a:latin typeface="Andale Mono"/>
                <a:cs typeface="Andale Mono"/>
              </a:rPr>
              <a:t>('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test_orig.png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’)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5421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24"/>
            <a:ext cx="8229600" cy="61357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Prefig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axcol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=‘w’, </a:t>
            </a:r>
            <a:r>
              <a:rPr lang="en-US" sz="1800" dirty="0" err="1" smtClean="0">
                <a:solidFill>
                  <a:srgbClr val="FFFFFF"/>
                </a:solidFill>
                <a:latin typeface="Andale Mono"/>
                <a:cs typeface="Andale Mono"/>
              </a:rPr>
              <a:t>fontcol</a:t>
            </a:r>
            <a:r>
              <a:rPr lang="en-US" sz="1800" dirty="0" smtClean="0">
                <a:solidFill>
                  <a:srgbClr val="FFFFFF"/>
                </a:solidFill>
                <a:latin typeface="Andale Mono"/>
                <a:cs typeface="Andale Mono"/>
              </a:rPr>
              <a:t>=‘w’)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A6A6A6"/>
                </a:solidFill>
                <a:latin typeface="Andale Mono"/>
                <a:cs typeface="Andale Mono"/>
              </a:rPr>
              <a:t>plt.errorbar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(</a:t>
            </a: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x,y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yerr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, </a:t>
            </a: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xerr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=None, </a:t>
            </a: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fmt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=' ', marker='D')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plt.plot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(x, (m*</a:t>
            </a: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x+c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plt.xlabel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('measured')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plt.ylabel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('observed')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A6A6A6"/>
                </a:solidFill>
                <a:latin typeface="Andale Mono"/>
                <a:cs typeface="Andale Mono"/>
              </a:rPr>
              <a:t>plt.savefig</a:t>
            </a:r>
            <a:r>
              <a:rPr lang="en-US" sz="1800" dirty="0">
                <a:solidFill>
                  <a:srgbClr val="A6A6A6"/>
                </a:solidFill>
                <a:latin typeface="Andale Mono"/>
                <a:cs typeface="Andale Mono"/>
              </a:rPr>
              <a:t>('</a:t>
            </a:r>
            <a:r>
              <a:rPr lang="en-US" sz="1800" dirty="0" err="1" smtClean="0">
                <a:solidFill>
                  <a:srgbClr val="A6A6A6"/>
                </a:solidFill>
                <a:latin typeface="Andale Mono"/>
                <a:cs typeface="Andale Mono"/>
              </a:rPr>
              <a:t>test_orig.png</a:t>
            </a:r>
            <a:r>
              <a:rPr lang="en-US" sz="1800" dirty="0" smtClean="0">
                <a:solidFill>
                  <a:srgbClr val="A6A6A6"/>
                </a:solidFill>
                <a:latin typeface="Andale Mono"/>
                <a:cs typeface="Andale Mono"/>
              </a:rPr>
              <a:t>’)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32364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46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_pref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86" y="-3368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st_or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71" y="1121501"/>
            <a:ext cx="6260541" cy="4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198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 Smethurst</dc:creator>
  <cp:lastModifiedBy>Becky Smethurst</cp:lastModifiedBy>
  <cp:revision>4</cp:revision>
  <dcterms:created xsi:type="dcterms:W3CDTF">2014-06-25T14:34:54Z</dcterms:created>
  <dcterms:modified xsi:type="dcterms:W3CDTF">2014-06-25T15:27:56Z</dcterms:modified>
</cp:coreProperties>
</file>