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0" r:id="rId3"/>
    <p:sldId id="256" r:id="rId4"/>
    <p:sldId id="261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refig</a:t>
            </a:r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python figure class for producing presentation &amp; poster worthy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24"/>
            <a:ext cx="8229600" cy="6135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plt.figure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plt.errorbar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x,y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yerr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=None,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fmt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=' ', marker='D')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plt.plot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(x, (m*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x+c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plt.xlabel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('measured')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plt.ylabel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('observed')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plt.savefig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test_orig.png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’)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28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_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71" y="1121501"/>
            <a:ext cx="6260541" cy="4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994"/>
            <a:ext cx="8229600" cy="58041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Prefig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axcol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=‘w’, 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fontcol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=‘w’)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plt.errorbar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x,y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yerr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xerr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=None,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fmt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=' ', marker='D')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plt.plot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(x, (m*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x+c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plt.xlabel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('measured')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plt.ylabel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('observed')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plt.savefig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('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test_orig.png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ndale Mono"/>
                <a:cs typeface="Andale Mono"/>
              </a:rPr>
              <a:t>')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23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86" y="-3368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135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 Smethurst</dc:creator>
  <cp:lastModifiedBy>Becky Smethurst</cp:lastModifiedBy>
  <cp:revision>2</cp:revision>
  <dcterms:created xsi:type="dcterms:W3CDTF">2014-06-25T14:34:54Z</dcterms:created>
  <dcterms:modified xsi:type="dcterms:W3CDTF">2014-06-25T14:49:10Z</dcterms:modified>
</cp:coreProperties>
</file>