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ICTE%20PPT%20Template%20(1)%20(1)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Alexy Anna P Sebastian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BSc Mathematics University of               				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kerala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547738-5517-3BD8-AC82-B96DDD6BD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8220" y="1689940"/>
            <a:ext cx="108935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Future implementations can integrate advanced encryption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algorithms like AES or RSA to improve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Machine learning techniques can be employed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steganographic methods more resistant to steganalysis.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Cross-Media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images, this technique can be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extended to videos, audio, and other multimedia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cloud-based steganography can facilitate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encrypted communication over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Future developments can focus on real-time secure messaging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steganographic methods for high-stakes cybersecurity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7DB130-D767-8495-A3A5-3986353B1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00340"/>
            <a:ext cx="1009603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digital age, secure communication is crucial to protect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unauthorized access. Steganography enables data hiding within images,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it imperceptible to the human eye while ensuring confidentiality.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aims to develop a robust method for embedding and extracting hidden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images while maintaining image quality and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challenge lies in achieving high imperceptibility, security, and resistance to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CV 2</a:t>
            </a:r>
          </a:p>
          <a:p>
            <a:pPr marL="0" indent="0">
              <a:buNone/>
            </a:pP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23275A-4EB6-C747-1F3B-0F3A3F88D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815" y="1190153"/>
            <a:ext cx="97045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stands out by incorporating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before embedding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an extra layer of security. It also utilizes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 image regions dynamically to minimize detection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Additionally, the system is designed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efficient retrieval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compromising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A4BB4-7C69-4493-0EF0-BF4785ED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69" y="3221478"/>
            <a:ext cx="7639722" cy="18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E52EDB-45D2-1CB6-441C-AB8D742A7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51672"/>
            <a:ext cx="102899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end users of this project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use steganography for secure communication,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or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need to protect sensitive information. Additionally,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and intelligence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 utilize it for covert data transmission,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sectors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apply it for confidential document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                                </a:t>
            </a:r>
            <a:r>
              <a:rPr lang="en-IN" sz="1400" dirty="0">
                <a:solidFill>
                  <a:schemeClr val="accent1"/>
                </a:solidFill>
                <a:latin typeface="Algerian" panose="04020705040A02060702" pitchFamily="82" charset="0"/>
              </a:rPr>
              <a:t>input image                                                         output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B9319-FCDE-04EE-A2CB-E61D8CBAD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98861"/>
            <a:ext cx="4250093" cy="43080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3F94F-53C6-C7B8-8F81-99ECDDE9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88" y="1744932"/>
            <a:ext cx="2228790" cy="3343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FF86A-4870-2E86-F2E9-42F082C7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872" y="1744932"/>
            <a:ext cx="228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69C87F-44D4-9CFF-0B8A-A16BA5075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924" y="1897163"/>
            <a:ext cx="86869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is a powerful technique for secure data hiding within images,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confidentiality and minimizing the risk of detection.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implements an image-based steganographic method,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allowing users to embed and retrieve secret messages securely.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integrating encryption and password protection, the system enhances security,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a reliable solution for covert communication in cybersecurity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423446"/>
            <a:ext cx="11029615" cy="228004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 action="ppaction://hlinkpres?slideindex=1&amp;slidetitle="/>
              </a:rPr>
              <a:t>https://github.com/Alexaann04/cybersecproj-files.git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85</TotalTime>
  <Words>428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                                 input image                                                         output image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Alexy Anna P Sebastian</cp:lastModifiedBy>
  <cp:revision>29</cp:revision>
  <dcterms:created xsi:type="dcterms:W3CDTF">2021-05-26T16:50:10Z</dcterms:created>
  <dcterms:modified xsi:type="dcterms:W3CDTF">2025-03-02T06:50:03Z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