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ru-RU"/>
              <a:t>Для правки текста заголовка щелкните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ru-RU"/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/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/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/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/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/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/>
              <a:t>Седьмой уровень структуры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ru-RU"/>
              <a:t>&lt;дата/время&gt;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ru-RU"/>
              <a:t>&lt;нижний колонтитул&gt;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161E191-0121-41C1-A1D1-01A14171A151}" type="slidenum">
              <a:rPr lang="ru-RU"/>
              <a:t>&lt;номер&gt;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ru-RU"/>
              <a:t>@дролдро пропр проп рлпр 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ru-RU"/>
              <a:t>Ено еро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1152000" y="3024000"/>
            <a:ext cx="6912000" cy="2304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2304000" y="3672000"/>
            <a:ext cx="3528000" cy="1368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3" name="CustomShape 4"/>
          <p:cNvSpPr/>
          <p:nvPr/>
        </p:nvSpPr>
        <p:spPr>
          <a:xfrm>
            <a:off x="6624000" y="3096000"/>
            <a:ext cx="1296000" cy="2448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CustomShape 3"/>
          <p:cNvSpPr/>
          <p:nvPr/>
        </p:nvSpPr>
        <p:spPr>
          <a:xfrm>
            <a:off x="1728000" y="3528000"/>
            <a:ext cx="1944000" cy="2016000"/>
          </a:xfrm>
          <a:prstGeom prst="moon">
            <a:avLst>
              <a:gd fmla="val 10800" name="adj"/>
            </a:avLst>
          </a:prstGeom>
          <a:solidFill>
            <a:srgbClr val="00cccc"/>
          </a:solidFill>
          <a:ln>
            <a:solidFill>
              <a:srgbClr val="808080"/>
            </a:solidFill>
          </a:ln>
        </p:spPr>
      </p:sp>
      <p:sp>
        <p:nvSpPr>
          <p:cNvPr id="47" name="CustomShape 4"/>
          <p:cNvSpPr/>
          <p:nvPr/>
        </p:nvSpPr>
        <p:spPr>
          <a:xfrm>
            <a:off x="5544000" y="4320000"/>
            <a:ext cx="2448000" cy="1512000"/>
          </a:xfrm>
          <a:prstGeom prst="sun">
            <a:avLst>
              <a:gd fmla="val 5400" name="adj"/>
            </a:avLst>
          </a:prstGeom>
          <a:solidFill>
            <a:srgbClr val="ff3366"/>
          </a:solidFill>
          <a:ln>
            <a:solidFill>
              <a:srgbClr val="808080"/>
            </a:solidFill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