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7" r:id="rId1"/>
  </p:sldMasterIdLst>
  <p:notesMasterIdLst>
    <p:notesMasterId r:id="rId7"/>
  </p:notesMasterIdLst>
  <p:sldIdLst>
    <p:sldId id="400" r:id="rId2"/>
    <p:sldId id="425" r:id="rId3"/>
    <p:sldId id="426" r:id="rId4"/>
    <p:sldId id="315" r:id="rId5"/>
    <p:sldId id="390" r:id="rId6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8"/>
    </p:embeddedFont>
    <p:embeddedFont>
      <p:font typeface="Cambria" panose="02040503050406030204" pitchFamily="18" charset="0"/>
      <p:regular r:id="rId9"/>
      <p:bold r:id="rId10"/>
      <p:italic r:id="rId11"/>
      <p:boldItalic r:id="rId12"/>
    </p:embeddedFont>
    <p:embeddedFont>
      <p:font typeface="Raleway" panose="020B0604020202020204" charset="0"/>
      <p:regular r:id="rId13"/>
      <p:bold r:id="rId14"/>
      <p:italic r:id="rId15"/>
      <p:boldItalic r:id="rId16"/>
    </p:embeddedFont>
    <p:embeddedFont>
      <p:font typeface="Algerian" panose="020B0604020202020204" charset="0"/>
      <p:regular r:id="rId17"/>
    </p:embeddedFont>
    <p:embeddedFont>
      <p:font typeface="Fredoka One" panose="020B0604020202020204" charset="0"/>
      <p:regular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mesh de villiers" initials="rv" lastIdx="1" clrIdx="0">
    <p:extLst>
      <p:ext uri="{19B8F6BF-5375-455C-9EA6-DF929625EA0E}">
        <p15:presenceInfo xmlns:p15="http://schemas.microsoft.com/office/powerpoint/2012/main" userId="0bde652fbc22c91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1DA36"/>
    <a:srgbClr val="E89E18"/>
    <a:srgbClr val="2ECC4C"/>
    <a:srgbClr val="669900"/>
    <a:srgbClr val="FFFF8F"/>
    <a:srgbClr val="DAC2EC"/>
    <a:srgbClr val="FFECAF"/>
    <a:srgbClr val="FFB9B9"/>
    <a:srgbClr val="D8EEC0"/>
    <a:srgbClr val="CC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4E41AE4-29CA-49B4-99A8-09D1E0EC09DD}">
  <a:tblStyle styleId="{B4E41AE4-29CA-49B4-99A8-09D1E0EC09D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99" autoAdjust="0"/>
    <p:restoredTop sz="94660"/>
  </p:normalViewPr>
  <p:slideViewPr>
    <p:cSldViewPr snapToGrid="0">
      <p:cViewPr varScale="1">
        <p:scale>
          <a:sx n="141" d="100"/>
          <a:sy n="141" d="100"/>
        </p:scale>
        <p:origin x="77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23" Type="http://schemas.openxmlformats.org/officeDocument/2006/relationships/tableStyles" Target="tableStyles.xml"/><Relationship Id="rId10" Type="http://schemas.openxmlformats.org/officeDocument/2006/relationships/font" Target="fonts/font3.fntdata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2" name="Google Shape;1312;g8ecf1f1e99_0_3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3" name="Google Shape;1313;g8ecf1f1e99_0_3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3440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723900" y="736062"/>
            <a:ext cx="3114300" cy="86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subTitle" idx="1"/>
          </p:nvPr>
        </p:nvSpPr>
        <p:spPr>
          <a:xfrm>
            <a:off x="723900" y="1828500"/>
            <a:ext cx="4308600" cy="27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●"/>
              <a:defRPr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oogle Shape;48;p8"/>
          <p:cNvGrpSpPr/>
          <p:nvPr/>
        </p:nvGrpSpPr>
        <p:grpSpPr>
          <a:xfrm rot="-6901726">
            <a:off x="-2319547" y="-2509460"/>
            <a:ext cx="10526452" cy="10365738"/>
            <a:chOff x="1132290" y="467842"/>
            <a:chExt cx="5085019" cy="4954098"/>
          </a:xfrm>
        </p:grpSpPr>
        <p:sp>
          <p:nvSpPr>
            <p:cNvPr id="49" name="Google Shape;49;p8"/>
            <p:cNvSpPr/>
            <p:nvPr/>
          </p:nvSpPr>
          <p:spPr>
            <a:xfrm rot="-1172623">
              <a:off x="1674207" y="1021347"/>
              <a:ext cx="4001184" cy="3847088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" name="Google Shape;50;p8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" name="Google Shape;51;p8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52" name="Google Shape;52;p8"/>
          <p:cNvSpPr txBox="1">
            <a:spLocks noGrp="1"/>
          </p:cNvSpPr>
          <p:nvPr>
            <p:ph type="title"/>
          </p:nvPr>
        </p:nvSpPr>
        <p:spPr>
          <a:xfrm>
            <a:off x="627800" y="1790250"/>
            <a:ext cx="4982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ubTitle" idx="1"/>
          </p:nvPr>
        </p:nvSpPr>
        <p:spPr>
          <a:xfrm>
            <a:off x="627800" y="2632050"/>
            <a:ext cx="4982400" cy="7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eft text">
  <p:cSld name="CUSTOM_2">
    <p:bg>
      <p:bgPr>
        <a:solidFill>
          <a:schemeClr val="accent3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oogle Shape;87;p15"/>
          <p:cNvGrpSpPr/>
          <p:nvPr/>
        </p:nvGrpSpPr>
        <p:grpSpPr>
          <a:xfrm rot="-2808582" flipH="1">
            <a:off x="-769895" y="-1911250"/>
            <a:ext cx="9580815" cy="9304939"/>
            <a:chOff x="1786775" y="1002200"/>
            <a:chExt cx="3861800" cy="3712875"/>
          </a:xfrm>
        </p:grpSpPr>
        <p:sp>
          <p:nvSpPr>
            <p:cNvPr id="88" name="Google Shape;88;p15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" name="Google Shape;89;p15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" name="Google Shape;90;p15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91" name="Google Shape;91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92" name="Google Shape;92;p15"/>
          <p:cNvSpPr txBox="1">
            <a:spLocks noGrp="1"/>
          </p:cNvSpPr>
          <p:nvPr>
            <p:ph type="subTitle" idx="1"/>
          </p:nvPr>
        </p:nvSpPr>
        <p:spPr>
          <a:xfrm>
            <a:off x="940975" y="3925075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3" name="Google Shape;93;p15"/>
          <p:cNvSpPr txBox="1">
            <a:spLocks noGrp="1"/>
          </p:cNvSpPr>
          <p:nvPr>
            <p:ph type="subTitle" idx="2"/>
          </p:nvPr>
        </p:nvSpPr>
        <p:spPr>
          <a:xfrm>
            <a:off x="940975" y="2766850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4" name="Google Shape;94;p15"/>
          <p:cNvSpPr txBox="1">
            <a:spLocks noGrp="1"/>
          </p:cNvSpPr>
          <p:nvPr>
            <p:ph type="subTitle" idx="3"/>
          </p:nvPr>
        </p:nvSpPr>
        <p:spPr>
          <a:xfrm>
            <a:off x="940975" y="1608625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5" name="Google Shape;95;p15"/>
          <p:cNvSpPr txBox="1">
            <a:spLocks noGrp="1"/>
          </p:cNvSpPr>
          <p:nvPr>
            <p:ph type="subTitle" idx="4"/>
          </p:nvPr>
        </p:nvSpPr>
        <p:spPr>
          <a:xfrm>
            <a:off x="940975" y="3507650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A5B7C6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6" name="Google Shape;96;p15"/>
          <p:cNvSpPr txBox="1">
            <a:spLocks noGrp="1"/>
          </p:cNvSpPr>
          <p:nvPr>
            <p:ph type="subTitle" idx="5"/>
          </p:nvPr>
        </p:nvSpPr>
        <p:spPr>
          <a:xfrm>
            <a:off x="940975" y="2338750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445D7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7" name="Google Shape;97;p15"/>
          <p:cNvSpPr txBox="1">
            <a:spLocks noGrp="1"/>
          </p:cNvSpPr>
          <p:nvPr>
            <p:ph type="subTitle" idx="6"/>
          </p:nvPr>
        </p:nvSpPr>
        <p:spPr>
          <a:xfrm>
            <a:off x="940975" y="1169850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1900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text lines 2">
  <p:cSld name="CUSTOM_14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" name="Google Shape;210;p27"/>
          <p:cNvGrpSpPr/>
          <p:nvPr/>
        </p:nvGrpSpPr>
        <p:grpSpPr>
          <a:xfrm rot="1351476">
            <a:off x="-930621" y="-2956783"/>
            <a:ext cx="11005343" cy="10580795"/>
            <a:chOff x="1786775" y="1002200"/>
            <a:chExt cx="3861800" cy="3712875"/>
          </a:xfrm>
        </p:grpSpPr>
        <p:sp>
          <p:nvSpPr>
            <p:cNvPr id="211" name="Google Shape;211;p27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2" name="Google Shape;212;p27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3" name="Google Shape;213;p27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14" name="Google Shape;214;p27"/>
          <p:cNvSpPr txBox="1">
            <a:spLocks noGrp="1"/>
          </p:cNvSpPr>
          <p:nvPr>
            <p:ph type="subTitle" idx="1"/>
          </p:nvPr>
        </p:nvSpPr>
        <p:spPr>
          <a:xfrm>
            <a:off x="888763" y="3515500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15" name="Google Shape;215;p27"/>
          <p:cNvSpPr txBox="1">
            <a:spLocks noGrp="1"/>
          </p:cNvSpPr>
          <p:nvPr>
            <p:ph type="subTitle" idx="2"/>
          </p:nvPr>
        </p:nvSpPr>
        <p:spPr>
          <a:xfrm>
            <a:off x="5775188" y="1976800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16" name="Google Shape;216;p27"/>
          <p:cNvSpPr txBox="1">
            <a:spLocks noGrp="1"/>
          </p:cNvSpPr>
          <p:nvPr>
            <p:ph type="subTitle" idx="3"/>
          </p:nvPr>
        </p:nvSpPr>
        <p:spPr>
          <a:xfrm>
            <a:off x="905038" y="1987475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17" name="Google Shape;217;p27"/>
          <p:cNvSpPr txBox="1">
            <a:spLocks noGrp="1"/>
          </p:cNvSpPr>
          <p:nvPr>
            <p:ph type="subTitle" idx="4"/>
          </p:nvPr>
        </p:nvSpPr>
        <p:spPr>
          <a:xfrm>
            <a:off x="888763" y="3098075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18" name="Google Shape;218;p27"/>
          <p:cNvSpPr txBox="1">
            <a:spLocks noGrp="1"/>
          </p:cNvSpPr>
          <p:nvPr>
            <p:ph type="subTitle" idx="5"/>
          </p:nvPr>
        </p:nvSpPr>
        <p:spPr>
          <a:xfrm>
            <a:off x="5775188" y="1548700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19" name="Google Shape;219;p27"/>
          <p:cNvSpPr txBox="1">
            <a:spLocks noGrp="1"/>
          </p:cNvSpPr>
          <p:nvPr>
            <p:ph type="subTitle" idx="6"/>
          </p:nvPr>
        </p:nvSpPr>
        <p:spPr>
          <a:xfrm>
            <a:off x="905038" y="1548700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20" name="Google Shape;220;p27"/>
          <p:cNvSpPr txBox="1">
            <a:spLocks noGrp="1"/>
          </p:cNvSpPr>
          <p:nvPr>
            <p:ph type="subTitle" idx="7"/>
          </p:nvPr>
        </p:nvSpPr>
        <p:spPr>
          <a:xfrm>
            <a:off x="5775188" y="3505238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21" name="Google Shape;221;p27"/>
          <p:cNvSpPr txBox="1">
            <a:spLocks noGrp="1"/>
          </p:cNvSpPr>
          <p:nvPr>
            <p:ph type="subTitle" idx="8"/>
          </p:nvPr>
        </p:nvSpPr>
        <p:spPr>
          <a:xfrm>
            <a:off x="5775188" y="3077138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22" name="Google Shape;222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5">
    <p:bg>
      <p:bgPr>
        <a:solidFill>
          <a:schemeClr val="accent3"/>
        </a:solidFill>
        <a:effectLst/>
      </p:bgPr>
    </p:bg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 only 4">
    <p:bg>
      <p:bgPr>
        <a:solidFill>
          <a:schemeClr val="accent3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" name="Google Shape;155;p21"/>
          <p:cNvGrpSpPr/>
          <p:nvPr/>
        </p:nvGrpSpPr>
        <p:grpSpPr>
          <a:xfrm rot="1351476">
            <a:off x="-930621" y="-2956783"/>
            <a:ext cx="11005343" cy="10580795"/>
            <a:chOff x="1786775" y="1002200"/>
            <a:chExt cx="3861800" cy="3712875"/>
          </a:xfrm>
        </p:grpSpPr>
        <p:sp>
          <p:nvSpPr>
            <p:cNvPr id="156" name="Google Shape;156;p21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7" name="Google Shape;157;p21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8" name="Google Shape;158;p21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59" name="Google Shape;159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08944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3">
  <p:cSld name="Title and body 3"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31"/>
          <p:cNvSpPr/>
          <p:nvPr/>
        </p:nvSpPr>
        <p:spPr>
          <a:xfrm rot="277656">
            <a:off x="3987667" y="-2559618"/>
            <a:ext cx="10832132" cy="10461846"/>
          </a:xfrm>
          <a:custGeom>
            <a:avLst/>
            <a:gdLst/>
            <a:ahLst/>
            <a:cxnLst/>
            <a:rect l="l" t="t" r="r" b="b"/>
            <a:pathLst>
              <a:path w="154472" h="148515" extrusionOk="0">
                <a:moveTo>
                  <a:pt x="88939" y="1"/>
                </a:moveTo>
                <a:cubicBezTo>
                  <a:pt x="84075" y="1"/>
                  <a:pt x="78478" y="1648"/>
                  <a:pt x="72069" y="5669"/>
                </a:cubicBezTo>
                <a:cubicBezTo>
                  <a:pt x="61886" y="12053"/>
                  <a:pt x="57236" y="24332"/>
                  <a:pt x="54895" y="35457"/>
                </a:cubicBezTo>
                <a:cubicBezTo>
                  <a:pt x="52919" y="44971"/>
                  <a:pt x="43679" y="50017"/>
                  <a:pt x="36810" y="55214"/>
                </a:cubicBezTo>
                <a:cubicBezTo>
                  <a:pt x="28360" y="61658"/>
                  <a:pt x="20214" y="69135"/>
                  <a:pt x="13587" y="77677"/>
                </a:cubicBezTo>
                <a:cubicBezTo>
                  <a:pt x="0" y="95245"/>
                  <a:pt x="821" y="110929"/>
                  <a:pt x="9454" y="127465"/>
                </a:cubicBezTo>
                <a:cubicBezTo>
                  <a:pt x="12068" y="132419"/>
                  <a:pt x="16505" y="140140"/>
                  <a:pt x="29545" y="145489"/>
                </a:cubicBezTo>
                <a:cubicBezTo>
                  <a:pt x="34502" y="147539"/>
                  <a:pt x="39466" y="148514"/>
                  <a:pt x="44435" y="148514"/>
                </a:cubicBezTo>
                <a:cubicBezTo>
                  <a:pt x="57077" y="148514"/>
                  <a:pt x="69748" y="142200"/>
                  <a:pt x="82403" y="131203"/>
                </a:cubicBezTo>
                <a:cubicBezTo>
                  <a:pt x="86415" y="127708"/>
                  <a:pt x="89850" y="123544"/>
                  <a:pt x="93680" y="119866"/>
                </a:cubicBezTo>
                <a:cubicBezTo>
                  <a:pt x="97662" y="115975"/>
                  <a:pt x="102130" y="112601"/>
                  <a:pt x="106902" y="109774"/>
                </a:cubicBezTo>
                <a:cubicBezTo>
                  <a:pt x="118027" y="103209"/>
                  <a:pt x="131097" y="99561"/>
                  <a:pt x="140672" y="90868"/>
                </a:cubicBezTo>
                <a:cubicBezTo>
                  <a:pt x="145748" y="86279"/>
                  <a:pt x="149608" y="80351"/>
                  <a:pt x="151766" y="73847"/>
                </a:cubicBezTo>
                <a:cubicBezTo>
                  <a:pt x="154471" y="65670"/>
                  <a:pt x="152739" y="56977"/>
                  <a:pt x="146721" y="50898"/>
                </a:cubicBezTo>
                <a:cubicBezTo>
                  <a:pt x="141037" y="45153"/>
                  <a:pt x="136112" y="44849"/>
                  <a:pt x="130337" y="42205"/>
                </a:cubicBezTo>
                <a:cubicBezTo>
                  <a:pt x="123285" y="38892"/>
                  <a:pt x="118392" y="36430"/>
                  <a:pt x="116294" y="28892"/>
                </a:cubicBezTo>
                <a:cubicBezTo>
                  <a:pt x="113682" y="19384"/>
                  <a:pt x="105622" y="1"/>
                  <a:pt x="8893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79" name="Google Shape;479;p31"/>
          <p:cNvSpPr txBox="1">
            <a:spLocks noGrp="1"/>
          </p:cNvSpPr>
          <p:nvPr>
            <p:ph type="title"/>
          </p:nvPr>
        </p:nvSpPr>
        <p:spPr>
          <a:xfrm>
            <a:off x="729947" y="1423500"/>
            <a:ext cx="3067800" cy="146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80" name="Google Shape;480;p31"/>
          <p:cNvSpPr txBox="1">
            <a:spLocks noGrp="1"/>
          </p:cNvSpPr>
          <p:nvPr>
            <p:ph type="subTitle" idx="1"/>
          </p:nvPr>
        </p:nvSpPr>
        <p:spPr>
          <a:xfrm>
            <a:off x="723900" y="2885700"/>
            <a:ext cx="3067800" cy="8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1400">
                <a:solidFill>
                  <a:srgbClr val="0000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481" name="Google Shape;481;p31"/>
          <p:cNvSpPr/>
          <p:nvPr/>
        </p:nvSpPr>
        <p:spPr>
          <a:xfrm>
            <a:off x="111300" y="167600"/>
            <a:ext cx="469200" cy="469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82" name="Google Shape;482;p31"/>
          <p:cNvSpPr/>
          <p:nvPr/>
        </p:nvSpPr>
        <p:spPr>
          <a:xfrm>
            <a:off x="298800" y="805525"/>
            <a:ext cx="94200" cy="94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45190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"/>
              <a:buChar char="●"/>
              <a:defRPr sz="1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8" r:id="rId3"/>
    <p:sldLayoutId id="2147483661" r:id="rId4"/>
    <p:sldLayoutId id="2147483673" r:id="rId5"/>
    <p:sldLayoutId id="2147483684" r:id="rId6"/>
    <p:sldLayoutId id="2147483691" r:id="rId7"/>
    <p:sldLayoutId id="2147483692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2CAF099-0994-E093-9D1F-13BF5E8AFE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056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318;p30">
            <a:extLst>
              <a:ext uri="{FF2B5EF4-FFF2-40B4-BE49-F238E27FC236}">
                <a16:creationId xmlns:a16="http://schemas.microsoft.com/office/drawing/2014/main" id="{18467CFC-6FA3-2432-AE74-C2D98A45766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36538" y="328673"/>
            <a:ext cx="547092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IN" sz="3600" b="1" dirty="0">
                <a:latin typeface="Cambria" panose="02040503050406030204" pitchFamily="18" charset="0"/>
                <a:ea typeface="Cambria" panose="02040503050406030204" pitchFamily="18" charset="0"/>
              </a:rPr>
              <a:t>Heart Disease Prediction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F3D5EB2-1693-3D7D-B228-2402F4AD81E4}"/>
              </a:ext>
            </a:extLst>
          </p:cNvPr>
          <p:cNvSpPr/>
          <p:nvPr/>
        </p:nvSpPr>
        <p:spPr>
          <a:xfrm>
            <a:off x="186215" y="1395002"/>
            <a:ext cx="5470924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Heart disease prediction involves using machine learning algorithms to analyze health-related data, such as age, blood pressure, cholesterol levels, and heart rate, to predict the likelihood of an individual developing heart disease.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The goal is to create a model that can assist healthcare professionals in identifying potential risks and taking preventive measures.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This process includes collecting and cleaning data, selecting relevant features, training a machine learning model, evaluating its performance, and deploying it for predictions.</a:t>
            </a:r>
            <a:endParaRPr lang="en-US" altLang="ko-KR" sz="16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Arial" pitchFamily="34" charset="0"/>
            </a:endParaRPr>
          </a:p>
        </p:txBody>
      </p:sp>
      <p:pic>
        <p:nvPicPr>
          <p:cNvPr id="2" name="Picture 4" descr="Heart Disease Cartoon Images – Browse 16,708 Stock Photos ...">
            <a:extLst>
              <a:ext uri="{FF2B5EF4-FFF2-40B4-BE49-F238E27FC236}">
                <a16:creationId xmlns:a16="http://schemas.microsoft.com/office/drawing/2014/main" id="{498533A2-7C54-0972-9928-E5B97BDA3C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2324" y="1908051"/>
            <a:ext cx="2722031" cy="2419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1054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AF5D8F34-138B-380E-92F8-635D62D2B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60479"/>
            <a:ext cx="8832278" cy="921282"/>
          </a:xfrm>
        </p:spPr>
        <p:txBody>
          <a:bodyPr>
            <a:normAutofit/>
          </a:bodyPr>
          <a:lstStyle/>
          <a:p>
            <a:pPr algn="ctr"/>
            <a:r>
              <a:rPr lang="en-IN" sz="3600" b="1" dirty="0">
                <a:solidFill>
                  <a:srgbClr val="FF2549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Basic Steps to Create a Model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C136A5A-97C0-48F8-F711-5C1AA9075C32}"/>
              </a:ext>
            </a:extLst>
          </p:cNvPr>
          <p:cNvSpPr txBox="1">
            <a:spLocks/>
          </p:cNvSpPr>
          <p:nvPr/>
        </p:nvSpPr>
        <p:spPr>
          <a:xfrm>
            <a:off x="279137" y="1478513"/>
            <a:ext cx="6966469" cy="3408447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IN" sz="2800" b="1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Data Collection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800" b="1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Data Pre-Processing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800" b="1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Choosing a Concept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800" b="1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Model Training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800" b="1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Model Evaluation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800" b="1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Parameter tuning(optional)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800" b="1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Model prediction</a:t>
            </a:r>
            <a:endParaRPr lang="en-IN" b="1" dirty="0">
              <a:latin typeface="Algerian" panose="04020705040A02060702" pitchFamily="82" charset="0"/>
            </a:endParaRPr>
          </a:p>
        </p:txBody>
      </p:sp>
      <p:pic>
        <p:nvPicPr>
          <p:cNvPr id="5" name="Picture 2" descr="C:\Users\Admin\Desktop\logo.png">
            <a:extLst>
              <a:ext uri="{FF2B5EF4-FFF2-40B4-BE49-F238E27FC236}">
                <a16:creationId xmlns:a16="http://schemas.microsoft.com/office/drawing/2014/main" id="{371FBA4F-8426-7809-5CC2-7FCF55C0DC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03070" y="173334"/>
            <a:ext cx="2051556" cy="51758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Picture 2" descr="How To Learn Machine Learning From Scratch [2023 Guide]">
            <a:extLst>
              <a:ext uri="{FF2B5EF4-FFF2-40B4-BE49-F238E27FC236}">
                <a16:creationId xmlns:a16="http://schemas.microsoft.com/office/drawing/2014/main" id="{880B89AA-53BD-2AF0-C416-1074FF494D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1626" y="1849121"/>
            <a:ext cx="3596931" cy="2481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0685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8" name="Google Shape;1318;p53"/>
          <p:cNvSpPr/>
          <p:nvPr/>
        </p:nvSpPr>
        <p:spPr>
          <a:xfrm>
            <a:off x="4231997" y="4674893"/>
            <a:ext cx="113400" cy="1134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9" name="Google Shape;1319;p53"/>
          <p:cNvSpPr/>
          <p:nvPr/>
        </p:nvSpPr>
        <p:spPr>
          <a:xfrm>
            <a:off x="4458600" y="4561203"/>
            <a:ext cx="113400" cy="1134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1" name="Google Shape;1321;p53"/>
          <p:cNvSpPr/>
          <p:nvPr/>
        </p:nvSpPr>
        <p:spPr>
          <a:xfrm>
            <a:off x="7934675" y="133536"/>
            <a:ext cx="674400" cy="6744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2" name="Google Shape;1322;p53"/>
          <p:cNvSpPr/>
          <p:nvPr/>
        </p:nvSpPr>
        <p:spPr>
          <a:xfrm>
            <a:off x="7533146" y="671874"/>
            <a:ext cx="192300" cy="192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BE73FB-888B-997A-D46E-0C3C143A66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866" y="1261678"/>
            <a:ext cx="3417440" cy="3412925"/>
          </a:xfrm>
          <a:prstGeom prst="rect">
            <a:avLst/>
          </a:prstGeom>
        </p:spPr>
      </p:pic>
      <p:sp>
        <p:nvSpPr>
          <p:cNvPr id="9" name="Google Shape;537;p43">
            <a:extLst>
              <a:ext uri="{FF2B5EF4-FFF2-40B4-BE49-F238E27FC236}">
                <a16:creationId xmlns:a16="http://schemas.microsoft.com/office/drawing/2014/main" id="{FC72C320-A3D1-3491-25D3-DFD71DDBEA92}"/>
              </a:ext>
            </a:extLst>
          </p:cNvPr>
          <p:cNvSpPr txBox="1">
            <a:spLocks/>
          </p:cNvSpPr>
          <p:nvPr/>
        </p:nvSpPr>
        <p:spPr>
          <a:xfrm>
            <a:off x="4572000" y="2645378"/>
            <a:ext cx="4968603" cy="896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Fredoka One"/>
              <a:buNone/>
              <a:defRPr sz="2800" b="0" i="0" u="none" strike="noStrike" cap="none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Fredoka One"/>
              <a:buNone/>
              <a:defRPr sz="2800" b="0" i="0" u="none" strike="noStrike" cap="none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Fredoka One"/>
              <a:buNone/>
              <a:defRPr sz="2800" b="0" i="0" u="none" strike="noStrike" cap="none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Fredoka One"/>
              <a:buNone/>
              <a:defRPr sz="2800" b="0" i="0" u="none" strike="noStrike" cap="none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Fredoka One"/>
              <a:buNone/>
              <a:defRPr sz="2800" b="0" i="0" u="none" strike="noStrike" cap="none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Fredoka One"/>
              <a:buNone/>
              <a:defRPr sz="2800" b="0" i="0" u="none" strike="noStrike" cap="none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Fredoka One"/>
              <a:buNone/>
              <a:defRPr sz="2800" b="0" i="0" u="none" strike="noStrike" cap="none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Fredoka One"/>
              <a:buNone/>
              <a:defRPr sz="2800" b="0" i="0" u="none" strike="noStrike" cap="none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Fredoka One"/>
              <a:buNone/>
              <a:defRPr sz="2800" b="0" i="0" u="none" strike="noStrike" cap="none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pPr algn="ctr"/>
            <a:r>
              <a:rPr lang="en-IN" sz="4000" b="1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Machine Learning</a:t>
            </a:r>
            <a:endParaRPr lang="ta-IN" sz="4000" b="1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3C9D11E-595B-B984-922E-C244C1E45C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9331" y="391410"/>
            <a:ext cx="658425" cy="896190"/>
          </a:xfrm>
          <a:prstGeom prst="rect">
            <a:avLst/>
          </a:prstGeom>
        </p:spPr>
      </p:pic>
      <p:grpSp>
        <p:nvGrpSpPr>
          <p:cNvPr id="21" name="Google Shape;1188;p50">
            <a:extLst>
              <a:ext uri="{FF2B5EF4-FFF2-40B4-BE49-F238E27FC236}">
                <a16:creationId xmlns:a16="http://schemas.microsoft.com/office/drawing/2014/main" id="{B739F2B1-EAD8-01FE-23B1-86250210E982}"/>
              </a:ext>
            </a:extLst>
          </p:cNvPr>
          <p:cNvGrpSpPr/>
          <p:nvPr/>
        </p:nvGrpSpPr>
        <p:grpSpPr>
          <a:xfrm rot="17560958" flipV="1">
            <a:off x="2722517" y="-602427"/>
            <a:ext cx="877308" cy="2074402"/>
            <a:chOff x="731955" y="2811840"/>
            <a:chExt cx="564367" cy="1313910"/>
          </a:xfrm>
        </p:grpSpPr>
        <p:sp>
          <p:nvSpPr>
            <p:cNvPr id="22" name="Google Shape;1189;p50">
              <a:extLst>
                <a:ext uri="{FF2B5EF4-FFF2-40B4-BE49-F238E27FC236}">
                  <a16:creationId xmlns:a16="http://schemas.microsoft.com/office/drawing/2014/main" id="{1E820BCB-3369-A360-1951-B070E0C728E5}"/>
                </a:ext>
              </a:extLst>
            </p:cNvPr>
            <p:cNvSpPr/>
            <p:nvPr/>
          </p:nvSpPr>
          <p:spPr>
            <a:xfrm>
              <a:off x="1038864" y="2811840"/>
              <a:ext cx="165191" cy="1313910"/>
            </a:xfrm>
            <a:custGeom>
              <a:avLst/>
              <a:gdLst/>
              <a:ahLst/>
              <a:cxnLst/>
              <a:rect l="l" t="t" r="r" b="b"/>
              <a:pathLst>
                <a:path w="8241" h="65548" extrusionOk="0">
                  <a:moveTo>
                    <a:pt x="7006" y="1"/>
                  </a:moveTo>
                  <a:cubicBezTo>
                    <a:pt x="7006" y="33"/>
                    <a:pt x="7036" y="95"/>
                    <a:pt x="7068" y="158"/>
                  </a:cubicBezTo>
                  <a:lnTo>
                    <a:pt x="7068" y="158"/>
                  </a:lnTo>
                  <a:cubicBezTo>
                    <a:pt x="7047" y="106"/>
                    <a:pt x="7027" y="53"/>
                    <a:pt x="7006" y="1"/>
                  </a:cubicBezTo>
                  <a:close/>
                  <a:moveTo>
                    <a:pt x="7068" y="158"/>
                  </a:moveTo>
                  <a:cubicBezTo>
                    <a:pt x="7071" y="167"/>
                    <a:pt x="7075" y="176"/>
                    <a:pt x="7078" y="184"/>
                  </a:cubicBezTo>
                  <a:lnTo>
                    <a:pt x="7078" y="184"/>
                  </a:lnTo>
                  <a:cubicBezTo>
                    <a:pt x="7076" y="179"/>
                    <a:pt x="7074" y="173"/>
                    <a:pt x="7073" y="168"/>
                  </a:cubicBezTo>
                  <a:cubicBezTo>
                    <a:pt x="7071" y="165"/>
                    <a:pt x="7069" y="161"/>
                    <a:pt x="7068" y="158"/>
                  </a:cubicBezTo>
                  <a:close/>
                  <a:moveTo>
                    <a:pt x="7078" y="184"/>
                  </a:moveTo>
                  <a:cubicBezTo>
                    <a:pt x="7110" y="286"/>
                    <a:pt x="7143" y="447"/>
                    <a:pt x="7206" y="668"/>
                  </a:cubicBezTo>
                  <a:cubicBezTo>
                    <a:pt x="7406" y="1302"/>
                    <a:pt x="7573" y="1936"/>
                    <a:pt x="7673" y="2603"/>
                  </a:cubicBezTo>
                  <a:cubicBezTo>
                    <a:pt x="8107" y="5004"/>
                    <a:pt x="8040" y="7440"/>
                    <a:pt x="7506" y="9841"/>
                  </a:cubicBezTo>
                  <a:cubicBezTo>
                    <a:pt x="7106" y="11476"/>
                    <a:pt x="6472" y="13044"/>
                    <a:pt x="5605" y="14478"/>
                  </a:cubicBezTo>
                  <a:cubicBezTo>
                    <a:pt x="4704" y="16046"/>
                    <a:pt x="3470" y="17580"/>
                    <a:pt x="2503" y="19381"/>
                  </a:cubicBezTo>
                  <a:cubicBezTo>
                    <a:pt x="1435" y="21283"/>
                    <a:pt x="968" y="23484"/>
                    <a:pt x="1235" y="25653"/>
                  </a:cubicBezTo>
                  <a:cubicBezTo>
                    <a:pt x="1469" y="27888"/>
                    <a:pt x="2236" y="30089"/>
                    <a:pt x="2970" y="32324"/>
                  </a:cubicBezTo>
                  <a:cubicBezTo>
                    <a:pt x="3703" y="34526"/>
                    <a:pt x="4371" y="36794"/>
                    <a:pt x="4437" y="38995"/>
                  </a:cubicBezTo>
                  <a:cubicBezTo>
                    <a:pt x="4471" y="41130"/>
                    <a:pt x="4204" y="43232"/>
                    <a:pt x="3603" y="45300"/>
                  </a:cubicBezTo>
                  <a:cubicBezTo>
                    <a:pt x="3070" y="47268"/>
                    <a:pt x="2436" y="49103"/>
                    <a:pt x="1869" y="50837"/>
                  </a:cubicBezTo>
                  <a:cubicBezTo>
                    <a:pt x="1302" y="52438"/>
                    <a:pt x="868" y="54073"/>
                    <a:pt x="535" y="55741"/>
                  </a:cubicBezTo>
                  <a:cubicBezTo>
                    <a:pt x="1" y="58143"/>
                    <a:pt x="1" y="60611"/>
                    <a:pt x="535" y="63013"/>
                  </a:cubicBezTo>
                  <a:cubicBezTo>
                    <a:pt x="701" y="63680"/>
                    <a:pt x="935" y="64280"/>
                    <a:pt x="1235" y="64914"/>
                  </a:cubicBezTo>
                  <a:cubicBezTo>
                    <a:pt x="1335" y="65081"/>
                    <a:pt x="1402" y="65248"/>
                    <a:pt x="1469" y="65348"/>
                  </a:cubicBezTo>
                  <a:cubicBezTo>
                    <a:pt x="1502" y="65414"/>
                    <a:pt x="1535" y="65481"/>
                    <a:pt x="1569" y="65548"/>
                  </a:cubicBezTo>
                  <a:cubicBezTo>
                    <a:pt x="1535" y="65481"/>
                    <a:pt x="1502" y="65414"/>
                    <a:pt x="1502" y="65381"/>
                  </a:cubicBezTo>
                  <a:cubicBezTo>
                    <a:pt x="1435" y="65248"/>
                    <a:pt x="1368" y="65114"/>
                    <a:pt x="1268" y="64914"/>
                  </a:cubicBezTo>
                  <a:cubicBezTo>
                    <a:pt x="1002" y="64280"/>
                    <a:pt x="768" y="63680"/>
                    <a:pt x="635" y="63013"/>
                  </a:cubicBezTo>
                  <a:cubicBezTo>
                    <a:pt x="101" y="60644"/>
                    <a:pt x="134" y="58176"/>
                    <a:pt x="701" y="55774"/>
                  </a:cubicBezTo>
                  <a:cubicBezTo>
                    <a:pt x="1035" y="54140"/>
                    <a:pt x="1469" y="52505"/>
                    <a:pt x="2036" y="50904"/>
                  </a:cubicBezTo>
                  <a:cubicBezTo>
                    <a:pt x="2603" y="49203"/>
                    <a:pt x="3270" y="47368"/>
                    <a:pt x="3804" y="45367"/>
                  </a:cubicBezTo>
                  <a:cubicBezTo>
                    <a:pt x="4404" y="43299"/>
                    <a:pt x="4704" y="41164"/>
                    <a:pt x="4671" y="38995"/>
                  </a:cubicBezTo>
                  <a:cubicBezTo>
                    <a:pt x="4604" y="36761"/>
                    <a:pt x="3937" y="34492"/>
                    <a:pt x="3203" y="32257"/>
                  </a:cubicBezTo>
                  <a:cubicBezTo>
                    <a:pt x="2469" y="30022"/>
                    <a:pt x="1702" y="27821"/>
                    <a:pt x="1469" y="25619"/>
                  </a:cubicBezTo>
                  <a:cubicBezTo>
                    <a:pt x="1235" y="23518"/>
                    <a:pt x="1635" y="21350"/>
                    <a:pt x="2703" y="19482"/>
                  </a:cubicBezTo>
                  <a:cubicBezTo>
                    <a:pt x="3670" y="17714"/>
                    <a:pt x="4871" y="16146"/>
                    <a:pt x="5805" y="14578"/>
                  </a:cubicBezTo>
                  <a:cubicBezTo>
                    <a:pt x="6639" y="13110"/>
                    <a:pt x="7273" y="11542"/>
                    <a:pt x="7673" y="9875"/>
                  </a:cubicBezTo>
                  <a:cubicBezTo>
                    <a:pt x="8207" y="7473"/>
                    <a:pt x="8240" y="4971"/>
                    <a:pt x="7773" y="2569"/>
                  </a:cubicBezTo>
                  <a:cubicBezTo>
                    <a:pt x="7618" y="1765"/>
                    <a:pt x="7378" y="962"/>
                    <a:pt x="7078" y="184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190;p50">
              <a:extLst>
                <a:ext uri="{FF2B5EF4-FFF2-40B4-BE49-F238E27FC236}">
                  <a16:creationId xmlns:a16="http://schemas.microsoft.com/office/drawing/2014/main" id="{27CADFB4-10F0-2694-B67D-A2C0828D9ABF}"/>
                </a:ext>
              </a:extLst>
            </p:cNvPr>
            <p:cNvSpPr/>
            <p:nvPr/>
          </p:nvSpPr>
          <p:spPr>
            <a:xfrm>
              <a:off x="1085669" y="2945500"/>
              <a:ext cx="81603" cy="189987"/>
            </a:xfrm>
            <a:custGeom>
              <a:avLst/>
              <a:gdLst/>
              <a:ahLst/>
              <a:cxnLst/>
              <a:rect l="l" t="t" r="r" b="b"/>
              <a:pathLst>
                <a:path w="4071" h="9478" extrusionOk="0">
                  <a:moveTo>
                    <a:pt x="589" y="0"/>
                  </a:moveTo>
                  <a:cubicBezTo>
                    <a:pt x="495" y="0"/>
                    <a:pt x="401" y="66"/>
                    <a:pt x="401" y="171"/>
                  </a:cubicBezTo>
                  <a:cubicBezTo>
                    <a:pt x="201" y="1138"/>
                    <a:pt x="1" y="4174"/>
                    <a:pt x="2202" y="9478"/>
                  </a:cubicBezTo>
                  <a:cubicBezTo>
                    <a:pt x="2202" y="9478"/>
                    <a:pt x="4070" y="3540"/>
                    <a:pt x="735" y="71"/>
                  </a:cubicBezTo>
                  <a:cubicBezTo>
                    <a:pt x="698" y="22"/>
                    <a:pt x="643" y="0"/>
                    <a:pt x="589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191;p50">
              <a:extLst>
                <a:ext uri="{FF2B5EF4-FFF2-40B4-BE49-F238E27FC236}">
                  <a16:creationId xmlns:a16="http://schemas.microsoft.com/office/drawing/2014/main" id="{D53DE818-5A16-FA91-106A-8A086336D4D6}"/>
                </a:ext>
              </a:extLst>
            </p:cNvPr>
            <p:cNvSpPr/>
            <p:nvPr/>
          </p:nvSpPr>
          <p:spPr>
            <a:xfrm>
              <a:off x="1107738" y="2986372"/>
              <a:ext cx="24094" cy="149115"/>
            </a:xfrm>
            <a:custGeom>
              <a:avLst/>
              <a:gdLst/>
              <a:ahLst/>
              <a:cxnLst/>
              <a:rect l="l" t="t" r="r" b="b"/>
              <a:pathLst>
                <a:path w="1202" h="7439" extrusionOk="0">
                  <a:moveTo>
                    <a:pt x="1" y="0"/>
                  </a:moveTo>
                  <a:cubicBezTo>
                    <a:pt x="1" y="367"/>
                    <a:pt x="34" y="734"/>
                    <a:pt x="134" y="1101"/>
                  </a:cubicBezTo>
                  <a:cubicBezTo>
                    <a:pt x="234" y="1868"/>
                    <a:pt x="401" y="2735"/>
                    <a:pt x="534" y="3736"/>
                  </a:cubicBezTo>
                  <a:cubicBezTo>
                    <a:pt x="701" y="4703"/>
                    <a:pt x="835" y="5604"/>
                    <a:pt x="968" y="6338"/>
                  </a:cubicBezTo>
                  <a:cubicBezTo>
                    <a:pt x="1001" y="6705"/>
                    <a:pt x="1068" y="7072"/>
                    <a:pt x="1168" y="7439"/>
                  </a:cubicBezTo>
                  <a:cubicBezTo>
                    <a:pt x="1201" y="7072"/>
                    <a:pt x="1168" y="6672"/>
                    <a:pt x="1135" y="6338"/>
                  </a:cubicBezTo>
                  <a:cubicBezTo>
                    <a:pt x="1068" y="5637"/>
                    <a:pt x="935" y="4703"/>
                    <a:pt x="768" y="3703"/>
                  </a:cubicBezTo>
                  <a:cubicBezTo>
                    <a:pt x="601" y="2669"/>
                    <a:pt x="434" y="1735"/>
                    <a:pt x="267" y="1068"/>
                  </a:cubicBezTo>
                  <a:cubicBezTo>
                    <a:pt x="234" y="701"/>
                    <a:pt x="134" y="367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192;p50">
              <a:extLst>
                <a:ext uri="{FF2B5EF4-FFF2-40B4-BE49-F238E27FC236}">
                  <a16:creationId xmlns:a16="http://schemas.microsoft.com/office/drawing/2014/main" id="{7F7ED659-ABBD-347B-6C85-EDE17DE5EA92}"/>
                </a:ext>
              </a:extLst>
            </p:cNvPr>
            <p:cNvSpPr/>
            <p:nvPr/>
          </p:nvSpPr>
          <p:spPr>
            <a:xfrm>
              <a:off x="965519" y="3262873"/>
              <a:ext cx="120851" cy="153444"/>
            </a:xfrm>
            <a:custGeom>
              <a:avLst/>
              <a:gdLst/>
              <a:ahLst/>
              <a:cxnLst/>
              <a:rect l="l" t="t" r="r" b="b"/>
              <a:pathLst>
                <a:path w="6029" h="7655" extrusionOk="0">
                  <a:moveTo>
                    <a:pt x="247" y="1"/>
                  </a:moveTo>
                  <a:cubicBezTo>
                    <a:pt x="111" y="1"/>
                    <a:pt x="1" y="142"/>
                    <a:pt x="57" y="283"/>
                  </a:cubicBezTo>
                  <a:cubicBezTo>
                    <a:pt x="357" y="1217"/>
                    <a:pt x="1558" y="3986"/>
                    <a:pt x="6028" y="7655"/>
                  </a:cubicBezTo>
                  <a:cubicBezTo>
                    <a:pt x="6028" y="7655"/>
                    <a:pt x="4894" y="1550"/>
                    <a:pt x="324" y="16"/>
                  </a:cubicBezTo>
                  <a:cubicBezTo>
                    <a:pt x="298" y="6"/>
                    <a:pt x="272" y="1"/>
                    <a:pt x="247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193;p50">
              <a:extLst>
                <a:ext uri="{FF2B5EF4-FFF2-40B4-BE49-F238E27FC236}">
                  <a16:creationId xmlns:a16="http://schemas.microsoft.com/office/drawing/2014/main" id="{21318470-6CD2-C7C4-D1D7-8E82CF531215}"/>
                </a:ext>
              </a:extLst>
            </p:cNvPr>
            <p:cNvSpPr/>
            <p:nvPr/>
          </p:nvSpPr>
          <p:spPr>
            <a:xfrm>
              <a:off x="996749" y="3295285"/>
              <a:ext cx="90283" cy="119709"/>
            </a:xfrm>
            <a:custGeom>
              <a:avLst/>
              <a:gdLst/>
              <a:ahLst/>
              <a:cxnLst/>
              <a:rect l="l" t="t" r="r" b="b"/>
              <a:pathLst>
                <a:path w="4504" h="5972" extrusionOk="0">
                  <a:moveTo>
                    <a:pt x="0" y="0"/>
                  </a:moveTo>
                  <a:lnTo>
                    <a:pt x="0" y="0"/>
                  </a:lnTo>
                  <a:cubicBezTo>
                    <a:pt x="200" y="300"/>
                    <a:pt x="401" y="601"/>
                    <a:pt x="634" y="901"/>
                  </a:cubicBezTo>
                  <a:lnTo>
                    <a:pt x="2235" y="3002"/>
                  </a:lnTo>
                  <a:lnTo>
                    <a:pt x="3836" y="5137"/>
                  </a:lnTo>
                  <a:cubicBezTo>
                    <a:pt x="4037" y="5437"/>
                    <a:pt x="4237" y="5704"/>
                    <a:pt x="4504" y="5971"/>
                  </a:cubicBezTo>
                  <a:cubicBezTo>
                    <a:pt x="4370" y="5638"/>
                    <a:pt x="4170" y="5337"/>
                    <a:pt x="3970" y="5037"/>
                  </a:cubicBezTo>
                  <a:cubicBezTo>
                    <a:pt x="3603" y="4470"/>
                    <a:pt x="3036" y="3669"/>
                    <a:pt x="2402" y="2869"/>
                  </a:cubicBezTo>
                  <a:cubicBezTo>
                    <a:pt x="1802" y="2035"/>
                    <a:pt x="1201" y="1301"/>
                    <a:pt x="734" y="767"/>
                  </a:cubicBezTo>
                  <a:cubicBezTo>
                    <a:pt x="534" y="501"/>
                    <a:pt x="267" y="234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194;p50">
              <a:extLst>
                <a:ext uri="{FF2B5EF4-FFF2-40B4-BE49-F238E27FC236}">
                  <a16:creationId xmlns:a16="http://schemas.microsoft.com/office/drawing/2014/main" id="{918B1C64-F2D9-FAF0-07B2-36C152AEA896}"/>
                </a:ext>
              </a:extLst>
            </p:cNvPr>
            <p:cNvSpPr/>
            <p:nvPr/>
          </p:nvSpPr>
          <p:spPr>
            <a:xfrm>
              <a:off x="1039545" y="3543222"/>
              <a:ext cx="85592" cy="180686"/>
            </a:xfrm>
            <a:custGeom>
              <a:avLst/>
              <a:gdLst/>
              <a:ahLst/>
              <a:cxnLst/>
              <a:rect l="l" t="t" r="r" b="b"/>
              <a:pathLst>
                <a:path w="4270" h="9014" extrusionOk="0">
                  <a:moveTo>
                    <a:pt x="214" y="0"/>
                  </a:moveTo>
                  <a:cubicBezTo>
                    <a:pt x="105" y="0"/>
                    <a:pt x="0" y="86"/>
                    <a:pt x="0" y="207"/>
                  </a:cubicBezTo>
                  <a:cubicBezTo>
                    <a:pt x="0" y="1208"/>
                    <a:pt x="367" y="4176"/>
                    <a:pt x="3569" y="9013"/>
                  </a:cubicBezTo>
                  <a:cubicBezTo>
                    <a:pt x="3569" y="9013"/>
                    <a:pt x="4270" y="2842"/>
                    <a:pt x="334" y="40"/>
                  </a:cubicBezTo>
                  <a:cubicBezTo>
                    <a:pt x="297" y="12"/>
                    <a:pt x="255" y="0"/>
                    <a:pt x="214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195;p50">
              <a:extLst>
                <a:ext uri="{FF2B5EF4-FFF2-40B4-BE49-F238E27FC236}">
                  <a16:creationId xmlns:a16="http://schemas.microsoft.com/office/drawing/2014/main" id="{5FB7D5D2-B1D7-E7D8-E0D4-746D37C15CBB}"/>
                </a:ext>
              </a:extLst>
            </p:cNvPr>
            <p:cNvSpPr/>
            <p:nvPr/>
          </p:nvSpPr>
          <p:spPr>
            <a:xfrm>
              <a:off x="1060933" y="3582129"/>
              <a:ext cx="51516" cy="141778"/>
            </a:xfrm>
            <a:custGeom>
              <a:avLst/>
              <a:gdLst/>
              <a:ahLst/>
              <a:cxnLst/>
              <a:rect l="l" t="t" r="r" b="b"/>
              <a:pathLst>
                <a:path w="2570" h="7073" extrusionOk="0">
                  <a:moveTo>
                    <a:pt x="1" y="0"/>
                  </a:moveTo>
                  <a:lnTo>
                    <a:pt x="1" y="0"/>
                  </a:lnTo>
                  <a:cubicBezTo>
                    <a:pt x="67" y="334"/>
                    <a:pt x="201" y="701"/>
                    <a:pt x="334" y="1034"/>
                  </a:cubicBezTo>
                  <a:cubicBezTo>
                    <a:pt x="601" y="1768"/>
                    <a:pt x="901" y="2602"/>
                    <a:pt x="1268" y="3536"/>
                  </a:cubicBezTo>
                  <a:lnTo>
                    <a:pt x="2169" y="6038"/>
                  </a:lnTo>
                  <a:cubicBezTo>
                    <a:pt x="2269" y="6405"/>
                    <a:pt x="2402" y="6739"/>
                    <a:pt x="2569" y="7072"/>
                  </a:cubicBezTo>
                  <a:cubicBezTo>
                    <a:pt x="2536" y="6705"/>
                    <a:pt x="2469" y="6338"/>
                    <a:pt x="2336" y="5971"/>
                  </a:cubicBezTo>
                  <a:cubicBezTo>
                    <a:pt x="2135" y="5338"/>
                    <a:pt x="1835" y="4437"/>
                    <a:pt x="1502" y="3470"/>
                  </a:cubicBezTo>
                  <a:cubicBezTo>
                    <a:pt x="1168" y="2536"/>
                    <a:pt x="801" y="1635"/>
                    <a:pt x="534" y="1001"/>
                  </a:cubicBezTo>
                  <a:cubicBezTo>
                    <a:pt x="401" y="634"/>
                    <a:pt x="201" y="301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196;p50">
              <a:extLst>
                <a:ext uri="{FF2B5EF4-FFF2-40B4-BE49-F238E27FC236}">
                  <a16:creationId xmlns:a16="http://schemas.microsoft.com/office/drawing/2014/main" id="{B99C1F5A-25D8-2C96-FBF3-48EEC4C7BFAF}"/>
                </a:ext>
              </a:extLst>
            </p:cNvPr>
            <p:cNvSpPr/>
            <p:nvPr/>
          </p:nvSpPr>
          <p:spPr>
            <a:xfrm>
              <a:off x="963975" y="3855463"/>
              <a:ext cx="87617" cy="178020"/>
            </a:xfrm>
            <a:custGeom>
              <a:avLst/>
              <a:gdLst/>
              <a:ahLst/>
              <a:cxnLst/>
              <a:rect l="l" t="t" r="r" b="b"/>
              <a:pathLst>
                <a:path w="4371" h="8881" extrusionOk="0">
                  <a:moveTo>
                    <a:pt x="215" y="1"/>
                  </a:moveTo>
                  <a:cubicBezTo>
                    <a:pt x="106" y="1"/>
                    <a:pt x="1" y="87"/>
                    <a:pt x="1" y="208"/>
                  </a:cubicBezTo>
                  <a:cubicBezTo>
                    <a:pt x="68" y="1208"/>
                    <a:pt x="535" y="4177"/>
                    <a:pt x="3904" y="8881"/>
                  </a:cubicBezTo>
                  <a:cubicBezTo>
                    <a:pt x="3904" y="8881"/>
                    <a:pt x="4371" y="2676"/>
                    <a:pt x="334" y="41"/>
                  </a:cubicBezTo>
                  <a:cubicBezTo>
                    <a:pt x="298" y="13"/>
                    <a:pt x="256" y="1"/>
                    <a:pt x="215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197;p50">
              <a:extLst>
                <a:ext uri="{FF2B5EF4-FFF2-40B4-BE49-F238E27FC236}">
                  <a16:creationId xmlns:a16="http://schemas.microsoft.com/office/drawing/2014/main" id="{A14D7772-179B-7A09-EA19-6E946E891FDD}"/>
                </a:ext>
              </a:extLst>
            </p:cNvPr>
            <p:cNvSpPr/>
            <p:nvPr/>
          </p:nvSpPr>
          <p:spPr>
            <a:xfrm>
              <a:off x="986706" y="3893047"/>
              <a:ext cx="56186" cy="139774"/>
            </a:xfrm>
            <a:custGeom>
              <a:avLst/>
              <a:gdLst/>
              <a:ahLst/>
              <a:cxnLst/>
              <a:rect l="l" t="t" r="r" b="b"/>
              <a:pathLst>
                <a:path w="2803" h="6973" extrusionOk="0">
                  <a:moveTo>
                    <a:pt x="1" y="1"/>
                  </a:moveTo>
                  <a:lnTo>
                    <a:pt x="1" y="1"/>
                  </a:lnTo>
                  <a:cubicBezTo>
                    <a:pt x="101" y="367"/>
                    <a:pt x="201" y="701"/>
                    <a:pt x="368" y="1035"/>
                  </a:cubicBezTo>
                  <a:cubicBezTo>
                    <a:pt x="668" y="1735"/>
                    <a:pt x="1002" y="2569"/>
                    <a:pt x="1369" y="3503"/>
                  </a:cubicBezTo>
                  <a:lnTo>
                    <a:pt x="2369" y="5938"/>
                  </a:lnTo>
                  <a:cubicBezTo>
                    <a:pt x="2469" y="6305"/>
                    <a:pt x="2603" y="6639"/>
                    <a:pt x="2803" y="6972"/>
                  </a:cubicBezTo>
                  <a:cubicBezTo>
                    <a:pt x="2736" y="6605"/>
                    <a:pt x="2636" y="6238"/>
                    <a:pt x="2503" y="5905"/>
                  </a:cubicBezTo>
                  <a:cubicBezTo>
                    <a:pt x="2303" y="5238"/>
                    <a:pt x="1969" y="4370"/>
                    <a:pt x="1569" y="3403"/>
                  </a:cubicBezTo>
                  <a:cubicBezTo>
                    <a:pt x="1168" y="2436"/>
                    <a:pt x="802" y="1568"/>
                    <a:pt x="501" y="968"/>
                  </a:cubicBezTo>
                  <a:cubicBezTo>
                    <a:pt x="368" y="634"/>
                    <a:pt x="201" y="301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198;p50">
              <a:extLst>
                <a:ext uri="{FF2B5EF4-FFF2-40B4-BE49-F238E27FC236}">
                  <a16:creationId xmlns:a16="http://schemas.microsoft.com/office/drawing/2014/main" id="{9D89DEB2-4577-D6C9-690B-DA58C84A1E9D}"/>
                </a:ext>
              </a:extLst>
            </p:cNvPr>
            <p:cNvSpPr/>
            <p:nvPr/>
          </p:nvSpPr>
          <p:spPr>
            <a:xfrm>
              <a:off x="1183288" y="2872556"/>
              <a:ext cx="113034" cy="158636"/>
            </a:xfrm>
            <a:custGeom>
              <a:avLst/>
              <a:gdLst/>
              <a:ahLst/>
              <a:cxnLst/>
              <a:rect l="l" t="t" r="r" b="b"/>
              <a:pathLst>
                <a:path w="5639" h="7914" extrusionOk="0">
                  <a:moveTo>
                    <a:pt x="5425" y="1"/>
                  </a:moveTo>
                  <a:cubicBezTo>
                    <a:pt x="5383" y="1"/>
                    <a:pt x="5341" y="13"/>
                    <a:pt x="5305" y="41"/>
                  </a:cubicBezTo>
                  <a:cubicBezTo>
                    <a:pt x="4504" y="608"/>
                    <a:pt x="2236" y="2543"/>
                    <a:pt x="1" y="7913"/>
                  </a:cubicBezTo>
                  <a:cubicBezTo>
                    <a:pt x="1" y="7913"/>
                    <a:pt x="5538" y="5044"/>
                    <a:pt x="5638" y="208"/>
                  </a:cubicBezTo>
                  <a:cubicBezTo>
                    <a:pt x="5638" y="87"/>
                    <a:pt x="5533" y="1"/>
                    <a:pt x="5425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199;p50">
              <a:extLst>
                <a:ext uri="{FF2B5EF4-FFF2-40B4-BE49-F238E27FC236}">
                  <a16:creationId xmlns:a16="http://schemas.microsoft.com/office/drawing/2014/main" id="{C27B2BD1-2E7D-83FF-7F6E-B33FB059B414}"/>
                </a:ext>
              </a:extLst>
            </p:cNvPr>
            <p:cNvSpPr/>
            <p:nvPr/>
          </p:nvSpPr>
          <p:spPr>
            <a:xfrm>
              <a:off x="1183969" y="2910141"/>
              <a:ext cx="89621" cy="121052"/>
            </a:xfrm>
            <a:custGeom>
              <a:avLst/>
              <a:gdLst/>
              <a:ahLst/>
              <a:cxnLst/>
              <a:rect l="l" t="t" r="r" b="b"/>
              <a:pathLst>
                <a:path w="4471" h="6039" extrusionOk="0">
                  <a:moveTo>
                    <a:pt x="4470" y="0"/>
                  </a:moveTo>
                  <a:lnTo>
                    <a:pt x="4470" y="0"/>
                  </a:lnTo>
                  <a:cubicBezTo>
                    <a:pt x="4203" y="267"/>
                    <a:pt x="3970" y="534"/>
                    <a:pt x="3770" y="868"/>
                  </a:cubicBezTo>
                  <a:lnTo>
                    <a:pt x="2202" y="3003"/>
                  </a:lnTo>
                  <a:lnTo>
                    <a:pt x="634" y="5137"/>
                  </a:lnTo>
                  <a:cubicBezTo>
                    <a:pt x="401" y="5438"/>
                    <a:pt x="200" y="5738"/>
                    <a:pt x="0" y="6038"/>
                  </a:cubicBezTo>
                  <a:cubicBezTo>
                    <a:pt x="301" y="5805"/>
                    <a:pt x="534" y="5538"/>
                    <a:pt x="768" y="5237"/>
                  </a:cubicBezTo>
                  <a:cubicBezTo>
                    <a:pt x="1201" y="4737"/>
                    <a:pt x="1768" y="4003"/>
                    <a:pt x="2402" y="3136"/>
                  </a:cubicBezTo>
                  <a:cubicBezTo>
                    <a:pt x="3002" y="2269"/>
                    <a:pt x="3536" y="1535"/>
                    <a:pt x="3903" y="934"/>
                  </a:cubicBezTo>
                  <a:cubicBezTo>
                    <a:pt x="4103" y="668"/>
                    <a:pt x="4303" y="334"/>
                    <a:pt x="447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200;p50">
              <a:extLst>
                <a:ext uri="{FF2B5EF4-FFF2-40B4-BE49-F238E27FC236}">
                  <a16:creationId xmlns:a16="http://schemas.microsoft.com/office/drawing/2014/main" id="{BCE7CA26-4306-10B2-6E08-C4CBAFD07E16}"/>
                </a:ext>
              </a:extLst>
            </p:cNvPr>
            <p:cNvSpPr/>
            <p:nvPr/>
          </p:nvSpPr>
          <p:spPr>
            <a:xfrm>
              <a:off x="1064942" y="3135046"/>
              <a:ext cx="122234" cy="151560"/>
            </a:xfrm>
            <a:custGeom>
              <a:avLst/>
              <a:gdLst/>
              <a:ahLst/>
              <a:cxnLst/>
              <a:rect l="l" t="t" r="r" b="b"/>
              <a:pathLst>
                <a:path w="6098" h="7561" extrusionOk="0">
                  <a:moveTo>
                    <a:pt x="5863" y="1"/>
                  </a:moveTo>
                  <a:cubicBezTo>
                    <a:pt x="5832" y="1"/>
                    <a:pt x="5800" y="8"/>
                    <a:pt x="5772" y="22"/>
                  </a:cubicBezTo>
                  <a:cubicBezTo>
                    <a:pt x="4904" y="555"/>
                    <a:pt x="2536" y="2357"/>
                    <a:pt x="1" y="7561"/>
                  </a:cubicBezTo>
                  <a:cubicBezTo>
                    <a:pt x="1" y="7561"/>
                    <a:pt x="5671" y="5025"/>
                    <a:pt x="6072" y="222"/>
                  </a:cubicBezTo>
                  <a:cubicBezTo>
                    <a:pt x="6098" y="91"/>
                    <a:pt x="5980" y="1"/>
                    <a:pt x="5863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201;p50">
              <a:extLst>
                <a:ext uri="{FF2B5EF4-FFF2-40B4-BE49-F238E27FC236}">
                  <a16:creationId xmlns:a16="http://schemas.microsoft.com/office/drawing/2014/main" id="{9B916C00-0081-D518-2DC0-AE4CD17BA17A}"/>
                </a:ext>
              </a:extLst>
            </p:cNvPr>
            <p:cNvSpPr/>
            <p:nvPr/>
          </p:nvSpPr>
          <p:spPr>
            <a:xfrm>
              <a:off x="1066285" y="3170906"/>
              <a:ext cx="95635" cy="116361"/>
            </a:xfrm>
            <a:custGeom>
              <a:avLst/>
              <a:gdLst/>
              <a:ahLst/>
              <a:cxnLst/>
              <a:rect l="l" t="t" r="r" b="b"/>
              <a:pathLst>
                <a:path w="4771" h="5805" extrusionOk="0">
                  <a:moveTo>
                    <a:pt x="4771" y="1"/>
                  </a:moveTo>
                  <a:lnTo>
                    <a:pt x="4771" y="1"/>
                  </a:lnTo>
                  <a:cubicBezTo>
                    <a:pt x="4504" y="268"/>
                    <a:pt x="4237" y="534"/>
                    <a:pt x="4037" y="835"/>
                  </a:cubicBezTo>
                  <a:lnTo>
                    <a:pt x="2369" y="2903"/>
                  </a:lnTo>
                  <a:lnTo>
                    <a:pt x="668" y="4938"/>
                  </a:lnTo>
                  <a:cubicBezTo>
                    <a:pt x="401" y="5204"/>
                    <a:pt x="201" y="5505"/>
                    <a:pt x="0" y="5805"/>
                  </a:cubicBezTo>
                  <a:cubicBezTo>
                    <a:pt x="267" y="5571"/>
                    <a:pt x="568" y="5338"/>
                    <a:pt x="801" y="5038"/>
                  </a:cubicBezTo>
                  <a:cubicBezTo>
                    <a:pt x="1268" y="4537"/>
                    <a:pt x="1868" y="3837"/>
                    <a:pt x="2536" y="3036"/>
                  </a:cubicBezTo>
                  <a:cubicBezTo>
                    <a:pt x="3203" y="2236"/>
                    <a:pt x="3803" y="1502"/>
                    <a:pt x="4170" y="935"/>
                  </a:cubicBezTo>
                  <a:cubicBezTo>
                    <a:pt x="4404" y="668"/>
                    <a:pt x="4604" y="334"/>
                    <a:pt x="47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202;p50">
              <a:extLst>
                <a:ext uri="{FF2B5EF4-FFF2-40B4-BE49-F238E27FC236}">
                  <a16:creationId xmlns:a16="http://schemas.microsoft.com/office/drawing/2014/main" id="{430EC4C5-D9B8-1337-774F-CC7A96DD3DDE}"/>
                </a:ext>
              </a:extLst>
            </p:cNvPr>
            <p:cNvSpPr/>
            <p:nvPr/>
          </p:nvSpPr>
          <p:spPr>
            <a:xfrm>
              <a:off x="1127803" y="3383183"/>
              <a:ext cx="80922" cy="188944"/>
            </a:xfrm>
            <a:custGeom>
              <a:avLst/>
              <a:gdLst/>
              <a:ahLst/>
              <a:cxnLst/>
              <a:rect l="l" t="t" r="r" b="b"/>
              <a:pathLst>
                <a:path w="4037" h="9426" extrusionOk="0">
                  <a:moveTo>
                    <a:pt x="2005" y="0"/>
                  </a:moveTo>
                  <a:cubicBezTo>
                    <a:pt x="1942" y="0"/>
                    <a:pt x="1879" y="27"/>
                    <a:pt x="1835" y="85"/>
                  </a:cubicBezTo>
                  <a:cubicBezTo>
                    <a:pt x="1301" y="919"/>
                    <a:pt x="0" y="3621"/>
                    <a:pt x="134" y="9425"/>
                  </a:cubicBezTo>
                  <a:cubicBezTo>
                    <a:pt x="134" y="9425"/>
                    <a:pt x="4037" y="4588"/>
                    <a:pt x="2202" y="118"/>
                  </a:cubicBezTo>
                  <a:cubicBezTo>
                    <a:pt x="2164" y="43"/>
                    <a:pt x="2085" y="0"/>
                    <a:pt x="2005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203;p50">
              <a:extLst>
                <a:ext uri="{FF2B5EF4-FFF2-40B4-BE49-F238E27FC236}">
                  <a16:creationId xmlns:a16="http://schemas.microsoft.com/office/drawing/2014/main" id="{A6CA8750-D423-7224-2DB5-9E1254A3AB2B}"/>
                </a:ext>
              </a:extLst>
            </p:cNvPr>
            <p:cNvSpPr/>
            <p:nvPr/>
          </p:nvSpPr>
          <p:spPr>
            <a:xfrm>
              <a:off x="1131151" y="3424997"/>
              <a:ext cx="32774" cy="146449"/>
            </a:xfrm>
            <a:custGeom>
              <a:avLst/>
              <a:gdLst/>
              <a:ahLst/>
              <a:cxnLst/>
              <a:rect l="l" t="t" r="r" b="b"/>
              <a:pathLst>
                <a:path w="1635" h="7306" extrusionOk="0">
                  <a:moveTo>
                    <a:pt x="1635" y="0"/>
                  </a:moveTo>
                  <a:lnTo>
                    <a:pt x="1635" y="0"/>
                  </a:lnTo>
                  <a:cubicBezTo>
                    <a:pt x="1501" y="334"/>
                    <a:pt x="1401" y="701"/>
                    <a:pt x="1368" y="1068"/>
                  </a:cubicBezTo>
                  <a:cubicBezTo>
                    <a:pt x="1201" y="1802"/>
                    <a:pt x="1001" y="2669"/>
                    <a:pt x="801" y="3636"/>
                  </a:cubicBezTo>
                  <a:lnTo>
                    <a:pt x="234" y="6238"/>
                  </a:lnTo>
                  <a:cubicBezTo>
                    <a:pt x="134" y="6605"/>
                    <a:pt x="67" y="6939"/>
                    <a:pt x="0" y="7306"/>
                  </a:cubicBezTo>
                  <a:cubicBezTo>
                    <a:pt x="167" y="7005"/>
                    <a:pt x="300" y="6639"/>
                    <a:pt x="400" y="6272"/>
                  </a:cubicBezTo>
                  <a:cubicBezTo>
                    <a:pt x="567" y="5638"/>
                    <a:pt x="801" y="4704"/>
                    <a:pt x="1034" y="3703"/>
                  </a:cubicBezTo>
                  <a:cubicBezTo>
                    <a:pt x="1234" y="2702"/>
                    <a:pt x="1401" y="1768"/>
                    <a:pt x="1535" y="1101"/>
                  </a:cubicBezTo>
                  <a:cubicBezTo>
                    <a:pt x="1601" y="734"/>
                    <a:pt x="1635" y="367"/>
                    <a:pt x="16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204;p50">
              <a:extLst>
                <a:ext uri="{FF2B5EF4-FFF2-40B4-BE49-F238E27FC236}">
                  <a16:creationId xmlns:a16="http://schemas.microsoft.com/office/drawing/2014/main" id="{2D99E036-4CCB-8668-940C-FA7CCCA8D81F}"/>
                </a:ext>
              </a:extLst>
            </p:cNvPr>
            <p:cNvSpPr/>
            <p:nvPr/>
          </p:nvSpPr>
          <p:spPr>
            <a:xfrm>
              <a:off x="1052915" y="3753554"/>
              <a:ext cx="119027" cy="153545"/>
            </a:xfrm>
            <a:custGeom>
              <a:avLst/>
              <a:gdLst/>
              <a:ahLst/>
              <a:cxnLst/>
              <a:rect l="l" t="t" r="r" b="b"/>
              <a:pathLst>
                <a:path w="5938" h="7660" extrusionOk="0">
                  <a:moveTo>
                    <a:pt x="5726" y="0"/>
                  </a:moveTo>
                  <a:cubicBezTo>
                    <a:pt x="5696" y="0"/>
                    <a:pt x="5666" y="7"/>
                    <a:pt x="5638" y="21"/>
                  </a:cubicBezTo>
                  <a:cubicBezTo>
                    <a:pt x="4804" y="555"/>
                    <a:pt x="2435" y="2423"/>
                    <a:pt x="0" y="7660"/>
                  </a:cubicBezTo>
                  <a:cubicBezTo>
                    <a:pt x="0" y="7660"/>
                    <a:pt x="5604" y="5025"/>
                    <a:pt x="5938" y="221"/>
                  </a:cubicBezTo>
                  <a:cubicBezTo>
                    <a:pt x="5938" y="90"/>
                    <a:pt x="5835" y="0"/>
                    <a:pt x="572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205;p50">
              <a:extLst>
                <a:ext uri="{FF2B5EF4-FFF2-40B4-BE49-F238E27FC236}">
                  <a16:creationId xmlns:a16="http://schemas.microsoft.com/office/drawing/2014/main" id="{56890ACE-5487-00C1-CB74-639C23AE2894}"/>
                </a:ext>
              </a:extLst>
            </p:cNvPr>
            <p:cNvSpPr/>
            <p:nvPr/>
          </p:nvSpPr>
          <p:spPr>
            <a:xfrm>
              <a:off x="1052915" y="3790076"/>
              <a:ext cx="94973" cy="118366"/>
            </a:xfrm>
            <a:custGeom>
              <a:avLst/>
              <a:gdLst/>
              <a:ahLst/>
              <a:cxnLst/>
              <a:rect l="l" t="t" r="r" b="b"/>
              <a:pathLst>
                <a:path w="4738" h="5905" extrusionOk="0">
                  <a:moveTo>
                    <a:pt x="4737" y="0"/>
                  </a:moveTo>
                  <a:lnTo>
                    <a:pt x="4737" y="0"/>
                  </a:lnTo>
                  <a:cubicBezTo>
                    <a:pt x="4470" y="267"/>
                    <a:pt x="4237" y="534"/>
                    <a:pt x="4003" y="834"/>
                  </a:cubicBezTo>
                  <a:lnTo>
                    <a:pt x="2335" y="2936"/>
                  </a:lnTo>
                  <a:lnTo>
                    <a:pt x="667" y="5004"/>
                  </a:lnTo>
                  <a:cubicBezTo>
                    <a:pt x="434" y="5271"/>
                    <a:pt x="200" y="5571"/>
                    <a:pt x="0" y="5905"/>
                  </a:cubicBezTo>
                  <a:cubicBezTo>
                    <a:pt x="301" y="5671"/>
                    <a:pt x="567" y="5404"/>
                    <a:pt x="801" y="5104"/>
                  </a:cubicBezTo>
                  <a:cubicBezTo>
                    <a:pt x="1268" y="4604"/>
                    <a:pt x="1868" y="3903"/>
                    <a:pt x="2502" y="3069"/>
                  </a:cubicBezTo>
                  <a:cubicBezTo>
                    <a:pt x="3169" y="2269"/>
                    <a:pt x="3703" y="1502"/>
                    <a:pt x="4103" y="968"/>
                  </a:cubicBezTo>
                  <a:cubicBezTo>
                    <a:pt x="4337" y="668"/>
                    <a:pt x="4570" y="334"/>
                    <a:pt x="473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206;p50">
              <a:extLst>
                <a:ext uri="{FF2B5EF4-FFF2-40B4-BE49-F238E27FC236}">
                  <a16:creationId xmlns:a16="http://schemas.microsoft.com/office/drawing/2014/main" id="{3496022A-DCAC-0704-00EA-081B4116920D}"/>
                </a:ext>
              </a:extLst>
            </p:cNvPr>
            <p:cNvSpPr/>
            <p:nvPr/>
          </p:nvSpPr>
          <p:spPr>
            <a:xfrm>
              <a:off x="828251" y="3419645"/>
              <a:ext cx="215323" cy="555667"/>
            </a:xfrm>
            <a:custGeom>
              <a:avLst/>
              <a:gdLst/>
              <a:ahLst/>
              <a:cxnLst/>
              <a:rect l="l" t="t" r="r" b="b"/>
              <a:pathLst>
                <a:path w="10742" h="27721" extrusionOk="0">
                  <a:moveTo>
                    <a:pt x="0" y="1"/>
                  </a:moveTo>
                  <a:lnTo>
                    <a:pt x="0" y="434"/>
                  </a:lnTo>
                  <a:cubicBezTo>
                    <a:pt x="0" y="801"/>
                    <a:pt x="34" y="1302"/>
                    <a:pt x="67" y="1935"/>
                  </a:cubicBezTo>
                  <a:cubicBezTo>
                    <a:pt x="134" y="3236"/>
                    <a:pt x="234" y="5104"/>
                    <a:pt x="334" y="7306"/>
                  </a:cubicBezTo>
                  <a:cubicBezTo>
                    <a:pt x="768" y="9574"/>
                    <a:pt x="1902" y="12076"/>
                    <a:pt x="3436" y="14478"/>
                  </a:cubicBezTo>
                  <a:cubicBezTo>
                    <a:pt x="4570" y="16279"/>
                    <a:pt x="5738" y="17880"/>
                    <a:pt x="6772" y="19381"/>
                  </a:cubicBezTo>
                  <a:cubicBezTo>
                    <a:pt x="7706" y="20715"/>
                    <a:pt x="8540" y="22083"/>
                    <a:pt x="9274" y="23517"/>
                  </a:cubicBezTo>
                  <a:cubicBezTo>
                    <a:pt x="9741" y="24485"/>
                    <a:pt x="10141" y="25519"/>
                    <a:pt x="10441" y="26553"/>
                  </a:cubicBezTo>
                  <a:cubicBezTo>
                    <a:pt x="10541" y="26920"/>
                    <a:pt x="10608" y="27220"/>
                    <a:pt x="10641" y="27420"/>
                  </a:cubicBezTo>
                  <a:cubicBezTo>
                    <a:pt x="10675" y="27520"/>
                    <a:pt x="10708" y="27620"/>
                    <a:pt x="10741" y="27720"/>
                  </a:cubicBezTo>
                  <a:cubicBezTo>
                    <a:pt x="10741" y="27620"/>
                    <a:pt x="10708" y="27520"/>
                    <a:pt x="10708" y="27420"/>
                  </a:cubicBezTo>
                  <a:cubicBezTo>
                    <a:pt x="10675" y="27220"/>
                    <a:pt x="10608" y="26920"/>
                    <a:pt x="10541" y="26553"/>
                  </a:cubicBezTo>
                  <a:cubicBezTo>
                    <a:pt x="10274" y="25486"/>
                    <a:pt x="9907" y="24451"/>
                    <a:pt x="9407" y="23451"/>
                  </a:cubicBezTo>
                  <a:cubicBezTo>
                    <a:pt x="8707" y="22016"/>
                    <a:pt x="7873" y="20615"/>
                    <a:pt x="6939" y="19281"/>
                  </a:cubicBezTo>
                  <a:cubicBezTo>
                    <a:pt x="5938" y="17747"/>
                    <a:pt x="4770" y="16145"/>
                    <a:pt x="3603" y="14378"/>
                  </a:cubicBezTo>
                  <a:cubicBezTo>
                    <a:pt x="2068" y="11942"/>
                    <a:pt x="934" y="9507"/>
                    <a:pt x="534" y="7272"/>
                  </a:cubicBezTo>
                  <a:cubicBezTo>
                    <a:pt x="367" y="5071"/>
                    <a:pt x="234" y="3203"/>
                    <a:pt x="134" y="1902"/>
                  </a:cubicBezTo>
                  <a:cubicBezTo>
                    <a:pt x="100" y="1268"/>
                    <a:pt x="67" y="768"/>
                    <a:pt x="34" y="401"/>
                  </a:cubicBezTo>
                  <a:cubicBezTo>
                    <a:pt x="34" y="234"/>
                    <a:pt x="0" y="10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207;p50">
              <a:extLst>
                <a:ext uri="{FF2B5EF4-FFF2-40B4-BE49-F238E27FC236}">
                  <a16:creationId xmlns:a16="http://schemas.microsoft.com/office/drawing/2014/main" id="{1316AD1C-55A1-EB71-9076-1B7878D49192}"/>
                </a:ext>
              </a:extLst>
            </p:cNvPr>
            <p:cNvSpPr/>
            <p:nvPr/>
          </p:nvSpPr>
          <p:spPr>
            <a:xfrm>
              <a:off x="847634" y="3508264"/>
              <a:ext cx="82265" cy="192232"/>
            </a:xfrm>
            <a:custGeom>
              <a:avLst/>
              <a:gdLst/>
              <a:ahLst/>
              <a:cxnLst/>
              <a:rect l="l" t="t" r="r" b="b"/>
              <a:pathLst>
                <a:path w="4104" h="9590" extrusionOk="0">
                  <a:moveTo>
                    <a:pt x="3161" y="0"/>
                  </a:moveTo>
                  <a:cubicBezTo>
                    <a:pt x="3104" y="0"/>
                    <a:pt x="3045" y="27"/>
                    <a:pt x="3003" y="83"/>
                  </a:cubicBezTo>
                  <a:cubicBezTo>
                    <a:pt x="1" y="3852"/>
                    <a:pt x="2369" y="9590"/>
                    <a:pt x="2369" y="9590"/>
                  </a:cubicBezTo>
                  <a:cubicBezTo>
                    <a:pt x="4104" y="4086"/>
                    <a:pt x="3603" y="1117"/>
                    <a:pt x="3336" y="150"/>
                  </a:cubicBezTo>
                  <a:cubicBezTo>
                    <a:pt x="3317" y="52"/>
                    <a:pt x="3241" y="0"/>
                    <a:pt x="3161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208;p50">
              <a:extLst>
                <a:ext uri="{FF2B5EF4-FFF2-40B4-BE49-F238E27FC236}">
                  <a16:creationId xmlns:a16="http://schemas.microsoft.com/office/drawing/2014/main" id="{CB8A56BB-4D3A-F125-DD14-4857505008D5}"/>
                </a:ext>
              </a:extLst>
            </p:cNvPr>
            <p:cNvSpPr/>
            <p:nvPr/>
          </p:nvSpPr>
          <p:spPr>
            <a:xfrm>
              <a:off x="892435" y="3550037"/>
              <a:ext cx="12067" cy="150458"/>
            </a:xfrm>
            <a:custGeom>
              <a:avLst/>
              <a:gdLst/>
              <a:ahLst/>
              <a:cxnLst/>
              <a:rect l="l" t="t" r="r" b="b"/>
              <a:pathLst>
                <a:path w="602" h="7506" extrusionOk="0">
                  <a:moveTo>
                    <a:pt x="568" y="0"/>
                  </a:moveTo>
                  <a:lnTo>
                    <a:pt x="568" y="0"/>
                  </a:lnTo>
                  <a:cubicBezTo>
                    <a:pt x="468" y="367"/>
                    <a:pt x="401" y="734"/>
                    <a:pt x="368" y="1101"/>
                  </a:cubicBezTo>
                  <a:cubicBezTo>
                    <a:pt x="301" y="1768"/>
                    <a:pt x="201" y="2702"/>
                    <a:pt x="134" y="3736"/>
                  </a:cubicBezTo>
                  <a:cubicBezTo>
                    <a:pt x="67" y="4770"/>
                    <a:pt x="34" y="5704"/>
                    <a:pt x="34" y="6405"/>
                  </a:cubicBezTo>
                  <a:cubicBezTo>
                    <a:pt x="1" y="6772"/>
                    <a:pt x="34" y="7139"/>
                    <a:pt x="101" y="7506"/>
                  </a:cubicBezTo>
                  <a:cubicBezTo>
                    <a:pt x="167" y="7139"/>
                    <a:pt x="201" y="6772"/>
                    <a:pt x="201" y="6405"/>
                  </a:cubicBezTo>
                  <a:cubicBezTo>
                    <a:pt x="234" y="5638"/>
                    <a:pt x="301" y="4737"/>
                    <a:pt x="368" y="3736"/>
                  </a:cubicBezTo>
                  <a:cubicBezTo>
                    <a:pt x="434" y="2769"/>
                    <a:pt x="501" y="1868"/>
                    <a:pt x="534" y="1101"/>
                  </a:cubicBezTo>
                  <a:cubicBezTo>
                    <a:pt x="601" y="734"/>
                    <a:pt x="601" y="367"/>
                    <a:pt x="5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209;p50">
              <a:extLst>
                <a:ext uri="{FF2B5EF4-FFF2-40B4-BE49-F238E27FC236}">
                  <a16:creationId xmlns:a16="http://schemas.microsoft.com/office/drawing/2014/main" id="{61887629-8095-1129-8311-806DB8C496C6}"/>
                </a:ext>
              </a:extLst>
            </p:cNvPr>
            <p:cNvSpPr/>
            <p:nvPr/>
          </p:nvSpPr>
          <p:spPr>
            <a:xfrm>
              <a:off x="847634" y="3508264"/>
              <a:ext cx="82265" cy="192232"/>
            </a:xfrm>
            <a:custGeom>
              <a:avLst/>
              <a:gdLst/>
              <a:ahLst/>
              <a:cxnLst/>
              <a:rect l="l" t="t" r="r" b="b"/>
              <a:pathLst>
                <a:path w="4104" h="9590" extrusionOk="0">
                  <a:moveTo>
                    <a:pt x="3161" y="0"/>
                  </a:moveTo>
                  <a:cubicBezTo>
                    <a:pt x="3104" y="0"/>
                    <a:pt x="3045" y="27"/>
                    <a:pt x="3003" y="83"/>
                  </a:cubicBezTo>
                  <a:cubicBezTo>
                    <a:pt x="1" y="3852"/>
                    <a:pt x="2369" y="9590"/>
                    <a:pt x="2369" y="9590"/>
                  </a:cubicBezTo>
                  <a:cubicBezTo>
                    <a:pt x="4104" y="4086"/>
                    <a:pt x="3603" y="1117"/>
                    <a:pt x="3336" y="150"/>
                  </a:cubicBezTo>
                  <a:cubicBezTo>
                    <a:pt x="3317" y="52"/>
                    <a:pt x="3241" y="0"/>
                    <a:pt x="316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210;p50">
              <a:extLst>
                <a:ext uri="{FF2B5EF4-FFF2-40B4-BE49-F238E27FC236}">
                  <a16:creationId xmlns:a16="http://schemas.microsoft.com/office/drawing/2014/main" id="{475C507F-9038-2640-665A-D13E1F4C6889}"/>
                </a:ext>
              </a:extLst>
            </p:cNvPr>
            <p:cNvSpPr/>
            <p:nvPr/>
          </p:nvSpPr>
          <p:spPr>
            <a:xfrm>
              <a:off x="1004767" y="3787751"/>
              <a:ext cx="82265" cy="190227"/>
            </a:xfrm>
            <a:custGeom>
              <a:avLst/>
              <a:gdLst/>
              <a:ahLst/>
              <a:cxnLst/>
              <a:rect l="l" t="t" r="r" b="b"/>
              <a:pathLst>
                <a:path w="4104" h="9490" extrusionOk="0">
                  <a:moveTo>
                    <a:pt x="3474" y="1"/>
                  </a:moveTo>
                  <a:cubicBezTo>
                    <a:pt x="3410" y="1"/>
                    <a:pt x="3345" y="27"/>
                    <a:pt x="3303" y="83"/>
                  </a:cubicBezTo>
                  <a:cubicBezTo>
                    <a:pt x="1" y="3586"/>
                    <a:pt x="1935" y="9490"/>
                    <a:pt x="1935" y="9490"/>
                  </a:cubicBezTo>
                  <a:cubicBezTo>
                    <a:pt x="4104" y="4119"/>
                    <a:pt x="3837" y="1151"/>
                    <a:pt x="3670" y="150"/>
                  </a:cubicBezTo>
                  <a:cubicBezTo>
                    <a:pt x="3650" y="53"/>
                    <a:pt x="3563" y="1"/>
                    <a:pt x="3474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211;p50">
              <a:extLst>
                <a:ext uri="{FF2B5EF4-FFF2-40B4-BE49-F238E27FC236}">
                  <a16:creationId xmlns:a16="http://schemas.microsoft.com/office/drawing/2014/main" id="{422899A4-E44E-1C00-34B1-3883C4C72CCA}"/>
                </a:ext>
              </a:extLst>
            </p:cNvPr>
            <p:cNvSpPr/>
            <p:nvPr/>
          </p:nvSpPr>
          <p:spPr>
            <a:xfrm>
              <a:off x="1041550" y="3828863"/>
              <a:ext cx="22751" cy="148453"/>
            </a:xfrm>
            <a:custGeom>
              <a:avLst/>
              <a:gdLst/>
              <a:ahLst/>
              <a:cxnLst/>
              <a:rect l="l" t="t" r="r" b="b"/>
              <a:pathLst>
                <a:path w="1135" h="7406" extrusionOk="0">
                  <a:moveTo>
                    <a:pt x="1134" y="0"/>
                  </a:moveTo>
                  <a:lnTo>
                    <a:pt x="1134" y="0"/>
                  </a:lnTo>
                  <a:cubicBezTo>
                    <a:pt x="1001" y="334"/>
                    <a:pt x="901" y="701"/>
                    <a:pt x="868" y="1068"/>
                  </a:cubicBezTo>
                  <a:cubicBezTo>
                    <a:pt x="701" y="1735"/>
                    <a:pt x="534" y="2669"/>
                    <a:pt x="401" y="3670"/>
                  </a:cubicBezTo>
                  <a:cubicBezTo>
                    <a:pt x="234" y="4704"/>
                    <a:pt x="134" y="5638"/>
                    <a:pt x="67" y="6305"/>
                  </a:cubicBezTo>
                  <a:cubicBezTo>
                    <a:pt x="0" y="6672"/>
                    <a:pt x="0" y="7072"/>
                    <a:pt x="67" y="7406"/>
                  </a:cubicBezTo>
                  <a:cubicBezTo>
                    <a:pt x="167" y="7072"/>
                    <a:pt x="234" y="6705"/>
                    <a:pt x="234" y="6338"/>
                  </a:cubicBezTo>
                  <a:lnTo>
                    <a:pt x="634" y="3703"/>
                  </a:lnTo>
                  <a:cubicBezTo>
                    <a:pt x="801" y="2735"/>
                    <a:pt x="934" y="1835"/>
                    <a:pt x="1068" y="1101"/>
                  </a:cubicBezTo>
                  <a:cubicBezTo>
                    <a:pt x="1134" y="734"/>
                    <a:pt x="1134" y="367"/>
                    <a:pt x="11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212;p50">
              <a:extLst>
                <a:ext uri="{FF2B5EF4-FFF2-40B4-BE49-F238E27FC236}">
                  <a16:creationId xmlns:a16="http://schemas.microsoft.com/office/drawing/2014/main" id="{0322EA4D-3742-7918-E49D-CCD77BB85B5B}"/>
                </a:ext>
              </a:extLst>
            </p:cNvPr>
            <p:cNvSpPr/>
            <p:nvPr/>
          </p:nvSpPr>
          <p:spPr>
            <a:xfrm>
              <a:off x="1004767" y="3787751"/>
              <a:ext cx="82265" cy="190227"/>
            </a:xfrm>
            <a:custGeom>
              <a:avLst/>
              <a:gdLst/>
              <a:ahLst/>
              <a:cxnLst/>
              <a:rect l="l" t="t" r="r" b="b"/>
              <a:pathLst>
                <a:path w="4104" h="9490" extrusionOk="0">
                  <a:moveTo>
                    <a:pt x="3474" y="1"/>
                  </a:moveTo>
                  <a:cubicBezTo>
                    <a:pt x="3410" y="1"/>
                    <a:pt x="3345" y="27"/>
                    <a:pt x="3303" y="83"/>
                  </a:cubicBezTo>
                  <a:cubicBezTo>
                    <a:pt x="1" y="3586"/>
                    <a:pt x="1935" y="9490"/>
                    <a:pt x="1935" y="9490"/>
                  </a:cubicBezTo>
                  <a:cubicBezTo>
                    <a:pt x="4104" y="4119"/>
                    <a:pt x="3837" y="1151"/>
                    <a:pt x="3670" y="150"/>
                  </a:cubicBezTo>
                  <a:cubicBezTo>
                    <a:pt x="3650" y="53"/>
                    <a:pt x="3563" y="1"/>
                    <a:pt x="347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213;p50">
              <a:extLst>
                <a:ext uri="{FF2B5EF4-FFF2-40B4-BE49-F238E27FC236}">
                  <a16:creationId xmlns:a16="http://schemas.microsoft.com/office/drawing/2014/main" id="{1F8066D2-553C-572E-1188-62B91E606857}"/>
                </a:ext>
              </a:extLst>
            </p:cNvPr>
            <p:cNvSpPr/>
            <p:nvPr/>
          </p:nvSpPr>
          <p:spPr>
            <a:xfrm>
              <a:off x="731955" y="3388996"/>
              <a:ext cx="102330" cy="171084"/>
            </a:xfrm>
            <a:custGeom>
              <a:avLst/>
              <a:gdLst/>
              <a:ahLst/>
              <a:cxnLst/>
              <a:rect l="l" t="t" r="r" b="b"/>
              <a:pathLst>
                <a:path w="5105" h="8535" extrusionOk="0">
                  <a:moveTo>
                    <a:pt x="727" y="0"/>
                  </a:moveTo>
                  <a:cubicBezTo>
                    <a:pt x="626" y="0"/>
                    <a:pt x="535" y="82"/>
                    <a:pt x="535" y="195"/>
                  </a:cubicBezTo>
                  <a:cubicBezTo>
                    <a:pt x="1" y="4965"/>
                    <a:pt x="5105" y="8535"/>
                    <a:pt x="5105" y="8535"/>
                  </a:cubicBezTo>
                  <a:cubicBezTo>
                    <a:pt x="3603" y="2931"/>
                    <a:pt x="1602" y="696"/>
                    <a:pt x="868" y="62"/>
                  </a:cubicBezTo>
                  <a:cubicBezTo>
                    <a:pt x="825" y="19"/>
                    <a:pt x="775" y="0"/>
                    <a:pt x="727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214;p50">
              <a:extLst>
                <a:ext uri="{FF2B5EF4-FFF2-40B4-BE49-F238E27FC236}">
                  <a16:creationId xmlns:a16="http://schemas.microsoft.com/office/drawing/2014/main" id="{448BA29D-8512-B5C8-0B54-5C507E666E32}"/>
                </a:ext>
              </a:extLst>
            </p:cNvPr>
            <p:cNvSpPr/>
            <p:nvPr/>
          </p:nvSpPr>
          <p:spPr>
            <a:xfrm>
              <a:off x="731955" y="3388996"/>
              <a:ext cx="102330" cy="171084"/>
            </a:xfrm>
            <a:custGeom>
              <a:avLst/>
              <a:gdLst/>
              <a:ahLst/>
              <a:cxnLst/>
              <a:rect l="l" t="t" r="r" b="b"/>
              <a:pathLst>
                <a:path w="5105" h="8535" extrusionOk="0">
                  <a:moveTo>
                    <a:pt x="727" y="0"/>
                  </a:moveTo>
                  <a:cubicBezTo>
                    <a:pt x="626" y="0"/>
                    <a:pt x="535" y="82"/>
                    <a:pt x="535" y="195"/>
                  </a:cubicBezTo>
                  <a:cubicBezTo>
                    <a:pt x="1" y="4965"/>
                    <a:pt x="5105" y="8535"/>
                    <a:pt x="5105" y="8535"/>
                  </a:cubicBezTo>
                  <a:cubicBezTo>
                    <a:pt x="3603" y="2931"/>
                    <a:pt x="1602" y="696"/>
                    <a:pt x="868" y="62"/>
                  </a:cubicBezTo>
                  <a:cubicBezTo>
                    <a:pt x="825" y="19"/>
                    <a:pt x="775" y="0"/>
                    <a:pt x="7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215;p50">
              <a:extLst>
                <a:ext uri="{FF2B5EF4-FFF2-40B4-BE49-F238E27FC236}">
                  <a16:creationId xmlns:a16="http://schemas.microsoft.com/office/drawing/2014/main" id="{14227BCB-B0C6-C068-0A42-F4F527A68714}"/>
                </a:ext>
              </a:extLst>
            </p:cNvPr>
            <p:cNvSpPr/>
            <p:nvPr/>
          </p:nvSpPr>
          <p:spPr>
            <a:xfrm>
              <a:off x="760719" y="3428344"/>
              <a:ext cx="72222" cy="131736"/>
            </a:xfrm>
            <a:custGeom>
              <a:avLst/>
              <a:gdLst/>
              <a:ahLst/>
              <a:cxnLst/>
              <a:rect l="l" t="t" r="r" b="b"/>
              <a:pathLst>
                <a:path w="3603" h="6572" extrusionOk="0">
                  <a:moveTo>
                    <a:pt x="0" y="0"/>
                  </a:moveTo>
                  <a:lnTo>
                    <a:pt x="0" y="0"/>
                  </a:lnTo>
                  <a:cubicBezTo>
                    <a:pt x="100" y="334"/>
                    <a:pt x="234" y="701"/>
                    <a:pt x="434" y="1001"/>
                  </a:cubicBezTo>
                  <a:cubicBezTo>
                    <a:pt x="734" y="1635"/>
                    <a:pt x="1134" y="2469"/>
                    <a:pt x="1635" y="3369"/>
                  </a:cubicBezTo>
                  <a:cubicBezTo>
                    <a:pt x="2135" y="4303"/>
                    <a:pt x="2602" y="5104"/>
                    <a:pt x="2969" y="5671"/>
                  </a:cubicBezTo>
                  <a:cubicBezTo>
                    <a:pt x="3136" y="6005"/>
                    <a:pt x="3369" y="6305"/>
                    <a:pt x="3603" y="6572"/>
                  </a:cubicBezTo>
                  <a:cubicBezTo>
                    <a:pt x="3469" y="6238"/>
                    <a:pt x="3303" y="5904"/>
                    <a:pt x="3102" y="5604"/>
                  </a:cubicBezTo>
                  <a:cubicBezTo>
                    <a:pt x="2736" y="4937"/>
                    <a:pt x="2302" y="4137"/>
                    <a:pt x="1868" y="3269"/>
                  </a:cubicBezTo>
                  <a:lnTo>
                    <a:pt x="601" y="934"/>
                  </a:lnTo>
                  <a:cubicBezTo>
                    <a:pt x="434" y="601"/>
                    <a:pt x="234" y="267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216;p50">
              <a:extLst>
                <a:ext uri="{FF2B5EF4-FFF2-40B4-BE49-F238E27FC236}">
                  <a16:creationId xmlns:a16="http://schemas.microsoft.com/office/drawing/2014/main" id="{3617DEB5-6334-7CA8-ABD5-7FD88BE9D003}"/>
                </a:ext>
              </a:extLst>
            </p:cNvPr>
            <p:cNvSpPr/>
            <p:nvPr/>
          </p:nvSpPr>
          <p:spPr>
            <a:xfrm>
              <a:off x="845169" y="3744975"/>
              <a:ext cx="157614" cy="115319"/>
            </a:xfrm>
            <a:custGeom>
              <a:avLst/>
              <a:gdLst/>
              <a:ahLst/>
              <a:cxnLst/>
              <a:rect l="l" t="t" r="r" b="b"/>
              <a:pathLst>
                <a:path w="7863" h="5753" extrusionOk="0">
                  <a:moveTo>
                    <a:pt x="227" y="0"/>
                  </a:moveTo>
                  <a:cubicBezTo>
                    <a:pt x="111" y="0"/>
                    <a:pt x="1" y="141"/>
                    <a:pt x="57" y="282"/>
                  </a:cubicBezTo>
                  <a:cubicBezTo>
                    <a:pt x="1691" y="4786"/>
                    <a:pt x="7863" y="5753"/>
                    <a:pt x="7863" y="5753"/>
                  </a:cubicBezTo>
                  <a:cubicBezTo>
                    <a:pt x="4026" y="1383"/>
                    <a:pt x="1258" y="282"/>
                    <a:pt x="290" y="16"/>
                  </a:cubicBezTo>
                  <a:cubicBezTo>
                    <a:pt x="270" y="5"/>
                    <a:pt x="248" y="0"/>
                    <a:pt x="227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217;p50">
              <a:extLst>
                <a:ext uri="{FF2B5EF4-FFF2-40B4-BE49-F238E27FC236}">
                  <a16:creationId xmlns:a16="http://schemas.microsoft.com/office/drawing/2014/main" id="{3D29D742-EEA8-1FCD-C95E-19EA7A12CB28}"/>
                </a:ext>
              </a:extLst>
            </p:cNvPr>
            <p:cNvSpPr/>
            <p:nvPr/>
          </p:nvSpPr>
          <p:spPr>
            <a:xfrm>
              <a:off x="845169" y="3744975"/>
              <a:ext cx="157614" cy="115319"/>
            </a:xfrm>
            <a:custGeom>
              <a:avLst/>
              <a:gdLst/>
              <a:ahLst/>
              <a:cxnLst/>
              <a:rect l="l" t="t" r="r" b="b"/>
              <a:pathLst>
                <a:path w="7863" h="5753" extrusionOk="0">
                  <a:moveTo>
                    <a:pt x="227" y="0"/>
                  </a:moveTo>
                  <a:cubicBezTo>
                    <a:pt x="111" y="0"/>
                    <a:pt x="1" y="141"/>
                    <a:pt x="57" y="282"/>
                  </a:cubicBezTo>
                  <a:cubicBezTo>
                    <a:pt x="1691" y="4786"/>
                    <a:pt x="7863" y="5753"/>
                    <a:pt x="7863" y="5753"/>
                  </a:cubicBezTo>
                  <a:cubicBezTo>
                    <a:pt x="4026" y="1383"/>
                    <a:pt x="1258" y="282"/>
                    <a:pt x="290" y="16"/>
                  </a:cubicBezTo>
                  <a:cubicBezTo>
                    <a:pt x="270" y="5"/>
                    <a:pt x="248" y="0"/>
                    <a:pt x="2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218;p50">
              <a:extLst>
                <a:ext uri="{FF2B5EF4-FFF2-40B4-BE49-F238E27FC236}">
                  <a16:creationId xmlns:a16="http://schemas.microsoft.com/office/drawing/2014/main" id="{06F1AB54-70BF-6D6F-79E9-3A626B75A4BC}"/>
                </a:ext>
              </a:extLst>
            </p:cNvPr>
            <p:cNvSpPr/>
            <p:nvPr/>
          </p:nvSpPr>
          <p:spPr>
            <a:xfrm>
              <a:off x="878403" y="3774702"/>
              <a:ext cx="123036" cy="86274"/>
            </a:xfrm>
            <a:custGeom>
              <a:avLst/>
              <a:gdLst/>
              <a:ahLst/>
              <a:cxnLst/>
              <a:rect l="l" t="t" r="r" b="b"/>
              <a:pathLst>
                <a:path w="6138" h="4304" extrusionOk="0">
                  <a:moveTo>
                    <a:pt x="0" y="0"/>
                  </a:moveTo>
                  <a:lnTo>
                    <a:pt x="0" y="0"/>
                  </a:lnTo>
                  <a:cubicBezTo>
                    <a:pt x="234" y="267"/>
                    <a:pt x="534" y="501"/>
                    <a:pt x="834" y="734"/>
                  </a:cubicBezTo>
                  <a:cubicBezTo>
                    <a:pt x="1368" y="1134"/>
                    <a:pt x="2102" y="1701"/>
                    <a:pt x="2969" y="2302"/>
                  </a:cubicBezTo>
                  <a:cubicBezTo>
                    <a:pt x="3803" y="2936"/>
                    <a:pt x="4570" y="3436"/>
                    <a:pt x="5170" y="3803"/>
                  </a:cubicBezTo>
                  <a:cubicBezTo>
                    <a:pt x="5471" y="4003"/>
                    <a:pt x="5804" y="4170"/>
                    <a:pt x="6138" y="4303"/>
                  </a:cubicBezTo>
                  <a:cubicBezTo>
                    <a:pt x="5871" y="4070"/>
                    <a:pt x="5571" y="3836"/>
                    <a:pt x="5237" y="3670"/>
                  </a:cubicBezTo>
                  <a:cubicBezTo>
                    <a:pt x="4637" y="3203"/>
                    <a:pt x="3903" y="2702"/>
                    <a:pt x="3102" y="2135"/>
                  </a:cubicBezTo>
                  <a:lnTo>
                    <a:pt x="934" y="601"/>
                  </a:lnTo>
                  <a:cubicBezTo>
                    <a:pt x="634" y="367"/>
                    <a:pt x="334" y="167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71175394-BA59-8A36-5994-014979514EAD}"/>
              </a:ext>
            </a:extLst>
          </p:cNvPr>
          <p:cNvSpPr txBox="1"/>
          <p:nvPr/>
        </p:nvSpPr>
        <p:spPr>
          <a:xfrm>
            <a:off x="5263137" y="3682053"/>
            <a:ext cx="358632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FFFF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Heart Disease Prediction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643156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77BE227-6EA7-7142-6048-E505A3C5AEEC}"/>
              </a:ext>
            </a:extLst>
          </p:cNvPr>
          <p:cNvSpPr txBox="1"/>
          <p:nvPr/>
        </p:nvSpPr>
        <p:spPr>
          <a:xfrm>
            <a:off x="1152659" y="1756241"/>
            <a:ext cx="683868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400" dirty="0">
                <a:solidFill>
                  <a:schemeClr val="accent2"/>
                </a:solidFill>
                <a:latin typeface="Algerian" panose="04020705040A02060702" pitchFamily="82" charset="0"/>
              </a:rPr>
              <a:t>NOVITECH COIMBATORE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4B8992-D761-921A-FB45-B1F7BEF87C73}"/>
              </a:ext>
            </a:extLst>
          </p:cNvPr>
          <p:cNvSpPr txBox="1"/>
          <p:nvPr/>
        </p:nvSpPr>
        <p:spPr>
          <a:xfrm>
            <a:off x="1287608" y="2721426"/>
            <a:ext cx="609699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 err="1">
                <a:solidFill>
                  <a:schemeClr val="accent2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novitech</a:t>
            </a:r>
            <a:r>
              <a:rPr lang="en-US" sz="3200" b="1" dirty="0" err="1">
                <a:solidFill>
                  <a:schemeClr val="bg2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research</a:t>
            </a:r>
            <a:r>
              <a:rPr lang="en-US" sz="3200" b="1" dirty="0" err="1">
                <a:solidFill>
                  <a:schemeClr val="accent2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and</a:t>
            </a:r>
            <a:r>
              <a:rPr lang="en-US" sz="3200" b="1" dirty="0" err="1">
                <a:solidFill>
                  <a:schemeClr val="bg2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development</a:t>
            </a:r>
            <a:endParaRPr lang="en-IN" sz="3200" b="1" dirty="0">
              <a:solidFill>
                <a:schemeClr val="bg2">
                  <a:lumMod val="5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2183F49-651D-FFEC-5227-DC7455CE39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4597" y="1812069"/>
            <a:ext cx="699452" cy="46545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925BDAF-ED7B-C265-D64B-58DADA58C22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624" t="10456" r="28591" b="12466"/>
          <a:stretch/>
        </p:blipFill>
        <p:spPr>
          <a:xfrm>
            <a:off x="7415316" y="2633249"/>
            <a:ext cx="668734" cy="67464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5352FE5-4158-F87E-CD0D-BA503DEBEB43}"/>
              </a:ext>
            </a:extLst>
          </p:cNvPr>
          <p:cNvSpPr txBox="1"/>
          <p:nvPr/>
        </p:nvSpPr>
        <p:spPr>
          <a:xfrm>
            <a:off x="2286511" y="629811"/>
            <a:ext cx="4570979" cy="7155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4050" dirty="0">
                <a:solidFill>
                  <a:srgbClr val="FF0000"/>
                </a:solidFill>
                <a:latin typeface="Algerian" panose="04020705040A02060702" pitchFamily="82" charset="0"/>
              </a:rPr>
              <a:t>THANK YOU</a:t>
            </a:r>
            <a:r>
              <a:rPr lang="en-IN" sz="4050" dirty="0">
                <a:latin typeface="Algerian" panose="04020705040A02060702" pitchFamily="82" charset="0"/>
                <a:sym typeface="Wingdings" panose="05000000000000000000" pitchFamily="2" charset="2"/>
              </a:rPr>
              <a:t> </a:t>
            </a:r>
            <a:endParaRPr lang="en-IN" sz="4050" dirty="0">
              <a:latin typeface="Algerian" panose="04020705040A02060702" pitchFamily="82" charset="0"/>
            </a:endParaRPr>
          </a:p>
        </p:txBody>
      </p:sp>
      <p:pic>
        <p:nvPicPr>
          <p:cNvPr id="10" name="Picture 9" descr="Subscribe Button PNG, Subscribe Button Transparent Background - FreeIconsPNG">
            <a:extLst>
              <a:ext uri="{FF2B5EF4-FFF2-40B4-BE49-F238E27FC236}">
                <a16:creationId xmlns:a16="http://schemas.microsoft.com/office/drawing/2014/main" id="{EBC8002F-244E-1227-A1B6-F95F31BF57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30" t="31853" r="730" b="31097"/>
          <a:stretch/>
        </p:blipFill>
        <p:spPr bwMode="auto">
          <a:xfrm>
            <a:off x="3067411" y="3686316"/>
            <a:ext cx="2609588" cy="966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39687F1-35E6-AFAF-439B-0559A50981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6700" y="3712146"/>
            <a:ext cx="814243" cy="814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0098303"/>
      </p:ext>
    </p:extLst>
  </p:cSld>
  <p:clrMapOvr>
    <a:masterClrMapping/>
  </p:clrMapOvr>
</p:sld>
</file>

<file path=ppt/theme/theme1.xml><?xml version="1.0" encoding="utf-8"?>
<a:theme xmlns:a="http://schemas.openxmlformats.org/drawingml/2006/main" name="Retato Slideshow by Slidesgo">
  <a:themeElements>
    <a:clrScheme name="Simple Light">
      <a:dk1>
        <a:srgbClr val="263238"/>
      </a:dk1>
      <a:lt1>
        <a:srgbClr val="FFFFFF"/>
      </a:lt1>
      <a:dk2>
        <a:srgbClr val="263238"/>
      </a:dk2>
      <a:lt2>
        <a:srgbClr val="EEEEEE"/>
      </a:lt2>
      <a:accent1>
        <a:srgbClr val="F5F5F5"/>
      </a:accent1>
      <a:accent2>
        <a:srgbClr val="407BFF"/>
      </a:accent2>
      <a:accent3>
        <a:srgbClr val="305DBF"/>
      </a:accent3>
      <a:accent4>
        <a:srgbClr val="455A64"/>
      </a:accent4>
      <a:accent5>
        <a:srgbClr val="E0E0E0"/>
      </a:accent5>
      <a:accent6>
        <a:srgbClr val="203E80"/>
      </a:accent6>
      <a:hlink>
        <a:srgbClr val="2632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1881</TotalTime>
  <Words>123</Words>
  <Application>Microsoft Office PowerPoint</Application>
  <PresentationFormat>On-screen Show (16:9)</PresentationFormat>
  <Paragraphs>18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Wingdings</vt:lpstr>
      <vt:lpstr>Cambria Math</vt:lpstr>
      <vt:lpstr>Cambria</vt:lpstr>
      <vt:lpstr>Raleway</vt:lpstr>
      <vt:lpstr>Algerian</vt:lpstr>
      <vt:lpstr>Fredoka One</vt:lpstr>
      <vt:lpstr>Retato Slideshow by Slidesgo</vt:lpstr>
      <vt:lpstr>PowerPoint Presentation</vt:lpstr>
      <vt:lpstr>Heart Disease Prediction</vt:lpstr>
      <vt:lpstr>Basic Steps to Create a Model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Intelligence – 30 Days Challenge</dc:title>
  <cp:lastModifiedBy>Admin</cp:lastModifiedBy>
  <cp:revision>90</cp:revision>
  <dcterms:modified xsi:type="dcterms:W3CDTF">2023-11-19T10:13:14Z</dcterms:modified>
</cp:coreProperties>
</file>