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8"/>
  </p:notesMasterIdLst>
  <p:sldIdLst>
    <p:sldId id="456" r:id="rId2"/>
    <p:sldId id="356" r:id="rId3"/>
    <p:sldId id="371" r:id="rId4"/>
    <p:sldId id="546" r:id="rId5"/>
    <p:sldId id="547" r:id="rId6"/>
    <p:sldId id="355" r:id="rId7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Montserrat ExtraBold" panose="00000900000000000000" pitchFamily="2" charset="0"/>
      <p:bold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DBD"/>
    <a:srgbClr val="C2D1F6"/>
    <a:srgbClr val="FFA3A3"/>
    <a:srgbClr val="C6E6A2"/>
    <a:srgbClr val="FF7C80"/>
    <a:srgbClr val="FB635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EA53E7-6F22-4237-A6F3-2561D3B200E2}">
  <a:tblStyle styleId="{53EA53E7-6F22-4237-A6F3-2561D3B200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0B80A1B-9E33-4039-B20E-879F716AD6A5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60c6f11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60c6f11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24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41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g106996257d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9" name="Google Shape;3559;g106996257d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595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8" name="Google Shape;3558;g106996257d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9" name="Google Shape;3559;g106996257d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12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gf1e89c83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1" name="Google Shape;2681;gf1e89c83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986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1055912b31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1055912b31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5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2725" y="1853638"/>
            <a:ext cx="4658400" cy="125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35100" y="3735075"/>
            <a:ext cx="2879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bg>
      <p:bgPr>
        <a:solidFill>
          <a:schemeClr val="lt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/>
          <p:nvPr/>
        </p:nvSpPr>
        <p:spPr>
          <a:xfrm rot="9136852">
            <a:off x="1710037" y="1050495"/>
            <a:ext cx="9823463" cy="795420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 flipH="1">
            <a:off x="4203150" y="2487163"/>
            <a:ext cx="42075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43250" y="1388138"/>
            <a:ext cx="1367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5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 flipH="1">
            <a:off x="3704850" y="3400763"/>
            <a:ext cx="4705800" cy="41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bg>
      <p:bgPr>
        <a:solidFill>
          <a:schemeClr val="accent3"/>
        </a:solid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/>
          <p:nvPr/>
        </p:nvSpPr>
        <p:spPr>
          <a:xfrm rot="5400000" flipH="1">
            <a:off x="751888" y="-1428763"/>
            <a:ext cx="6573420" cy="746760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rot="5400000" flipH="1">
            <a:off x="1947638" y="-2138020"/>
            <a:ext cx="6573420" cy="903852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787722" y="-114650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338445" y="149913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Numbers and text 3">
    <p:bg>
      <p:bgPr>
        <a:solidFill>
          <a:schemeClr val="dk2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/>
          <p:nvPr/>
        </p:nvSpPr>
        <p:spPr>
          <a:xfrm rot="-5400036" flipH="1">
            <a:off x="4762490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3"/>
          <p:cNvSpPr/>
          <p:nvPr/>
        </p:nvSpPr>
        <p:spPr>
          <a:xfrm rot="-5400036" flipH="1">
            <a:off x="4131387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3"/>
          <p:cNvSpPr/>
          <p:nvPr/>
        </p:nvSpPr>
        <p:spPr>
          <a:xfrm rot="5400036">
            <a:off x="-723912" y="876312"/>
            <a:ext cx="5143500" cy="3390876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3"/>
          <p:cNvSpPr/>
          <p:nvPr/>
        </p:nvSpPr>
        <p:spPr>
          <a:xfrm rot="5400036">
            <a:off x="-92809" y="440613"/>
            <a:ext cx="5143500" cy="426227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3"/>
          <p:cNvSpPr txBox="1">
            <a:spLocks noGrp="1"/>
          </p:cNvSpPr>
          <p:nvPr>
            <p:ph type="title" hasCustomPrompt="1"/>
          </p:nvPr>
        </p:nvSpPr>
        <p:spPr>
          <a:xfrm>
            <a:off x="1541202" y="949328"/>
            <a:ext cx="60615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8" name="Google Shape;308;p43"/>
          <p:cNvSpPr txBox="1">
            <a:spLocks noGrp="1"/>
          </p:cNvSpPr>
          <p:nvPr>
            <p:ph type="subTitle" idx="1"/>
          </p:nvPr>
        </p:nvSpPr>
        <p:spPr>
          <a:xfrm>
            <a:off x="2459700" y="1731559"/>
            <a:ext cx="4224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title" idx="2" hasCustomPrompt="1"/>
          </p:nvPr>
        </p:nvSpPr>
        <p:spPr>
          <a:xfrm>
            <a:off x="1539050" y="2966749"/>
            <a:ext cx="606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0" name="Google Shape;310;p43"/>
          <p:cNvSpPr txBox="1">
            <a:spLocks noGrp="1"/>
          </p:cNvSpPr>
          <p:nvPr>
            <p:ph type="subTitle" idx="3"/>
          </p:nvPr>
        </p:nvSpPr>
        <p:spPr>
          <a:xfrm>
            <a:off x="2458200" y="3748972"/>
            <a:ext cx="42276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286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dk2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 rot="-5399892">
            <a:off x="353411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8"/>
          <p:cNvSpPr/>
          <p:nvPr/>
        </p:nvSpPr>
        <p:spPr>
          <a:xfrm rot="5399892" flipH="1">
            <a:off x="467068" y="-1040264"/>
            <a:ext cx="5161050" cy="7225524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5860384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subTitle" idx="1"/>
          </p:nvPr>
        </p:nvSpPr>
        <p:spPr>
          <a:xfrm>
            <a:off x="5860384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 idx="2"/>
          </p:nvPr>
        </p:nvSpPr>
        <p:spPr>
          <a:xfrm>
            <a:off x="714116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3"/>
          </p:nvPr>
        </p:nvSpPr>
        <p:spPr>
          <a:xfrm>
            <a:off x="714116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title" idx="4"/>
          </p:nvPr>
        </p:nvSpPr>
        <p:spPr>
          <a:xfrm>
            <a:off x="3286429" y="2370425"/>
            <a:ext cx="2569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7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5"/>
          </p:nvPr>
        </p:nvSpPr>
        <p:spPr>
          <a:xfrm>
            <a:off x="3286429" y="2909748"/>
            <a:ext cx="2569500" cy="88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6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328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86" r:id="rId3"/>
    <p:sldLayoutId id="2147483691" r:id="rId4"/>
    <p:sldLayoutId id="2147483692" r:id="rId5"/>
    <p:sldLayoutId id="2147483697" r:id="rId6"/>
    <p:sldLayoutId id="214748369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>
            <a:spLocks noGrp="1"/>
          </p:cNvSpPr>
          <p:nvPr>
            <p:ph type="ctrTitle"/>
          </p:nvPr>
        </p:nvSpPr>
        <p:spPr>
          <a:xfrm>
            <a:off x="0" y="743386"/>
            <a:ext cx="5225291" cy="2563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 err="1">
                <a:solidFill>
                  <a:schemeClr val="accent3"/>
                </a:solidFill>
              </a:rPr>
              <a:t>BootCamp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br>
              <a:rPr lang="en-US" sz="3600" dirty="0">
                <a:solidFill>
                  <a:schemeClr val="accent3"/>
                </a:solidFill>
              </a:rPr>
            </a:br>
            <a:r>
              <a:rPr lang="en-US" sz="3600" dirty="0">
                <a:solidFill>
                  <a:schemeClr val="accent3"/>
                </a:solidFill>
              </a:rPr>
              <a:t>on </a:t>
            </a:r>
            <a:br>
              <a:rPr lang="en-US" sz="3600" dirty="0">
                <a:solidFill>
                  <a:schemeClr val="accent3"/>
                </a:solidFill>
              </a:rPr>
            </a:br>
            <a:r>
              <a:rPr lang="en-US" sz="3600" dirty="0">
                <a:solidFill>
                  <a:schemeClr val="accent3"/>
                </a:solidFill>
              </a:rPr>
              <a:t>Artificial Intelligence-Computer Vision</a:t>
            </a:r>
            <a:endParaRPr sz="3600" dirty="0">
              <a:solidFill>
                <a:schemeClr val="accent3"/>
              </a:solidFill>
            </a:endParaRPr>
          </a:p>
        </p:txBody>
      </p:sp>
      <p:pic>
        <p:nvPicPr>
          <p:cNvPr id="5" name="Picture 4" descr="C:\Users\Admin\Desktop\logo.png">
            <a:extLst>
              <a:ext uri="{FF2B5EF4-FFF2-40B4-BE49-F238E27FC236}">
                <a16:creationId xmlns:a16="http://schemas.microsoft.com/office/drawing/2014/main" id="{905DAE09-B824-4C7B-BEE2-3DAFA78E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05" y="79613"/>
            <a:ext cx="1754258" cy="44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New to Robotics? RPA / RDA, What's Right for You?">
            <a:extLst>
              <a:ext uri="{FF2B5EF4-FFF2-40B4-BE49-F238E27FC236}">
                <a16:creationId xmlns:a16="http://schemas.microsoft.com/office/drawing/2014/main" id="{814951A2-71F2-45A7-7469-8214E6959F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92" r="14566"/>
          <a:stretch/>
        </p:blipFill>
        <p:spPr bwMode="auto">
          <a:xfrm>
            <a:off x="6115573" y="0"/>
            <a:ext cx="277451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D05F6C-C5C6-E691-4B6D-C1D3607A37D5}"/>
              </a:ext>
            </a:extLst>
          </p:cNvPr>
          <p:cNvSpPr txBox="1"/>
          <p:nvPr/>
        </p:nvSpPr>
        <p:spPr>
          <a:xfrm>
            <a:off x="537247" y="4492252"/>
            <a:ext cx="46330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Session will be start around 11 AM</a:t>
            </a:r>
            <a:endParaRPr lang="en-IN" sz="20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Google Shape;336;p5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1EDE68-7C0B-59C1-7CEB-44CDD89844AB}"/>
              </a:ext>
            </a:extLst>
          </p:cNvPr>
          <p:cNvSpPr/>
          <p:nvPr/>
        </p:nvSpPr>
        <p:spPr>
          <a:xfrm>
            <a:off x="707041" y="3478534"/>
            <a:ext cx="4116097" cy="63603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587;p52">
            <a:extLst>
              <a:ext uri="{FF2B5EF4-FFF2-40B4-BE49-F238E27FC236}">
                <a16:creationId xmlns:a16="http://schemas.microsoft.com/office/drawing/2014/main" id="{5E4939D6-3694-9BBB-525B-2C76427E161E}"/>
              </a:ext>
            </a:extLst>
          </p:cNvPr>
          <p:cNvGrpSpPr/>
          <p:nvPr/>
        </p:nvGrpSpPr>
        <p:grpSpPr>
          <a:xfrm>
            <a:off x="4251155" y="3478944"/>
            <a:ext cx="635810" cy="636125"/>
            <a:chOff x="4192650" y="3203925"/>
            <a:chExt cx="438300" cy="415800"/>
          </a:xfrm>
        </p:grpSpPr>
        <p:sp>
          <p:nvSpPr>
            <p:cNvPr id="9" name="Google Shape;588;p52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873B00C-18EE-62B1-0F61-9B135E953CEA}"/>
                </a:ext>
              </a:extLst>
            </p:cNvPr>
            <p:cNvSpPr/>
            <p:nvPr/>
          </p:nvSpPr>
          <p:spPr>
            <a:xfrm>
              <a:off x="4192650" y="3203925"/>
              <a:ext cx="438300" cy="415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589;p52">
              <a:extLst>
                <a:ext uri="{FF2B5EF4-FFF2-40B4-BE49-F238E27FC236}">
                  <a16:creationId xmlns:a16="http://schemas.microsoft.com/office/drawing/2014/main" id="{C1127EEB-CA92-7DCC-7129-8178230CC690}"/>
                </a:ext>
              </a:extLst>
            </p:cNvPr>
            <p:cNvGrpSpPr/>
            <p:nvPr/>
          </p:nvGrpSpPr>
          <p:grpSpPr>
            <a:xfrm>
              <a:off x="4309575" y="3316763"/>
              <a:ext cx="204457" cy="190123"/>
              <a:chOff x="4426425" y="4796938"/>
              <a:chExt cx="204457" cy="190123"/>
            </a:xfrm>
          </p:grpSpPr>
          <p:sp>
            <p:nvSpPr>
              <p:cNvPr id="11" name="Google Shape;590;p52">
                <a:extLst>
                  <a:ext uri="{FF2B5EF4-FFF2-40B4-BE49-F238E27FC236}">
                    <a16:creationId xmlns:a16="http://schemas.microsoft.com/office/drawing/2014/main" id="{C01341FF-C435-E7E2-FF23-CA37C3371984}"/>
                  </a:ext>
                </a:extLst>
              </p:cNvPr>
              <p:cNvSpPr/>
              <p:nvPr/>
            </p:nvSpPr>
            <p:spPr>
              <a:xfrm>
                <a:off x="4426425" y="4796938"/>
                <a:ext cx="116800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7" h="23207" extrusionOk="0">
                    <a:moveTo>
                      <a:pt x="2654" y="1"/>
                    </a:moveTo>
                    <a:lnTo>
                      <a:pt x="2391" y="30"/>
                    </a:lnTo>
                    <a:lnTo>
                      <a:pt x="2158" y="59"/>
                    </a:lnTo>
                    <a:lnTo>
                      <a:pt x="1896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92" y="613"/>
                    </a:lnTo>
                    <a:lnTo>
                      <a:pt x="788" y="788"/>
                    </a:lnTo>
                    <a:lnTo>
                      <a:pt x="613" y="992"/>
                    </a:lnTo>
                    <a:lnTo>
                      <a:pt x="438" y="1196"/>
                    </a:lnTo>
                    <a:lnTo>
                      <a:pt x="321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30" y="2391"/>
                    </a:lnTo>
                    <a:lnTo>
                      <a:pt x="1" y="2654"/>
                    </a:lnTo>
                    <a:lnTo>
                      <a:pt x="30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321" y="3878"/>
                    </a:lnTo>
                    <a:lnTo>
                      <a:pt x="438" y="4111"/>
                    </a:lnTo>
                    <a:lnTo>
                      <a:pt x="613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613" y="18921"/>
                    </a:lnTo>
                    <a:lnTo>
                      <a:pt x="438" y="19125"/>
                    </a:lnTo>
                    <a:lnTo>
                      <a:pt x="321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30" y="20320"/>
                    </a:lnTo>
                    <a:lnTo>
                      <a:pt x="1" y="20582"/>
                    </a:lnTo>
                    <a:lnTo>
                      <a:pt x="30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321" y="21807"/>
                    </a:lnTo>
                    <a:lnTo>
                      <a:pt x="438" y="22040"/>
                    </a:lnTo>
                    <a:lnTo>
                      <a:pt x="613" y="22244"/>
                    </a:lnTo>
                    <a:lnTo>
                      <a:pt x="788" y="22448"/>
                    </a:lnTo>
                    <a:lnTo>
                      <a:pt x="992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6" y="23119"/>
                    </a:lnTo>
                    <a:lnTo>
                      <a:pt x="2158" y="23177"/>
                    </a:lnTo>
                    <a:lnTo>
                      <a:pt x="2391" y="23206"/>
                    </a:lnTo>
                    <a:lnTo>
                      <a:pt x="2916" y="23206"/>
                    </a:lnTo>
                    <a:lnTo>
                      <a:pt x="3149" y="23177"/>
                    </a:lnTo>
                    <a:lnTo>
                      <a:pt x="341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111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73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40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40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73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111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412" y="118"/>
                    </a:lnTo>
                    <a:lnTo>
                      <a:pt x="3149" y="59"/>
                    </a:lnTo>
                    <a:lnTo>
                      <a:pt x="2916" y="30"/>
                    </a:lnTo>
                    <a:lnTo>
                      <a:pt x="26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91;p52">
                <a:extLst>
                  <a:ext uri="{FF2B5EF4-FFF2-40B4-BE49-F238E27FC236}">
                    <a16:creationId xmlns:a16="http://schemas.microsoft.com/office/drawing/2014/main" id="{C6A28252-8CF4-2233-0513-AB67D79BFEF1}"/>
                  </a:ext>
                </a:extLst>
              </p:cNvPr>
              <p:cNvSpPr/>
              <p:nvPr/>
            </p:nvSpPr>
            <p:spPr>
              <a:xfrm>
                <a:off x="4514090" y="4796938"/>
                <a:ext cx="116792" cy="190123"/>
              </a:xfrm>
              <a:custGeom>
                <a:avLst/>
                <a:gdLst/>
                <a:ahLst/>
                <a:cxnLst/>
                <a:rect l="l" t="t" r="r" b="b"/>
                <a:pathLst>
                  <a:path w="14256" h="23207" extrusionOk="0">
                    <a:moveTo>
                      <a:pt x="2653" y="1"/>
                    </a:moveTo>
                    <a:lnTo>
                      <a:pt x="2391" y="30"/>
                    </a:lnTo>
                    <a:lnTo>
                      <a:pt x="2129" y="59"/>
                    </a:lnTo>
                    <a:lnTo>
                      <a:pt x="1895" y="118"/>
                    </a:lnTo>
                    <a:lnTo>
                      <a:pt x="1662" y="205"/>
                    </a:lnTo>
                    <a:lnTo>
                      <a:pt x="1429" y="322"/>
                    </a:lnTo>
                    <a:lnTo>
                      <a:pt x="1196" y="438"/>
                    </a:lnTo>
                    <a:lnTo>
                      <a:pt x="963" y="613"/>
                    </a:lnTo>
                    <a:lnTo>
                      <a:pt x="788" y="788"/>
                    </a:lnTo>
                    <a:lnTo>
                      <a:pt x="584" y="992"/>
                    </a:lnTo>
                    <a:lnTo>
                      <a:pt x="438" y="1196"/>
                    </a:lnTo>
                    <a:lnTo>
                      <a:pt x="292" y="1429"/>
                    </a:lnTo>
                    <a:lnTo>
                      <a:pt x="205" y="1663"/>
                    </a:lnTo>
                    <a:lnTo>
                      <a:pt x="117" y="1896"/>
                    </a:lnTo>
                    <a:lnTo>
                      <a:pt x="59" y="2158"/>
                    </a:lnTo>
                    <a:lnTo>
                      <a:pt x="1" y="2391"/>
                    </a:lnTo>
                    <a:lnTo>
                      <a:pt x="1" y="2654"/>
                    </a:lnTo>
                    <a:lnTo>
                      <a:pt x="1" y="2916"/>
                    </a:lnTo>
                    <a:lnTo>
                      <a:pt x="59" y="3149"/>
                    </a:lnTo>
                    <a:lnTo>
                      <a:pt x="117" y="3412"/>
                    </a:lnTo>
                    <a:lnTo>
                      <a:pt x="205" y="3645"/>
                    </a:lnTo>
                    <a:lnTo>
                      <a:pt x="292" y="3878"/>
                    </a:lnTo>
                    <a:lnTo>
                      <a:pt x="438" y="4111"/>
                    </a:lnTo>
                    <a:lnTo>
                      <a:pt x="584" y="4315"/>
                    </a:lnTo>
                    <a:lnTo>
                      <a:pt x="788" y="4520"/>
                    </a:lnTo>
                    <a:lnTo>
                      <a:pt x="7872" y="11604"/>
                    </a:lnTo>
                    <a:lnTo>
                      <a:pt x="788" y="18717"/>
                    </a:lnTo>
                    <a:lnTo>
                      <a:pt x="584" y="18921"/>
                    </a:lnTo>
                    <a:lnTo>
                      <a:pt x="438" y="19125"/>
                    </a:lnTo>
                    <a:lnTo>
                      <a:pt x="292" y="19358"/>
                    </a:lnTo>
                    <a:lnTo>
                      <a:pt x="205" y="19591"/>
                    </a:lnTo>
                    <a:lnTo>
                      <a:pt x="117" y="19824"/>
                    </a:lnTo>
                    <a:lnTo>
                      <a:pt x="59" y="20087"/>
                    </a:lnTo>
                    <a:lnTo>
                      <a:pt x="1" y="20320"/>
                    </a:lnTo>
                    <a:lnTo>
                      <a:pt x="1" y="20582"/>
                    </a:lnTo>
                    <a:lnTo>
                      <a:pt x="1" y="20845"/>
                    </a:lnTo>
                    <a:lnTo>
                      <a:pt x="59" y="21078"/>
                    </a:lnTo>
                    <a:lnTo>
                      <a:pt x="117" y="21340"/>
                    </a:lnTo>
                    <a:lnTo>
                      <a:pt x="205" y="21574"/>
                    </a:lnTo>
                    <a:lnTo>
                      <a:pt x="292" y="21807"/>
                    </a:lnTo>
                    <a:lnTo>
                      <a:pt x="438" y="22040"/>
                    </a:lnTo>
                    <a:lnTo>
                      <a:pt x="584" y="22244"/>
                    </a:lnTo>
                    <a:lnTo>
                      <a:pt x="788" y="22448"/>
                    </a:lnTo>
                    <a:lnTo>
                      <a:pt x="963" y="22623"/>
                    </a:lnTo>
                    <a:lnTo>
                      <a:pt x="1196" y="22798"/>
                    </a:lnTo>
                    <a:lnTo>
                      <a:pt x="1429" y="22915"/>
                    </a:lnTo>
                    <a:lnTo>
                      <a:pt x="1662" y="23031"/>
                    </a:lnTo>
                    <a:lnTo>
                      <a:pt x="1895" y="23119"/>
                    </a:lnTo>
                    <a:lnTo>
                      <a:pt x="2129" y="23177"/>
                    </a:lnTo>
                    <a:lnTo>
                      <a:pt x="2391" y="23206"/>
                    </a:lnTo>
                    <a:lnTo>
                      <a:pt x="2887" y="23206"/>
                    </a:lnTo>
                    <a:lnTo>
                      <a:pt x="3149" y="23177"/>
                    </a:lnTo>
                    <a:lnTo>
                      <a:pt x="3382" y="23119"/>
                    </a:lnTo>
                    <a:lnTo>
                      <a:pt x="3645" y="23031"/>
                    </a:lnTo>
                    <a:lnTo>
                      <a:pt x="3878" y="22915"/>
                    </a:lnTo>
                    <a:lnTo>
                      <a:pt x="4082" y="22798"/>
                    </a:lnTo>
                    <a:lnTo>
                      <a:pt x="4315" y="22623"/>
                    </a:lnTo>
                    <a:lnTo>
                      <a:pt x="4519" y="22448"/>
                    </a:lnTo>
                    <a:lnTo>
                      <a:pt x="13469" y="13498"/>
                    </a:lnTo>
                    <a:lnTo>
                      <a:pt x="13644" y="13294"/>
                    </a:lnTo>
                    <a:lnTo>
                      <a:pt x="13819" y="13061"/>
                    </a:lnTo>
                    <a:lnTo>
                      <a:pt x="13935" y="12857"/>
                    </a:lnTo>
                    <a:lnTo>
                      <a:pt x="14052" y="12624"/>
                    </a:lnTo>
                    <a:lnTo>
                      <a:pt x="14139" y="12361"/>
                    </a:lnTo>
                    <a:lnTo>
                      <a:pt x="14198" y="12128"/>
                    </a:lnTo>
                    <a:lnTo>
                      <a:pt x="14227" y="11866"/>
                    </a:lnTo>
                    <a:lnTo>
                      <a:pt x="14256" y="11604"/>
                    </a:lnTo>
                    <a:lnTo>
                      <a:pt x="14227" y="11370"/>
                    </a:lnTo>
                    <a:lnTo>
                      <a:pt x="14198" y="11108"/>
                    </a:lnTo>
                    <a:lnTo>
                      <a:pt x="14139" y="10875"/>
                    </a:lnTo>
                    <a:lnTo>
                      <a:pt x="14052" y="10612"/>
                    </a:lnTo>
                    <a:lnTo>
                      <a:pt x="13935" y="10379"/>
                    </a:lnTo>
                    <a:lnTo>
                      <a:pt x="13819" y="10175"/>
                    </a:lnTo>
                    <a:lnTo>
                      <a:pt x="13644" y="9942"/>
                    </a:lnTo>
                    <a:lnTo>
                      <a:pt x="13469" y="9738"/>
                    </a:lnTo>
                    <a:lnTo>
                      <a:pt x="4519" y="788"/>
                    </a:lnTo>
                    <a:lnTo>
                      <a:pt x="4315" y="613"/>
                    </a:lnTo>
                    <a:lnTo>
                      <a:pt x="4082" y="438"/>
                    </a:lnTo>
                    <a:lnTo>
                      <a:pt x="3878" y="322"/>
                    </a:lnTo>
                    <a:lnTo>
                      <a:pt x="3645" y="205"/>
                    </a:lnTo>
                    <a:lnTo>
                      <a:pt x="3382" y="118"/>
                    </a:lnTo>
                    <a:lnTo>
                      <a:pt x="3149" y="59"/>
                    </a:lnTo>
                    <a:lnTo>
                      <a:pt x="2887" y="30"/>
                    </a:lnTo>
                    <a:lnTo>
                      <a:pt x="26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Google Shape;339;p52">
            <a:extLst>
              <a:ext uri="{FF2B5EF4-FFF2-40B4-BE49-F238E27FC236}">
                <a16:creationId xmlns:a16="http://schemas.microsoft.com/office/drawing/2014/main" id="{D45D8B00-0672-C7AC-A1BC-E17070A1710A}"/>
              </a:ext>
            </a:extLst>
          </p:cNvPr>
          <p:cNvSpPr txBox="1">
            <a:spLocks/>
          </p:cNvSpPr>
          <p:nvPr/>
        </p:nvSpPr>
        <p:spPr>
          <a:xfrm>
            <a:off x="825343" y="3478534"/>
            <a:ext cx="3531600" cy="638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 ExtraBold"/>
              <a:buNone/>
              <a:defRPr sz="43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400" dirty="0"/>
              <a:t>Age and Gender Detection using OpenCV</a:t>
            </a:r>
          </a:p>
        </p:txBody>
      </p:sp>
    </p:spTree>
    <p:extLst>
      <p:ext uri="{BB962C8B-B14F-4D97-AF65-F5344CB8AC3E}">
        <p14:creationId xmlns:p14="http://schemas.microsoft.com/office/powerpoint/2010/main" val="4082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65">
            <a:hlinkClick r:id="" action="ppaction://noaction"/>
          </p:cNvPr>
          <p:cNvSpPr/>
          <p:nvPr/>
        </p:nvSpPr>
        <p:spPr>
          <a:xfrm>
            <a:off x="5585186" y="156608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5780424" y="367849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1" name="Google Shape;8114;p116">
            <a:extLst>
              <a:ext uri="{FF2B5EF4-FFF2-40B4-BE49-F238E27FC236}">
                <a16:creationId xmlns:a16="http://schemas.microsoft.com/office/drawing/2014/main" id="{43E9935F-375B-C67B-5D5D-A0F024F832C4}"/>
              </a:ext>
            </a:extLst>
          </p:cNvPr>
          <p:cNvGrpSpPr/>
          <p:nvPr/>
        </p:nvGrpSpPr>
        <p:grpSpPr>
          <a:xfrm>
            <a:off x="5676557" y="1456487"/>
            <a:ext cx="2506735" cy="2374104"/>
            <a:chOff x="715775" y="238125"/>
            <a:chExt cx="6188450" cy="5238750"/>
          </a:xfrm>
        </p:grpSpPr>
        <p:sp>
          <p:nvSpPr>
            <p:cNvPr id="2832" name="Google Shape;8115;p116">
              <a:extLst>
                <a:ext uri="{FF2B5EF4-FFF2-40B4-BE49-F238E27FC236}">
                  <a16:creationId xmlns:a16="http://schemas.microsoft.com/office/drawing/2014/main" id="{EFF570B7-B304-57C5-FB05-3CE45DFFC056}"/>
                </a:ext>
              </a:extLst>
            </p:cNvPr>
            <p:cNvSpPr/>
            <p:nvPr/>
          </p:nvSpPr>
          <p:spPr>
            <a:xfrm>
              <a:off x="715775" y="5115900"/>
              <a:ext cx="6188450" cy="360975"/>
            </a:xfrm>
            <a:custGeom>
              <a:avLst/>
              <a:gdLst/>
              <a:ahLst/>
              <a:cxnLst/>
              <a:rect l="l" t="t" r="r" b="b"/>
              <a:pathLst>
                <a:path w="247538" h="14439" extrusionOk="0">
                  <a:moveTo>
                    <a:pt x="117385" y="1"/>
                  </a:moveTo>
                  <a:lnTo>
                    <a:pt x="111119" y="27"/>
                  </a:lnTo>
                  <a:lnTo>
                    <a:pt x="104905" y="79"/>
                  </a:lnTo>
                  <a:lnTo>
                    <a:pt x="98822" y="131"/>
                  </a:lnTo>
                  <a:lnTo>
                    <a:pt x="92843" y="210"/>
                  </a:lnTo>
                  <a:lnTo>
                    <a:pt x="86969" y="314"/>
                  </a:lnTo>
                  <a:lnTo>
                    <a:pt x="81199" y="419"/>
                  </a:lnTo>
                  <a:lnTo>
                    <a:pt x="75585" y="549"/>
                  </a:lnTo>
                  <a:lnTo>
                    <a:pt x="70102" y="706"/>
                  </a:lnTo>
                  <a:lnTo>
                    <a:pt x="64776" y="862"/>
                  </a:lnTo>
                  <a:lnTo>
                    <a:pt x="59580" y="1045"/>
                  </a:lnTo>
                  <a:lnTo>
                    <a:pt x="54567" y="1228"/>
                  </a:lnTo>
                  <a:lnTo>
                    <a:pt x="49711" y="1437"/>
                  </a:lnTo>
                  <a:lnTo>
                    <a:pt x="45038" y="1646"/>
                  </a:lnTo>
                  <a:lnTo>
                    <a:pt x="40547" y="1855"/>
                  </a:lnTo>
                  <a:lnTo>
                    <a:pt x="36239" y="2116"/>
                  </a:lnTo>
                  <a:lnTo>
                    <a:pt x="32166" y="2351"/>
                  </a:lnTo>
                  <a:lnTo>
                    <a:pt x="28276" y="2612"/>
                  </a:lnTo>
                  <a:lnTo>
                    <a:pt x="24595" y="2899"/>
                  </a:lnTo>
                  <a:lnTo>
                    <a:pt x="21148" y="3186"/>
                  </a:lnTo>
                  <a:lnTo>
                    <a:pt x="17911" y="3473"/>
                  </a:lnTo>
                  <a:lnTo>
                    <a:pt x="14934" y="3760"/>
                  </a:lnTo>
                  <a:lnTo>
                    <a:pt x="12219" y="4074"/>
                  </a:lnTo>
                  <a:lnTo>
                    <a:pt x="9739" y="4413"/>
                  </a:lnTo>
                  <a:lnTo>
                    <a:pt x="7519" y="4726"/>
                  </a:lnTo>
                  <a:lnTo>
                    <a:pt x="5561" y="5066"/>
                  </a:lnTo>
                  <a:lnTo>
                    <a:pt x="4700" y="5249"/>
                  </a:lnTo>
                  <a:lnTo>
                    <a:pt x="3890" y="5405"/>
                  </a:lnTo>
                  <a:lnTo>
                    <a:pt x="3159" y="5588"/>
                  </a:lnTo>
                  <a:lnTo>
                    <a:pt x="2506" y="5771"/>
                  </a:lnTo>
                  <a:lnTo>
                    <a:pt x="1932" y="5928"/>
                  </a:lnTo>
                  <a:lnTo>
                    <a:pt x="1436" y="6110"/>
                  </a:lnTo>
                  <a:lnTo>
                    <a:pt x="992" y="6293"/>
                  </a:lnTo>
                  <a:lnTo>
                    <a:pt x="653" y="6476"/>
                  </a:lnTo>
                  <a:lnTo>
                    <a:pt x="366" y="6659"/>
                  </a:lnTo>
                  <a:lnTo>
                    <a:pt x="157" y="6841"/>
                  </a:lnTo>
                  <a:lnTo>
                    <a:pt x="104" y="6946"/>
                  </a:lnTo>
                  <a:lnTo>
                    <a:pt x="52" y="7024"/>
                  </a:lnTo>
                  <a:lnTo>
                    <a:pt x="0" y="7129"/>
                  </a:lnTo>
                  <a:lnTo>
                    <a:pt x="0" y="7207"/>
                  </a:lnTo>
                  <a:lnTo>
                    <a:pt x="0" y="7311"/>
                  </a:lnTo>
                  <a:lnTo>
                    <a:pt x="52" y="7390"/>
                  </a:lnTo>
                  <a:lnTo>
                    <a:pt x="104" y="7494"/>
                  </a:lnTo>
                  <a:lnTo>
                    <a:pt x="157" y="7598"/>
                  </a:lnTo>
                  <a:lnTo>
                    <a:pt x="366" y="7781"/>
                  </a:lnTo>
                  <a:lnTo>
                    <a:pt x="653" y="7964"/>
                  </a:lnTo>
                  <a:lnTo>
                    <a:pt x="992" y="8147"/>
                  </a:lnTo>
                  <a:lnTo>
                    <a:pt x="1436" y="8303"/>
                  </a:lnTo>
                  <a:lnTo>
                    <a:pt x="1932" y="8486"/>
                  </a:lnTo>
                  <a:lnTo>
                    <a:pt x="2506" y="8669"/>
                  </a:lnTo>
                  <a:lnTo>
                    <a:pt x="3159" y="8852"/>
                  </a:lnTo>
                  <a:lnTo>
                    <a:pt x="3890" y="9008"/>
                  </a:lnTo>
                  <a:lnTo>
                    <a:pt x="4700" y="9191"/>
                  </a:lnTo>
                  <a:lnTo>
                    <a:pt x="5561" y="9374"/>
                  </a:lnTo>
                  <a:lnTo>
                    <a:pt x="7519" y="9687"/>
                  </a:lnTo>
                  <a:lnTo>
                    <a:pt x="9739" y="10027"/>
                  </a:lnTo>
                  <a:lnTo>
                    <a:pt x="12219" y="10340"/>
                  </a:lnTo>
                  <a:lnTo>
                    <a:pt x="14934" y="10653"/>
                  </a:lnTo>
                  <a:lnTo>
                    <a:pt x="17911" y="10967"/>
                  </a:lnTo>
                  <a:lnTo>
                    <a:pt x="21148" y="11254"/>
                  </a:lnTo>
                  <a:lnTo>
                    <a:pt x="24595" y="11541"/>
                  </a:lnTo>
                  <a:lnTo>
                    <a:pt x="28276" y="11802"/>
                  </a:lnTo>
                  <a:lnTo>
                    <a:pt x="32166" y="12063"/>
                  </a:lnTo>
                  <a:lnTo>
                    <a:pt x="36239" y="12324"/>
                  </a:lnTo>
                  <a:lnTo>
                    <a:pt x="40547" y="12559"/>
                  </a:lnTo>
                  <a:lnTo>
                    <a:pt x="45038" y="12794"/>
                  </a:lnTo>
                  <a:lnTo>
                    <a:pt x="49711" y="13003"/>
                  </a:lnTo>
                  <a:lnTo>
                    <a:pt x="54567" y="13212"/>
                  </a:lnTo>
                  <a:lnTo>
                    <a:pt x="59580" y="13395"/>
                  </a:lnTo>
                  <a:lnTo>
                    <a:pt x="64776" y="13577"/>
                  </a:lnTo>
                  <a:lnTo>
                    <a:pt x="70102" y="13734"/>
                  </a:lnTo>
                  <a:lnTo>
                    <a:pt x="75585" y="13865"/>
                  </a:lnTo>
                  <a:lnTo>
                    <a:pt x="81199" y="13995"/>
                  </a:lnTo>
                  <a:lnTo>
                    <a:pt x="86969" y="14126"/>
                  </a:lnTo>
                  <a:lnTo>
                    <a:pt x="92843" y="14204"/>
                  </a:lnTo>
                  <a:lnTo>
                    <a:pt x="98822" y="14282"/>
                  </a:lnTo>
                  <a:lnTo>
                    <a:pt x="104905" y="14361"/>
                  </a:lnTo>
                  <a:lnTo>
                    <a:pt x="111119" y="14413"/>
                  </a:lnTo>
                  <a:lnTo>
                    <a:pt x="117385" y="14439"/>
                  </a:lnTo>
                  <a:lnTo>
                    <a:pt x="130127" y="14439"/>
                  </a:lnTo>
                  <a:lnTo>
                    <a:pt x="136419" y="14413"/>
                  </a:lnTo>
                  <a:lnTo>
                    <a:pt x="142607" y="14361"/>
                  </a:lnTo>
                  <a:lnTo>
                    <a:pt x="148716" y="14282"/>
                  </a:lnTo>
                  <a:lnTo>
                    <a:pt x="154695" y="14204"/>
                  </a:lnTo>
                  <a:lnTo>
                    <a:pt x="160569" y="14126"/>
                  </a:lnTo>
                  <a:lnTo>
                    <a:pt x="166313" y="13995"/>
                  </a:lnTo>
                  <a:lnTo>
                    <a:pt x="171927" y="13865"/>
                  </a:lnTo>
                  <a:lnTo>
                    <a:pt x="177410" y="13734"/>
                  </a:lnTo>
                  <a:lnTo>
                    <a:pt x="182762" y="13577"/>
                  </a:lnTo>
                  <a:lnTo>
                    <a:pt x="187932" y="13395"/>
                  </a:lnTo>
                  <a:lnTo>
                    <a:pt x="192971" y="13212"/>
                  </a:lnTo>
                  <a:lnTo>
                    <a:pt x="197801" y="13003"/>
                  </a:lnTo>
                  <a:lnTo>
                    <a:pt x="202500" y="12794"/>
                  </a:lnTo>
                  <a:lnTo>
                    <a:pt x="206991" y="12559"/>
                  </a:lnTo>
                  <a:lnTo>
                    <a:pt x="211273" y="12324"/>
                  </a:lnTo>
                  <a:lnTo>
                    <a:pt x="215372" y="12063"/>
                  </a:lnTo>
                  <a:lnTo>
                    <a:pt x="219262" y="11802"/>
                  </a:lnTo>
                  <a:lnTo>
                    <a:pt x="222943" y="11541"/>
                  </a:lnTo>
                  <a:lnTo>
                    <a:pt x="226390" y="11254"/>
                  </a:lnTo>
                  <a:lnTo>
                    <a:pt x="229601" y="10967"/>
                  </a:lnTo>
                  <a:lnTo>
                    <a:pt x="232578" y="10653"/>
                  </a:lnTo>
                  <a:lnTo>
                    <a:pt x="235319" y="10340"/>
                  </a:lnTo>
                  <a:lnTo>
                    <a:pt x="237799" y="10027"/>
                  </a:lnTo>
                  <a:lnTo>
                    <a:pt x="240019" y="9687"/>
                  </a:lnTo>
                  <a:lnTo>
                    <a:pt x="241951" y="9374"/>
                  </a:lnTo>
                  <a:lnTo>
                    <a:pt x="242838" y="9191"/>
                  </a:lnTo>
                  <a:lnTo>
                    <a:pt x="243622" y="9008"/>
                  </a:lnTo>
                  <a:lnTo>
                    <a:pt x="244353" y="8852"/>
                  </a:lnTo>
                  <a:lnTo>
                    <a:pt x="245005" y="8669"/>
                  </a:lnTo>
                  <a:lnTo>
                    <a:pt x="245606" y="8486"/>
                  </a:lnTo>
                  <a:lnTo>
                    <a:pt x="246102" y="8303"/>
                  </a:lnTo>
                  <a:lnTo>
                    <a:pt x="246520" y="8147"/>
                  </a:lnTo>
                  <a:lnTo>
                    <a:pt x="246885" y="7964"/>
                  </a:lnTo>
                  <a:lnTo>
                    <a:pt x="247172" y="7781"/>
                  </a:lnTo>
                  <a:lnTo>
                    <a:pt x="247355" y="7598"/>
                  </a:lnTo>
                  <a:lnTo>
                    <a:pt x="247434" y="7494"/>
                  </a:lnTo>
                  <a:lnTo>
                    <a:pt x="247486" y="7390"/>
                  </a:lnTo>
                  <a:lnTo>
                    <a:pt x="247512" y="7311"/>
                  </a:lnTo>
                  <a:lnTo>
                    <a:pt x="247538" y="7207"/>
                  </a:lnTo>
                  <a:lnTo>
                    <a:pt x="247512" y="7129"/>
                  </a:lnTo>
                  <a:lnTo>
                    <a:pt x="247486" y="7024"/>
                  </a:lnTo>
                  <a:lnTo>
                    <a:pt x="247434" y="6946"/>
                  </a:lnTo>
                  <a:lnTo>
                    <a:pt x="247355" y="6841"/>
                  </a:lnTo>
                  <a:lnTo>
                    <a:pt x="247172" y="6659"/>
                  </a:lnTo>
                  <a:lnTo>
                    <a:pt x="246885" y="6476"/>
                  </a:lnTo>
                  <a:lnTo>
                    <a:pt x="246520" y="6293"/>
                  </a:lnTo>
                  <a:lnTo>
                    <a:pt x="246102" y="6110"/>
                  </a:lnTo>
                  <a:lnTo>
                    <a:pt x="245606" y="5928"/>
                  </a:lnTo>
                  <a:lnTo>
                    <a:pt x="245005" y="5771"/>
                  </a:lnTo>
                  <a:lnTo>
                    <a:pt x="244353" y="5588"/>
                  </a:lnTo>
                  <a:lnTo>
                    <a:pt x="243622" y="5405"/>
                  </a:lnTo>
                  <a:lnTo>
                    <a:pt x="242838" y="5249"/>
                  </a:lnTo>
                  <a:lnTo>
                    <a:pt x="241951" y="5066"/>
                  </a:lnTo>
                  <a:lnTo>
                    <a:pt x="240019" y="4726"/>
                  </a:lnTo>
                  <a:lnTo>
                    <a:pt x="237799" y="4413"/>
                  </a:lnTo>
                  <a:lnTo>
                    <a:pt x="235319" y="4074"/>
                  </a:lnTo>
                  <a:lnTo>
                    <a:pt x="232578" y="3760"/>
                  </a:lnTo>
                  <a:lnTo>
                    <a:pt x="229601" y="3473"/>
                  </a:lnTo>
                  <a:lnTo>
                    <a:pt x="226390" y="3186"/>
                  </a:lnTo>
                  <a:lnTo>
                    <a:pt x="222943" y="2899"/>
                  </a:lnTo>
                  <a:lnTo>
                    <a:pt x="219262" y="2612"/>
                  </a:lnTo>
                  <a:lnTo>
                    <a:pt x="215372" y="2351"/>
                  </a:lnTo>
                  <a:lnTo>
                    <a:pt x="211273" y="2116"/>
                  </a:lnTo>
                  <a:lnTo>
                    <a:pt x="206991" y="1855"/>
                  </a:lnTo>
                  <a:lnTo>
                    <a:pt x="202500" y="1646"/>
                  </a:lnTo>
                  <a:lnTo>
                    <a:pt x="197801" y="1437"/>
                  </a:lnTo>
                  <a:lnTo>
                    <a:pt x="192971" y="1228"/>
                  </a:lnTo>
                  <a:lnTo>
                    <a:pt x="187932" y="1045"/>
                  </a:lnTo>
                  <a:lnTo>
                    <a:pt x="182762" y="862"/>
                  </a:lnTo>
                  <a:lnTo>
                    <a:pt x="177410" y="706"/>
                  </a:lnTo>
                  <a:lnTo>
                    <a:pt x="171927" y="549"/>
                  </a:lnTo>
                  <a:lnTo>
                    <a:pt x="166313" y="419"/>
                  </a:lnTo>
                  <a:lnTo>
                    <a:pt x="160569" y="314"/>
                  </a:lnTo>
                  <a:lnTo>
                    <a:pt x="154695" y="210"/>
                  </a:lnTo>
                  <a:lnTo>
                    <a:pt x="148716" y="131"/>
                  </a:lnTo>
                  <a:lnTo>
                    <a:pt x="142607" y="79"/>
                  </a:lnTo>
                  <a:lnTo>
                    <a:pt x="136419" y="27"/>
                  </a:lnTo>
                  <a:lnTo>
                    <a:pt x="130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8116;p116">
              <a:extLst>
                <a:ext uri="{FF2B5EF4-FFF2-40B4-BE49-F238E27FC236}">
                  <a16:creationId xmlns:a16="http://schemas.microsoft.com/office/drawing/2014/main" id="{04E5E233-8554-3D63-FDED-381E2938A3F3}"/>
                </a:ext>
              </a:extLst>
            </p:cNvPr>
            <p:cNvSpPr/>
            <p:nvPr/>
          </p:nvSpPr>
          <p:spPr>
            <a:xfrm>
              <a:off x="715775" y="5115900"/>
              <a:ext cx="6188450" cy="360975"/>
            </a:xfrm>
            <a:custGeom>
              <a:avLst/>
              <a:gdLst/>
              <a:ahLst/>
              <a:cxnLst/>
              <a:rect l="l" t="t" r="r" b="b"/>
              <a:pathLst>
                <a:path w="247538" h="14439" fill="none" extrusionOk="0">
                  <a:moveTo>
                    <a:pt x="123756" y="1"/>
                  </a:moveTo>
                  <a:lnTo>
                    <a:pt x="123756" y="1"/>
                  </a:lnTo>
                  <a:lnTo>
                    <a:pt x="130127" y="1"/>
                  </a:lnTo>
                  <a:lnTo>
                    <a:pt x="136419" y="27"/>
                  </a:lnTo>
                  <a:lnTo>
                    <a:pt x="142607" y="79"/>
                  </a:lnTo>
                  <a:lnTo>
                    <a:pt x="148716" y="131"/>
                  </a:lnTo>
                  <a:lnTo>
                    <a:pt x="154695" y="210"/>
                  </a:lnTo>
                  <a:lnTo>
                    <a:pt x="160569" y="314"/>
                  </a:lnTo>
                  <a:lnTo>
                    <a:pt x="166313" y="419"/>
                  </a:lnTo>
                  <a:lnTo>
                    <a:pt x="171927" y="549"/>
                  </a:lnTo>
                  <a:lnTo>
                    <a:pt x="177410" y="706"/>
                  </a:lnTo>
                  <a:lnTo>
                    <a:pt x="182762" y="862"/>
                  </a:lnTo>
                  <a:lnTo>
                    <a:pt x="187932" y="1045"/>
                  </a:lnTo>
                  <a:lnTo>
                    <a:pt x="192971" y="1228"/>
                  </a:lnTo>
                  <a:lnTo>
                    <a:pt x="197801" y="1437"/>
                  </a:lnTo>
                  <a:lnTo>
                    <a:pt x="202500" y="1646"/>
                  </a:lnTo>
                  <a:lnTo>
                    <a:pt x="206991" y="1855"/>
                  </a:lnTo>
                  <a:lnTo>
                    <a:pt x="211273" y="2116"/>
                  </a:lnTo>
                  <a:lnTo>
                    <a:pt x="215372" y="2351"/>
                  </a:lnTo>
                  <a:lnTo>
                    <a:pt x="219262" y="2612"/>
                  </a:lnTo>
                  <a:lnTo>
                    <a:pt x="222943" y="2899"/>
                  </a:lnTo>
                  <a:lnTo>
                    <a:pt x="226390" y="3186"/>
                  </a:lnTo>
                  <a:lnTo>
                    <a:pt x="229601" y="3473"/>
                  </a:lnTo>
                  <a:lnTo>
                    <a:pt x="232578" y="3760"/>
                  </a:lnTo>
                  <a:lnTo>
                    <a:pt x="235319" y="4074"/>
                  </a:lnTo>
                  <a:lnTo>
                    <a:pt x="237799" y="4413"/>
                  </a:lnTo>
                  <a:lnTo>
                    <a:pt x="240019" y="4726"/>
                  </a:lnTo>
                  <a:lnTo>
                    <a:pt x="241951" y="5066"/>
                  </a:lnTo>
                  <a:lnTo>
                    <a:pt x="242838" y="5249"/>
                  </a:lnTo>
                  <a:lnTo>
                    <a:pt x="243622" y="5405"/>
                  </a:lnTo>
                  <a:lnTo>
                    <a:pt x="244353" y="5588"/>
                  </a:lnTo>
                  <a:lnTo>
                    <a:pt x="245005" y="5771"/>
                  </a:lnTo>
                  <a:lnTo>
                    <a:pt x="245606" y="5928"/>
                  </a:lnTo>
                  <a:lnTo>
                    <a:pt x="246102" y="6110"/>
                  </a:lnTo>
                  <a:lnTo>
                    <a:pt x="246520" y="6293"/>
                  </a:lnTo>
                  <a:lnTo>
                    <a:pt x="246885" y="6476"/>
                  </a:lnTo>
                  <a:lnTo>
                    <a:pt x="247172" y="6659"/>
                  </a:lnTo>
                  <a:lnTo>
                    <a:pt x="247355" y="6841"/>
                  </a:lnTo>
                  <a:lnTo>
                    <a:pt x="247434" y="6946"/>
                  </a:lnTo>
                  <a:lnTo>
                    <a:pt x="247486" y="7024"/>
                  </a:lnTo>
                  <a:lnTo>
                    <a:pt x="247512" y="7129"/>
                  </a:lnTo>
                  <a:lnTo>
                    <a:pt x="247538" y="7207"/>
                  </a:lnTo>
                  <a:lnTo>
                    <a:pt x="247538" y="7207"/>
                  </a:lnTo>
                  <a:lnTo>
                    <a:pt x="247512" y="7311"/>
                  </a:lnTo>
                  <a:lnTo>
                    <a:pt x="247486" y="7390"/>
                  </a:lnTo>
                  <a:lnTo>
                    <a:pt x="247434" y="7494"/>
                  </a:lnTo>
                  <a:lnTo>
                    <a:pt x="247355" y="7598"/>
                  </a:lnTo>
                  <a:lnTo>
                    <a:pt x="247172" y="7781"/>
                  </a:lnTo>
                  <a:lnTo>
                    <a:pt x="246885" y="7964"/>
                  </a:lnTo>
                  <a:lnTo>
                    <a:pt x="246520" y="8147"/>
                  </a:lnTo>
                  <a:lnTo>
                    <a:pt x="246102" y="8303"/>
                  </a:lnTo>
                  <a:lnTo>
                    <a:pt x="245606" y="8486"/>
                  </a:lnTo>
                  <a:lnTo>
                    <a:pt x="245005" y="8669"/>
                  </a:lnTo>
                  <a:lnTo>
                    <a:pt x="244353" y="8852"/>
                  </a:lnTo>
                  <a:lnTo>
                    <a:pt x="243622" y="9008"/>
                  </a:lnTo>
                  <a:lnTo>
                    <a:pt x="242838" y="9191"/>
                  </a:lnTo>
                  <a:lnTo>
                    <a:pt x="241951" y="9374"/>
                  </a:lnTo>
                  <a:lnTo>
                    <a:pt x="240019" y="9687"/>
                  </a:lnTo>
                  <a:lnTo>
                    <a:pt x="237799" y="10027"/>
                  </a:lnTo>
                  <a:lnTo>
                    <a:pt x="235319" y="10340"/>
                  </a:lnTo>
                  <a:lnTo>
                    <a:pt x="232578" y="10653"/>
                  </a:lnTo>
                  <a:lnTo>
                    <a:pt x="229601" y="10967"/>
                  </a:lnTo>
                  <a:lnTo>
                    <a:pt x="226390" y="11254"/>
                  </a:lnTo>
                  <a:lnTo>
                    <a:pt x="222943" y="11541"/>
                  </a:lnTo>
                  <a:lnTo>
                    <a:pt x="219262" y="11802"/>
                  </a:lnTo>
                  <a:lnTo>
                    <a:pt x="215372" y="12063"/>
                  </a:lnTo>
                  <a:lnTo>
                    <a:pt x="211273" y="12324"/>
                  </a:lnTo>
                  <a:lnTo>
                    <a:pt x="206991" y="12559"/>
                  </a:lnTo>
                  <a:lnTo>
                    <a:pt x="202500" y="12794"/>
                  </a:lnTo>
                  <a:lnTo>
                    <a:pt x="197801" y="13003"/>
                  </a:lnTo>
                  <a:lnTo>
                    <a:pt x="192971" y="13212"/>
                  </a:lnTo>
                  <a:lnTo>
                    <a:pt x="187932" y="13395"/>
                  </a:lnTo>
                  <a:lnTo>
                    <a:pt x="182762" y="13577"/>
                  </a:lnTo>
                  <a:lnTo>
                    <a:pt x="177410" y="13734"/>
                  </a:lnTo>
                  <a:lnTo>
                    <a:pt x="171927" y="13865"/>
                  </a:lnTo>
                  <a:lnTo>
                    <a:pt x="166313" y="13995"/>
                  </a:lnTo>
                  <a:lnTo>
                    <a:pt x="160569" y="14126"/>
                  </a:lnTo>
                  <a:lnTo>
                    <a:pt x="154695" y="14204"/>
                  </a:lnTo>
                  <a:lnTo>
                    <a:pt x="148716" y="14282"/>
                  </a:lnTo>
                  <a:lnTo>
                    <a:pt x="142607" y="14361"/>
                  </a:lnTo>
                  <a:lnTo>
                    <a:pt x="136419" y="14413"/>
                  </a:lnTo>
                  <a:lnTo>
                    <a:pt x="130127" y="14439"/>
                  </a:lnTo>
                  <a:lnTo>
                    <a:pt x="123756" y="14439"/>
                  </a:lnTo>
                  <a:lnTo>
                    <a:pt x="123756" y="14439"/>
                  </a:lnTo>
                  <a:lnTo>
                    <a:pt x="117385" y="14439"/>
                  </a:lnTo>
                  <a:lnTo>
                    <a:pt x="111119" y="14413"/>
                  </a:lnTo>
                  <a:lnTo>
                    <a:pt x="104905" y="14361"/>
                  </a:lnTo>
                  <a:lnTo>
                    <a:pt x="98822" y="14282"/>
                  </a:lnTo>
                  <a:lnTo>
                    <a:pt x="92843" y="14204"/>
                  </a:lnTo>
                  <a:lnTo>
                    <a:pt x="86969" y="14126"/>
                  </a:lnTo>
                  <a:lnTo>
                    <a:pt x="81199" y="13995"/>
                  </a:lnTo>
                  <a:lnTo>
                    <a:pt x="75585" y="13865"/>
                  </a:lnTo>
                  <a:lnTo>
                    <a:pt x="70102" y="13734"/>
                  </a:lnTo>
                  <a:lnTo>
                    <a:pt x="64776" y="13577"/>
                  </a:lnTo>
                  <a:lnTo>
                    <a:pt x="59580" y="13395"/>
                  </a:lnTo>
                  <a:lnTo>
                    <a:pt x="54567" y="13212"/>
                  </a:lnTo>
                  <a:lnTo>
                    <a:pt x="49711" y="13003"/>
                  </a:lnTo>
                  <a:lnTo>
                    <a:pt x="45038" y="12794"/>
                  </a:lnTo>
                  <a:lnTo>
                    <a:pt x="40547" y="12559"/>
                  </a:lnTo>
                  <a:lnTo>
                    <a:pt x="36239" y="12324"/>
                  </a:lnTo>
                  <a:lnTo>
                    <a:pt x="32166" y="12063"/>
                  </a:lnTo>
                  <a:lnTo>
                    <a:pt x="28276" y="11802"/>
                  </a:lnTo>
                  <a:lnTo>
                    <a:pt x="24595" y="11541"/>
                  </a:lnTo>
                  <a:lnTo>
                    <a:pt x="21148" y="11254"/>
                  </a:lnTo>
                  <a:lnTo>
                    <a:pt x="17911" y="10967"/>
                  </a:lnTo>
                  <a:lnTo>
                    <a:pt x="14934" y="10653"/>
                  </a:lnTo>
                  <a:lnTo>
                    <a:pt x="12219" y="10340"/>
                  </a:lnTo>
                  <a:lnTo>
                    <a:pt x="9739" y="10027"/>
                  </a:lnTo>
                  <a:lnTo>
                    <a:pt x="7519" y="9687"/>
                  </a:lnTo>
                  <a:lnTo>
                    <a:pt x="5561" y="9374"/>
                  </a:lnTo>
                  <a:lnTo>
                    <a:pt x="4700" y="9191"/>
                  </a:lnTo>
                  <a:lnTo>
                    <a:pt x="3890" y="9008"/>
                  </a:lnTo>
                  <a:lnTo>
                    <a:pt x="3159" y="8852"/>
                  </a:lnTo>
                  <a:lnTo>
                    <a:pt x="2506" y="8669"/>
                  </a:lnTo>
                  <a:lnTo>
                    <a:pt x="1932" y="8486"/>
                  </a:lnTo>
                  <a:lnTo>
                    <a:pt x="1436" y="8303"/>
                  </a:lnTo>
                  <a:lnTo>
                    <a:pt x="992" y="8147"/>
                  </a:lnTo>
                  <a:lnTo>
                    <a:pt x="653" y="7964"/>
                  </a:lnTo>
                  <a:lnTo>
                    <a:pt x="366" y="7781"/>
                  </a:lnTo>
                  <a:lnTo>
                    <a:pt x="157" y="7598"/>
                  </a:lnTo>
                  <a:lnTo>
                    <a:pt x="104" y="7494"/>
                  </a:lnTo>
                  <a:lnTo>
                    <a:pt x="52" y="7390"/>
                  </a:lnTo>
                  <a:lnTo>
                    <a:pt x="0" y="7311"/>
                  </a:lnTo>
                  <a:lnTo>
                    <a:pt x="0" y="7207"/>
                  </a:lnTo>
                  <a:lnTo>
                    <a:pt x="0" y="7207"/>
                  </a:lnTo>
                  <a:lnTo>
                    <a:pt x="0" y="7129"/>
                  </a:lnTo>
                  <a:lnTo>
                    <a:pt x="52" y="7024"/>
                  </a:lnTo>
                  <a:lnTo>
                    <a:pt x="104" y="6946"/>
                  </a:lnTo>
                  <a:lnTo>
                    <a:pt x="157" y="6841"/>
                  </a:lnTo>
                  <a:lnTo>
                    <a:pt x="366" y="6659"/>
                  </a:lnTo>
                  <a:lnTo>
                    <a:pt x="653" y="6476"/>
                  </a:lnTo>
                  <a:lnTo>
                    <a:pt x="992" y="6293"/>
                  </a:lnTo>
                  <a:lnTo>
                    <a:pt x="1436" y="6110"/>
                  </a:lnTo>
                  <a:lnTo>
                    <a:pt x="1932" y="5928"/>
                  </a:lnTo>
                  <a:lnTo>
                    <a:pt x="2506" y="5771"/>
                  </a:lnTo>
                  <a:lnTo>
                    <a:pt x="3159" y="5588"/>
                  </a:lnTo>
                  <a:lnTo>
                    <a:pt x="3890" y="5405"/>
                  </a:lnTo>
                  <a:lnTo>
                    <a:pt x="4700" y="5249"/>
                  </a:lnTo>
                  <a:lnTo>
                    <a:pt x="5561" y="5066"/>
                  </a:lnTo>
                  <a:lnTo>
                    <a:pt x="7519" y="4726"/>
                  </a:lnTo>
                  <a:lnTo>
                    <a:pt x="9739" y="4413"/>
                  </a:lnTo>
                  <a:lnTo>
                    <a:pt x="12219" y="4074"/>
                  </a:lnTo>
                  <a:lnTo>
                    <a:pt x="14934" y="3760"/>
                  </a:lnTo>
                  <a:lnTo>
                    <a:pt x="17911" y="3473"/>
                  </a:lnTo>
                  <a:lnTo>
                    <a:pt x="21148" y="3186"/>
                  </a:lnTo>
                  <a:lnTo>
                    <a:pt x="24595" y="2899"/>
                  </a:lnTo>
                  <a:lnTo>
                    <a:pt x="28276" y="2612"/>
                  </a:lnTo>
                  <a:lnTo>
                    <a:pt x="32166" y="2351"/>
                  </a:lnTo>
                  <a:lnTo>
                    <a:pt x="36239" y="2116"/>
                  </a:lnTo>
                  <a:lnTo>
                    <a:pt x="40547" y="1855"/>
                  </a:lnTo>
                  <a:lnTo>
                    <a:pt x="45038" y="1646"/>
                  </a:lnTo>
                  <a:lnTo>
                    <a:pt x="49711" y="1437"/>
                  </a:lnTo>
                  <a:lnTo>
                    <a:pt x="54567" y="1228"/>
                  </a:lnTo>
                  <a:lnTo>
                    <a:pt x="59580" y="1045"/>
                  </a:lnTo>
                  <a:lnTo>
                    <a:pt x="64776" y="862"/>
                  </a:lnTo>
                  <a:lnTo>
                    <a:pt x="70102" y="706"/>
                  </a:lnTo>
                  <a:lnTo>
                    <a:pt x="75585" y="549"/>
                  </a:lnTo>
                  <a:lnTo>
                    <a:pt x="81199" y="419"/>
                  </a:lnTo>
                  <a:lnTo>
                    <a:pt x="86969" y="314"/>
                  </a:lnTo>
                  <a:lnTo>
                    <a:pt x="92843" y="210"/>
                  </a:lnTo>
                  <a:lnTo>
                    <a:pt x="98822" y="131"/>
                  </a:lnTo>
                  <a:lnTo>
                    <a:pt x="104905" y="79"/>
                  </a:lnTo>
                  <a:lnTo>
                    <a:pt x="111119" y="27"/>
                  </a:lnTo>
                  <a:lnTo>
                    <a:pt x="117385" y="1"/>
                  </a:lnTo>
                  <a:lnTo>
                    <a:pt x="1237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8117;p116">
              <a:extLst>
                <a:ext uri="{FF2B5EF4-FFF2-40B4-BE49-F238E27FC236}">
                  <a16:creationId xmlns:a16="http://schemas.microsoft.com/office/drawing/2014/main" id="{4CA61334-36C8-338C-3571-DC987BCD05D8}"/>
                </a:ext>
              </a:extLst>
            </p:cNvPr>
            <p:cNvSpPr/>
            <p:nvPr/>
          </p:nvSpPr>
          <p:spPr>
            <a:xfrm>
              <a:off x="1040175" y="839925"/>
              <a:ext cx="3513625" cy="2451650"/>
            </a:xfrm>
            <a:custGeom>
              <a:avLst/>
              <a:gdLst/>
              <a:ahLst/>
              <a:cxnLst/>
              <a:rect l="l" t="t" r="r" b="b"/>
              <a:pathLst>
                <a:path w="140545" h="98066" extrusionOk="0">
                  <a:moveTo>
                    <a:pt x="1723" y="0"/>
                  </a:moveTo>
                  <a:lnTo>
                    <a:pt x="1541" y="27"/>
                  </a:lnTo>
                  <a:lnTo>
                    <a:pt x="1384" y="53"/>
                  </a:lnTo>
                  <a:lnTo>
                    <a:pt x="1201" y="79"/>
                  </a:lnTo>
                  <a:lnTo>
                    <a:pt x="1044" y="157"/>
                  </a:lnTo>
                  <a:lnTo>
                    <a:pt x="888" y="209"/>
                  </a:lnTo>
                  <a:lnTo>
                    <a:pt x="757" y="314"/>
                  </a:lnTo>
                  <a:lnTo>
                    <a:pt x="627" y="418"/>
                  </a:lnTo>
                  <a:lnTo>
                    <a:pt x="496" y="523"/>
                  </a:lnTo>
                  <a:lnTo>
                    <a:pt x="392" y="653"/>
                  </a:lnTo>
                  <a:lnTo>
                    <a:pt x="287" y="784"/>
                  </a:lnTo>
                  <a:lnTo>
                    <a:pt x="209" y="914"/>
                  </a:lnTo>
                  <a:lnTo>
                    <a:pt x="131" y="1071"/>
                  </a:lnTo>
                  <a:lnTo>
                    <a:pt x="78" y="1228"/>
                  </a:lnTo>
                  <a:lnTo>
                    <a:pt x="26" y="1410"/>
                  </a:lnTo>
                  <a:lnTo>
                    <a:pt x="0" y="1567"/>
                  </a:lnTo>
                  <a:lnTo>
                    <a:pt x="0" y="1750"/>
                  </a:lnTo>
                  <a:lnTo>
                    <a:pt x="0" y="96342"/>
                  </a:lnTo>
                  <a:lnTo>
                    <a:pt x="0" y="96525"/>
                  </a:lnTo>
                  <a:lnTo>
                    <a:pt x="26" y="96682"/>
                  </a:lnTo>
                  <a:lnTo>
                    <a:pt x="78" y="96864"/>
                  </a:lnTo>
                  <a:lnTo>
                    <a:pt x="131" y="97021"/>
                  </a:lnTo>
                  <a:lnTo>
                    <a:pt x="209" y="97178"/>
                  </a:lnTo>
                  <a:lnTo>
                    <a:pt x="287" y="97308"/>
                  </a:lnTo>
                  <a:lnTo>
                    <a:pt x="392" y="97439"/>
                  </a:lnTo>
                  <a:lnTo>
                    <a:pt x="496" y="97569"/>
                  </a:lnTo>
                  <a:lnTo>
                    <a:pt x="627" y="97674"/>
                  </a:lnTo>
                  <a:lnTo>
                    <a:pt x="757" y="97778"/>
                  </a:lnTo>
                  <a:lnTo>
                    <a:pt x="888" y="97857"/>
                  </a:lnTo>
                  <a:lnTo>
                    <a:pt x="1044" y="97935"/>
                  </a:lnTo>
                  <a:lnTo>
                    <a:pt x="1201" y="97987"/>
                  </a:lnTo>
                  <a:lnTo>
                    <a:pt x="1384" y="98039"/>
                  </a:lnTo>
                  <a:lnTo>
                    <a:pt x="1541" y="98065"/>
                  </a:lnTo>
                  <a:lnTo>
                    <a:pt x="139004" y="98065"/>
                  </a:lnTo>
                  <a:lnTo>
                    <a:pt x="139160" y="98039"/>
                  </a:lnTo>
                  <a:lnTo>
                    <a:pt x="139343" y="97987"/>
                  </a:lnTo>
                  <a:lnTo>
                    <a:pt x="139500" y="97935"/>
                  </a:lnTo>
                  <a:lnTo>
                    <a:pt x="139656" y="97857"/>
                  </a:lnTo>
                  <a:lnTo>
                    <a:pt x="139787" y="97778"/>
                  </a:lnTo>
                  <a:lnTo>
                    <a:pt x="139917" y="97674"/>
                  </a:lnTo>
                  <a:lnTo>
                    <a:pt x="140048" y="97569"/>
                  </a:lnTo>
                  <a:lnTo>
                    <a:pt x="140152" y="97439"/>
                  </a:lnTo>
                  <a:lnTo>
                    <a:pt x="140257" y="97308"/>
                  </a:lnTo>
                  <a:lnTo>
                    <a:pt x="140335" y="97178"/>
                  </a:lnTo>
                  <a:lnTo>
                    <a:pt x="140413" y="97021"/>
                  </a:lnTo>
                  <a:lnTo>
                    <a:pt x="140466" y="96864"/>
                  </a:lnTo>
                  <a:lnTo>
                    <a:pt x="140518" y="96682"/>
                  </a:lnTo>
                  <a:lnTo>
                    <a:pt x="140544" y="96525"/>
                  </a:lnTo>
                  <a:lnTo>
                    <a:pt x="140544" y="96342"/>
                  </a:lnTo>
                  <a:lnTo>
                    <a:pt x="140544" y="1750"/>
                  </a:lnTo>
                  <a:lnTo>
                    <a:pt x="140544" y="1567"/>
                  </a:lnTo>
                  <a:lnTo>
                    <a:pt x="140518" y="1410"/>
                  </a:lnTo>
                  <a:lnTo>
                    <a:pt x="140466" y="1228"/>
                  </a:lnTo>
                  <a:lnTo>
                    <a:pt x="140413" y="1071"/>
                  </a:lnTo>
                  <a:lnTo>
                    <a:pt x="140335" y="914"/>
                  </a:lnTo>
                  <a:lnTo>
                    <a:pt x="140257" y="784"/>
                  </a:lnTo>
                  <a:lnTo>
                    <a:pt x="140152" y="653"/>
                  </a:lnTo>
                  <a:lnTo>
                    <a:pt x="140048" y="523"/>
                  </a:lnTo>
                  <a:lnTo>
                    <a:pt x="139917" y="418"/>
                  </a:lnTo>
                  <a:lnTo>
                    <a:pt x="139787" y="314"/>
                  </a:lnTo>
                  <a:lnTo>
                    <a:pt x="139656" y="209"/>
                  </a:lnTo>
                  <a:lnTo>
                    <a:pt x="139500" y="157"/>
                  </a:lnTo>
                  <a:lnTo>
                    <a:pt x="139343" y="79"/>
                  </a:lnTo>
                  <a:lnTo>
                    <a:pt x="139160" y="53"/>
                  </a:lnTo>
                  <a:lnTo>
                    <a:pt x="139004" y="27"/>
                  </a:lnTo>
                  <a:lnTo>
                    <a:pt x="138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8118;p116">
              <a:extLst>
                <a:ext uri="{FF2B5EF4-FFF2-40B4-BE49-F238E27FC236}">
                  <a16:creationId xmlns:a16="http://schemas.microsoft.com/office/drawing/2014/main" id="{5E539FEE-0194-C963-C30B-D26502BC13D1}"/>
                </a:ext>
              </a:extLst>
            </p:cNvPr>
            <p:cNvSpPr/>
            <p:nvPr/>
          </p:nvSpPr>
          <p:spPr>
            <a:xfrm>
              <a:off x="1040175" y="839925"/>
              <a:ext cx="3513625" cy="2451650"/>
            </a:xfrm>
            <a:custGeom>
              <a:avLst/>
              <a:gdLst/>
              <a:ahLst/>
              <a:cxnLst/>
              <a:rect l="l" t="t" r="r" b="b"/>
              <a:pathLst>
                <a:path w="140545" h="98066" fill="none" extrusionOk="0">
                  <a:moveTo>
                    <a:pt x="140544" y="1750"/>
                  </a:moveTo>
                  <a:lnTo>
                    <a:pt x="140544" y="96342"/>
                  </a:lnTo>
                  <a:lnTo>
                    <a:pt x="140544" y="96342"/>
                  </a:lnTo>
                  <a:lnTo>
                    <a:pt x="140544" y="96525"/>
                  </a:lnTo>
                  <a:lnTo>
                    <a:pt x="140518" y="96682"/>
                  </a:lnTo>
                  <a:lnTo>
                    <a:pt x="140466" y="96864"/>
                  </a:lnTo>
                  <a:lnTo>
                    <a:pt x="140413" y="97021"/>
                  </a:lnTo>
                  <a:lnTo>
                    <a:pt x="140335" y="97178"/>
                  </a:lnTo>
                  <a:lnTo>
                    <a:pt x="140257" y="97308"/>
                  </a:lnTo>
                  <a:lnTo>
                    <a:pt x="140152" y="97439"/>
                  </a:lnTo>
                  <a:lnTo>
                    <a:pt x="140048" y="97569"/>
                  </a:lnTo>
                  <a:lnTo>
                    <a:pt x="139917" y="97674"/>
                  </a:lnTo>
                  <a:lnTo>
                    <a:pt x="139787" y="97778"/>
                  </a:lnTo>
                  <a:lnTo>
                    <a:pt x="139656" y="97857"/>
                  </a:lnTo>
                  <a:lnTo>
                    <a:pt x="139500" y="97935"/>
                  </a:lnTo>
                  <a:lnTo>
                    <a:pt x="139343" y="97987"/>
                  </a:lnTo>
                  <a:lnTo>
                    <a:pt x="139160" y="98039"/>
                  </a:lnTo>
                  <a:lnTo>
                    <a:pt x="139004" y="98065"/>
                  </a:lnTo>
                  <a:lnTo>
                    <a:pt x="138821" y="98065"/>
                  </a:lnTo>
                  <a:lnTo>
                    <a:pt x="1723" y="98065"/>
                  </a:lnTo>
                  <a:lnTo>
                    <a:pt x="1723" y="98065"/>
                  </a:lnTo>
                  <a:lnTo>
                    <a:pt x="1541" y="98065"/>
                  </a:lnTo>
                  <a:lnTo>
                    <a:pt x="1384" y="98039"/>
                  </a:lnTo>
                  <a:lnTo>
                    <a:pt x="1201" y="97987"/>
                  </a:lnTo>
                  <a:lnTo>
                    <a:pt x="1044" y="97935"/>
                  </a:lnTo>
                  <a:lnTo>
                    <a:pt x="888" y="97857"/>
                  </a:lnTo>
                  <a:lnTo>
                    <a:pt x="757" y="97778"/>
                  </a:lnTo>
                  <a:lnTo>
                    <a:pt x="627" y="97674"/>
                  </a:lnTo>
                  <a:lnTo>
                    <a:pt x="496" y="97569"/>
                  </a:lnTo>
                  <a:lnTo>
                    <a:pt x="392" y="97439"/>
                  </a:lnTo>
                  <a:lnTo>
                    <a:pt x="287" y="97308"/>
                  </a:lnTo>
                  <a:lnTo>
                    <a:pt x="209" y="97178"/>
                  </a:lnTo>
                  <a:lnTo>
                    <a:pt x="131" y="97021"/>
                  </a:lnTo>
                  <a:lnTo>
                    <a:pt x="78" y="96864"/>
                  </a:lnTo>
                  <a:lnTo>
                    <a:pt x="26" y="96682"/>
                  </a:lnTo>
                  <a:lnTo>
                    <a:pt x="0" y="96525"/>
                  </a:lnTo>
                  <a:lnTo>
                    <a:pt x="0" y="96342"/>
                  </a:lnTo>
                  <a:lnTo>
                    <a:pt x="0" y="1750"/>
                  </a:lnTo>
                  <a:lnTo>
                    <a:pt x="0" y="1750"/>
                  </a:lnTo>
                  <a:lnTo>
                    <a:pt x="0" y="1567"/>
                  </a:lnTo>
                  <a:lnTo>
                    <a:pt x="26" y="1410"/>
                  </a:lnTo>
                  <a:lnTo>
                    <a:pt x="78" y="1228"/>
                  </a:lnTo>
                  <a:lnTo>
                    <a:pt x="131" y="1071"/>
                  </a:lnTo>
                  <a:lnTo>
                    <a:pt x="209" y="914"/>
                  </a:lnTo>
                  <a:lnTo>
                    <a:pt x="287" y="784"/>
                  </a:lnTo>
                  <a:lnTo>
                    <a:pt x="392" y="653"/>
                  </a:lnTo>
                  <a:lnTo>
                    <a:pt x="496" y="523"/>
                  </a:lnTo>
                  <a:lnTo>
                    <a:pt x="627" y="418"/>
                  </a:lnTo>
                  <a:lnTo>
                    <a:pt x="757" y="314"/>
                  </a:lnTo>
                  <a:lnTo>
                    <a:pt x="888" y="209"/>
                  </a:lnTo>
                  <a:lnTo>
                    <a:pt x="1044" y="157"/>
                  </a:lnTo>
                  <a:lnTo>
                    <a:pt x="1201" y="79"/>
                  </a:lnTo>
                  <a:lnTo>
                    <a:pt x="1384" y="53"/>
                  </a:lnTo>
                  <a:lnTo>
                    <a:pt x="1541" y="27"/>
                  </a:lnTo>
                  <a:lnTo>
                    <a:pt x="1723" y="0"/>
                  </a:lnTo>
                  <a:lnTo>
                    <a:pt x="138821" y="0"/>
                  </a:lnTo>
                  <a:lnTo>
                    <a:pt x="138821" y="0"/>
                  </a:lnTo>
                  <a:lnTo>
                    <a:pt x="139004" y="27"/>
                  </a:lnTo>
                  <a:lnTo>
                    <a:pt x="139160" y="53"/>
                  </a:lnTo>
                  <a:lnTo>
                    <a:pt x="139343" y="79"/>
                  </a:lnTo>
                  <a:lnTo>
                    <a:pt x="139500" y="157"/>
                  </a:lnTo>
                  <a:lnTo>
                    <a:pt x="139656" y="209"/>
                  </a:lnTo>
                  <a:lnTo>
                    <a:pt x="139787" y="314"/>
                  </a:lnTo>
                  <a:lnTo>
                    <a:pt x="139917" y="418"/>
                  </a:lnTo>
                  <a:lnTo>
                    <a:pt x="140048" y="523"/>
                  </a:lnTo>
                  <a:lnTo>
                    <a:pt x="140152" y="653"/>
                  </a:lnTo>
                  <a:lnTo>
                    <a:pt x="140257" y="784"/>
                  </a:lnTo>
                  <a:lnTo>
                    <a:pt x="140335" y="914"/>
                  </a:lnTo>
                  <a:lnTo>
                    <a:pt x="140413" y="1071"/>
                  </a:lnTo>
                  <a:lnTo>
                    <a:pt x="140466" y="1228"/>
                  </a:lnTo>
                  <a:lnTo>
                    <a:pt x="140518" y="1410"/>
                  </a:lnTo>
                  <a:lnTo>
                    <a:pt x="140544" y="1567"/>
                  </a:lnTo>
                  <a:lnTo>
                    <a:pt x="140544" y="17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8119;p116">
              <a:extLst>
                <a:ext uri="{FF2B5EF4-FFF2-40B4-BE49-F238E27FC236}">
                  <a16:creationId xmlns:a16="http://schemas.microsoft.com/office/drawing/2014/main" id="{410FF3A8-E36F-6439-A360-3AD0B1A4E375}"/>
                </a:ext>
              </a:extLst>
            </p:cNvPr>
            <p:cNvSpPr/>
            <p:nvPr/>
          </p:nvSpPr>
          <p:spPr>
            <a:xfrm>
              <a:off x="1040175" y="1129075"/>
              <a:ext cx="3513625" cy="2162500"/>
            </a:xfrm>
            <a:custGeom>
              <a:avLst/>
              <a:gdLst/>
              <a:ahLst/>
              <a:cxnLst/>
              <a:rect l="l" t="t" r="r" b="b"/>
              <a:pathLst>
                <a:path w="140545" h="86500" extrusionOk="0">
                  <a:moveTo>
                    <a:pt x="133416" y="7207"/>
                  </a:moveTo>
                  <a:lnTo>
                    <a:pt x="133416" y="44751"/>
                  </a:lnTo>
                  <a:lnTo>
                    <a:pt x="66682" y="44751"/>
                  </a:lnTo>
                  <a:lnTo>
                    <a:pt x="66682" y="7207"/>
                  </a:lnTo>
                  <a:close/>
                  <a:moveTo>
                    <a:pt x="23368" y="51827"/>
                  </a:moveTo>
                  <a:lnTo>
                    <a:pt x="23994" y="51853"/>
                  </a:lnTo>
                  <a:lnTo>
                    <a:pt x="24621" y="51879"/>
                  </a:lnTo>
                  <a:lnTo>
                    <a:pt x="25221" y="51957"/>
                  </a:lnTo>
                  <a:lnTo>
                    <a:pt x="25822" y="52062"/>
                  </a:lnTo>
                  <a:lnTo>
                    <a:pt x="26422" y="52218"/>
                  </a:lnTo>
                  <a:lnTo>
                    <a:pt x="26997" y="52375"/>
                  </a:lnTo>
                  <a:lnTo>
                    <a:pt x="27571" y="52558"/>
                  </a:lnTo>
                  <a:lnTo>
                    <a:pt x="28119" y="52793"/>
                  </a:lnTo>
                  <a:lnTo>
                    <a:pt x="28668" y="53028"/>
                  </a:lnTo>
                  <a:lnTo>
                    <a:pt x="29216" y="53315"/>
                  </a:lnTo>
                  <a:lnTo>
                    <a:pt x="29712" y="53602"/>
                  </a:lnTo>
                  <a:lnTo>
                    <a:pt x="30208" y="53916"/>
                  </a:lnTo>
                  <a:lnTo>
                    <a:pt x="30704" y="54255"/>
                  </a:lnTo>
                  <a:lnTo>
                    <a:pt x="31148" y="54620"/>
                  </a:lnTo>
                  <a:lnTo>
                    <a:pt x="31592" y="55012"/>
                  </a:lnTo>
                  <a:lnTo>
                    <a:pt x="32036" y="55404"/>
                  </a:lnTo>
                  <a:lnTo>
                    <a:pt x="32427" y="55848"/>
                  </a:lnTo>
                  <a:lnTo>
                    <a:pt x="32819" y="56291"/>
                  </a:lnTo>
                  <a:lnTo>
                    <a:pt x="33184" y="56761"/>
                  </a:lnTo>
                  <a:lnTo>
                    <a:pt x="33524" y="57231"/>
                  </a:lnTo>
                  <a:lnTo>
                    <a:pt x="33837" y="57727"/>
                  </a:lnTo>
                  <a:lnTo>
                    <a:pt x="34150" y="58250"/>
                  </a:lnTo>
                  <a:lnTo>
                    <a:pt x="34412" y="58772"/>
                  </a:lnTo>
                  <a:lnTo>
                    <a:pt x="34647" y="59320"/>
                  </a:lnTo>
                  <a:lnTo>
                    <a:pt x="34882" y="59868"/>
                  </a:lnTo>
                  <a:lnTo>
                    <a:pt x="35064" y="60443"/>
                  </a:lnTo>
                  <a:lnTo>
                    <a:pt x="35247" y="61017"/>
                  </a:lnTo>
                  <a:lnTo>
                    <a:pt x="35378" y="61618"/>
                  </a:lnTo>
                  <a:lnTo>
                    <a:pt x="35482" y="62218"/>
                  </a:lnTo>
                  <a:lnTo>
                    <a:pt x="35560" y="62845"/>
                  </a:lnTo>
                  <a:lnTo>
                    <a:pt x="35613" y="63445"/>
                  </a:lnTo>
                  <a:lnTo>
                    <a:pt x="35613" y="64098"/>
                  </a:lnTo>
                  <a:lnTo>
                    <a:pt x="35613" y="64725"/>
                  </a:lnTo>
                  <a:lnTo>
                    <a:pt x="35560" y="65351"/>
                  </a:lnTo>
                  <a:lnTo>
                    <a:pt x="35482" y="65952"/>
                  </a:lnTo>
                  <a:lnTo>
                    <a:pt x="35378" y="66552"/>
                  </a:lnTo>
                  <a:lnTo>
                    <a:pt x="35247" y="67153"/>
                  </a:lnTo>
                  <a:lnTo>
                    <a:pt x="35064" y="67727"/>
                  </a:lnTo>
                  <a:lnTo>
                    <a:pt x="34882" y="68302"/>
                  </a:lnTo>
                  <a:lnTo>
                    <a:pt x="34647" y="68850"/>
                  </a:lnTo>
                  <a:lnTo>
                    <a:pt x="34412" y="69398"/>
                  </a:lnTo>
                  <a:lnTo>
                    <a:pt x="34150" y="69920"/>
                  </a:lnTo>
                  <a:lnTo>
                    <a:pt x="33837" y="70442"/>
                  </a:lnTo>
                  <a:lnTo>
                    <a:pt x="33524" y="70939"/>
                  </a:lnTo>
                  <a:lnTo>
                    <a:pt x="33184" y="71435"/>
                  </a:lnTo>
                  <a:lnTo>
                    <a:pt x="32819" y="71878"/>
                  </a:lnTo>
                  <a:lnTo>
                    <a:pt x="32427" y="72322"/>
                  </a:lnTo>
                  <a:lnTo>
                    <a:pt x="32036" y="72766"/>
                  </a:lnTo>
                  <a:lnTo>
                    <a:pt x="31592" y="73158"/>
                  </a:lnTo>
                  <a:lnTo>
                    <a:pt x="31148" y="73549"/>
                  </a:lnTo>
                  <a:lnTo>
                    <a:pt x="30704" y="73915"/>
                  </a:lnTo>
                  <a:lnTo>
                    <a:pt x="30208" y="74254"/>
                  </a:lnTo>
                  <a:lnTo>
                    <a:pt x="29712" y="74568"/>
                  </a:lnTo>
                  <a:lnTo>
                    <a:pt x="29216" y="74881"/>
                  </a:lnTo>
                  <a:lnTo>
                    <a:pt x="28668" y="75142"/>
                  </a:lnTo>
                  <a:lnTo>
                    <a:pt x="28119" y="75377"/>
                  </a:lnTo>
                  <a:lnTo>
                    <a:pt x="27571" y="75612"/>
                  </a:lnTo>
                  <a:lnTo>
                    <a:pt x="26997" y="75795"/>
                  </a:lnTo>
                  <a:lnTo>
                    <a:pt x="26422" y="75951"/>
                  </a:lnTo>
                  <a:lnTo>
                    <a:pt x="25822" y="76108"/>
                  </a:lnTo>
                  <a:lnTo>
                    <a:pt x="25221" y="76213"/>
                  </a:lnTo>
                  <a:lnTo>
                    <a:pt x="24621" y="76291"/>
                  </a:lnTo>
                  <a:lnTo>
                    <a:pt x="23994" y="76343"/>
                  </a:lnTo>
                  <a:lnTo>
                    <a:pt x="22741" y="76343"/>
                  </a:lnTo>
                  <a:lnTo>
                    <a:pt x="22114" y="76291"/>
                  </a:lnTo>
                  <a:lnTo>
                    <a:pt x="21488" y="76213"/>
                  </a:lnTo>
                  <a:lnTo>
                    <a:pt x="20887" y="76108"/>
                  </a:lnTo>
                  <a:lnTo>
                    <a:pt x="20287" y="75951"/>
                  </a:lnTo>
                  <a:lnTo>
                    <a:pt x="19712" y="75795"/>
                  </a:lnTo>
                  <a:lnTo>
                    <a:pt x="19138" y="75612"/>
                  </a:lnTo>
                  <a:lnTo>
                    <a:pt x="18590" y="75377"/>
                  </a:lnTo>
                  <a:lnTo>
                    <a:pt x="18041" y="75142"/>
                  </a:lnTo>
                  <a:lnTo>
                    <a:pt x="17519" y="74881"/>
                  </a:lnTo>
                  <a:lnTo>
                    <a:pt x="16997" y="74568"/>
                  </a:lnTo>
                  <a:lnTo>
                    <a:pt x="16501" y="74254"/>
                  </a:lnTo>
                  <a:lnTo>
                    <a:pt x="16031" y="73915"/>
                  </a:lnTo>
                  <a:lnTo>
                    <a:pt x="15561" y="73549"/>
                  </a:lnTo>
                  <a:lnTo>
                    <a:pt x="15117" y="73158"/>
                  </a:lnTo>
                  <a:lnTo>
                    <a:pt x="14699" y="72766"/>
                  </a:lnTo>
                  <a:lnTo>
                    <a:pt x="14282" y="72322"/>
                  </a:lnTo>
                  <a:lnTo>
                    <a:pt x="13890" y="71878"/>
                  </a:lnTo>
                  <a:lnTo>
                    <a:pt x="13524" y="71435"/>
                  </a:lnTo>
                  <a:lnTo>
                    <a:pt x="13185" y="70939"/>
                  </a:lnTo>
                  <a:lnTo>
                    <a:pt x="12872" y="70442"/>
                  </a:lnTo>
                  <a:lnTo>
                    <a:pt x="12585" y="69920"/>
                  </a:lnTo>
                  <a:lnTo>
                    <a:pt x="12297" y="69398"/>
                  </a:lnTo>
                  <a:lnTo>
                    <a:pt x="12062" y="68850"/>
                  </a:lnTo>
                  <a:lnTo>
                    <a:pt x="11854" y="68302"/>
                  </a:lnTo>
                  <a:lnTo>
                    <a:pt x="11645" y="67727"/>
                  </a:lnTo>
                  <a:lnTo>
                    <a:pt x="11488" y="67153"/>
                  </a:lnTo>
                  <a:lnTo>
                    <a:pt x="11357" y="66552"/>
                  </a:lnTo>
                  <a:lnTo>
                    <a:pt x="11227" y="65952"/>
                  </a:lnTo>
                  <a:lnTo>
                    <a:pt x="11149" y="65351"/>
                  </a:lnTo>
                  <a:lnTo>
                    <a:pt x="11122" y="64725"/>
                  </a:lnTo>
                  <a:lnTo>
                    <a:pt x="11096" y="64098"/>
                  </a:lnTo>
                  <a:lnTo>
                    <a:pt x="11122" y="63445"/>
                  </a:lnTo>
                  <a:lnTo>
                    <a:pt x="11149" y="62845"/>
                  </a:lnTo>
                  <a:lnTo>
                    <a:pt x="11227" y="62218"/>
                  </a:lnTo>
                  <a:lnTo>
                    <a:pt x="11357" y="61618"/>
                  </a:lnTo>
                  <a:lnTo>
                    <a:pt x="11488" y="61017"/>
                  </a:lnTo>
                  <a:lnTo>
                    <a:pt x="11645" y="60443"/>
                  </a:lnTo>
                  <a:lnTo>
                    <a:pt x="11854" y="59868"/>
                  </a:lnTo>
                  <a:lnTo>
                    <a:pt x="12062" y="59320"/>
                  </a:lnTo>
                  <a:lnTo>
                    <a:pt x="12297" y="58772"/>
                  </a:lnTo>
                  <a:lnTo>
                    <a:pt x="12585" y="58250"/>
                  </a:lnTo>
                  <a:lnTo>
                    <a:pt x="12872" y="57727"/>
                  </a:lnTo>
                  <a:lnTo>
                    <a:pt x="13185" y="57231"/>
                  </a:lnTo>
                  <a:lnTo>
                    <a:pt x="13524" y="56761"/>
                  </a:lnTo>
                  <a:lnTo>
                    <a:pt x="13890" y="56291"/>
                  </a:lnTo>
                  <a:lnTo>
                    <a:pt x="14282" y="55848"/>
                  </a:lnTo>
                  <a:lnTo>
                    <a:pt x="14699" y="55404"/>
                  </a:lnTo>
                  <a:lnTo>
                    <a:pt x="15117" y="55012"/>
                  </a:lnTo>
                  <a:lnTo>
                    <a:pt x="15561" y="54620"/>
                  </a:lnTo>
                  <a:lnTo>
                    <a:pt x="16031" y="54255"/>
                  </a:lnTo>
                  <a:lnTo>
                    <a:pt x="16501" y="53916"/>
                  </a:lnTo>
                  <a:lnTo>
                    <a:pt x="16997" y="53602"/>
                  </a:lnTo>
                  <a:lnTo>
                    <a:pt x="17519" y="53315"/>
                  </a:lnTo>
                  <a:lnTo>
                    <a:pt x="18041" y="53028"/>
                  </a:lnTo>
                  <a:lnTo>
                    <a:pt x="18590" y="52793"/>
                  </a:lnTo>
                  <a:lnTo>
                    <a:pt x="19138" y="52558"/>
                  </a:lnTo>
                  <a:lnTo>
                    <a:pt x="19712" y="52375"/>
                  </a:lnTo>
                  <a:lnTo>
                    <a:pt x="20287" y="52218"/>
                  </a:lnTo>
                  <a:lnTo>
                    <a:pt x="20887" y="52062"/>
                  </a:lnTo>
                  <a:lnTo>
                    <a:pt x="21488" y="51957"/>
                  </a:lnTo>
                  <a:lnTo>
                    <a:pt x="22114" y="51879"/>
                  </a:lnTo>
                  <a:lnTo>
                    <a:pt x="22741" y="51853"/>
                  </a:lnTo>
                  <a:lnTo>
                    <a:pt x="23368" y="51827"/>
                  </a:lnTo>
                  <a:close/>
                  <a:moveTo>
                    <a:pt x="54620" y="51827"/>
                  </a:moveTo>
                  <a:lnTo>
                    <a:pt x="55273" y="51853"/>
                  </a:lnTo>
                  <a:lnTo>
                    <a:pt x="55873" y="51879"/>
                  </a:lnTo>
                  <a:lnTo>
                    <a:pt x="56500" y="51957"/>
                  </a:lnTo>
                  <a:lnTo>
                    <a:pt x="57100" y="52062"/>
                  </a:lnTo>
                  <a:lnTo>
                    <a:pt x="57701" y="52218"/>
                  </a:lnTo>
                  <a:lnTo>
                    <a:pt x="58275" y="52375"/>
                  </a:lnTo>
                  <a:lnTo>
                    <a:pt x="58849" y="52558"/>
                  </a:lnTo>
                  <a:lnTo>
                    <a:pt x="59398" y="52793"/>
                  </a:lnTo>
                  <a:lnTo>
                    <a:pt x="59946" y="53028"/>
                  </a:lnTo>
                  <a:lnTo>
                    <a:pt x="60468" y="53315"/>
                  </a:lnTo>
                  <a:lnTo>
                    <a:pt x="60990" y="53602"/>
                  </a:lnTo>
                  <a:lnTo>
                    <a:pt x="61486" y="53916"/>
                  </a:lnTo>
                  <a:lnTo>
                    <a:pt x="61956" y="54255"/>
                  </a:lnTo>
                  <a:lnTo>
                    <a:pt x="62426" y="54620"/>
                  </a:lnTo>
                  <a:lnTo>
                    <a:pt x="62870" y="55012"/>
                  </a:lnTo>
                  <a:lnTo>
                    <a:pt x="63288" y="55404"/>
                  </a:lnTo>
                  <a:lnTo>
                    <a:pt x="63706" y="55848"/>
                  </a:lnTo>
                  <a:lnTo>
                    <a:pt x="64097" y="56291"/>
                  </a:lnTo>
                  <a:lnTo>
                    <a:pt x="64463" y="56761"/>
                  </a:lnTo>
                  <a:lnTo>
                    <a:pt x="64802" y="57231"/>
                  </a:lnTo>
                  <a:lnTo>
                    <a:pt x="65116" y="57727"/>
                  </a:lnTo>
                  <a:lnTo>
                    <a:pt x="65403" y="58250"/>
                  </a:lnTo>
                  <a:lnTo>
                    <a:pt x="65690" y="58772"/>
                  </a:lnTo>
                  <a:lnTo>
                    <a:pt x="65925" y="59320"/>
                  </a:lnTo>
                  <a:lnTo>
                    <a:pt x="66160" y="59868"/>
                  </a:lnTo>
                  <a:lnTo>
                    <a:pt x="66343" y="60443"/>
                  </a:lnTo>
                  <a:lnTo>
                    <a:pt x="66499" y="61017"/>
                  </a:lnTo>
                  <a:lnTo>
                    <a:pt x="66630" y="61618"/>
                  </a:lnTo>
                  <a:lnTo>
                    <a:pt x="66760" y="62218"/>
                  </a:lnTo>
                  <a:lnTo>
                    <a:pt x="66839" y="62845"/>
                  </a:lnTo>
                  <a:lnTo>
                    <a:pt x="66865" y="63445"/>
                  </a:lnTo>
                  <a:lnTo>
                    <a:pt x="66891" y="64098"/>
                  </a:lnTo>
                  <a:lnTo>
                    <a:pt x="66865" y="64725"/>
                  </a:lnTo>
                  <a:lnTo>
                    <a:pt x="66839" y="65351"/>
                  </a:lnTo>
                  <a:lnTo>
                    <a:pt x="66760" y="65952"/>
                  </a:lnTo>
                  <a:lnTo>
                    <a:pt x="66630" y="66552"/>
                  </a:lnTo>
                  <a:lnTo>
                    <a:pt x="66499" y="67153"/>
                  </a:lnTo>
                  <a:lnTo>
                    <a:pt x="66343" y="67727"/>
                  </a:lnTo>
                  <a:lnTo>
                    <a:pt x="66160" y="68302"/>
                  </a:lnTo>
                  <a:lnTo>
                    <a:pt x="65925" y="68850"/>
                  </a:lnTo>
                  <a:lnTo>
                    <a:pt x="65690" y="69398"/>
                  </a:lnTo>
                  <a:lnTo>
                    <a:pt x="65403" y="69920"/>
                  </a:lnTo>
                  <a:lnTo>
                    <a:pt x="65116" y="70442"/>
                  </a:lnTo>
                  <a:lnTo>
                    <a:pt x="64802" y="70939"/>
                  </a:lnTo>
                  <a:lnTo>
                    <a:pt x="64463" y="71435"/>
                  </a:lnTo>
                  <a:lnTo>
                    <a:pt x="64097" y="71878"/>
                  </a:lnTo>
                  <a:lnTo>
                    <a:pt x="63706" y="72322"/>
                  </a:lnTo>
                  <a:lnTo>
                    <a:pt x="63288" y="72766"/>
                  </a:lnTo>
                  <a:lnTo>
                    <a:pt x="62870" y="73158"/>
                  </a:lnTo>
                  <a:lnTo>
                    <a:pt x="62426" y="73549"/>
                  </a:lnTo>
                  <a:lnTo>
                    <a:pt x="61956" y="73915"/>
                  </a:lnTo>
                  <a:lnTo>
                    <a:pt x="61486" y="74254"/>
                  </a:lnTo>
                  <a:lnTo>
                    <a:pt x="60990" y="74568"/>
                  </a:lnTo>
                  <a:lnTo>
                    <a:pt x="60468" y="74881"/>
                  </a:lnTo>
                  <a:lnTo>
                    <a:pt x="59946" y="75142"/>
                  </a:lnTo>
                  <a:lnTo>
                    <a:pt x="59398" y="75377"/>
                  </a:lnTo>
                  <a:lnTo>
                    <a:pt x="58849" y="75612"/>
                  </a:lnTo>
                  <a:lnTo>
                    <a:pt x="58275" y="75795"/>
                  </a:lnTo>
                  <a:lnTo>
                    <a:pt x="57701" y="75951"/>
                  </a:lnTo>
                  <a:lnTo>
                    <a:pt x="57100" y="76108"/>
                  </a:lnTo>
                  <a:lnTo>
                    <a:pt x="56500" y="76213"/>
                  </a:lnTo>
                  <a:lnTo>
                    <a:pt x="55873" y="76291"/>
                  </a:lnTo>
                  <a:lnTo>
                    <a:pt x="55273" y="76343"/>
                  </a:lnTo>
                  <a:lnTo>
                    <a:pt x="53993" y="76343"/>
                  </a:lnTo>
                  <a:lnTo>
                    <a:pt x="53367" y="76291"/>
                  </a:lnTo>
                  <a:lnTo>
                    <a:pt x="52766" y="76213"/>
                  </a:lnTo>
                  <a:lnTo>
                    <a:pt x="52166" y="76108"/>
                  </a:lnTo>
                  <a:lnTo>
                    <a:pt x="51565" y="75951"/>
                  </a:lnTo>
                  <a:lnTo>
                    <a:pt x="50991" y="75795"/>
                  </a:lnTo>
                  <a:lnTo>
                    <a:pt x="50416" y="75612"/>
                  </a:lnTo>
                  <a:lnTo>
                    <a:pt x="49868" y="75377"/>
                  </a:lnTo>
                  <a:lnTo>
                    <a:pt x="49320" y="75142"/>
                  </a:lnTo>
                  <a:lnTo>
                    <a:pt x="48798" y="74881"/>
                  </a:lnTo>
                  <a:lnTo>
                    <a:pt x="48275" y="74568"/>
                  </a:lnTo>
                  <a:lnTo>
                    <a:pt x="47779" y="74254"/>
                  </a:lnTo>
                  <a:lnTo>
                    <a:pt x="47283" y="73915"/>
                  </a:lnTo>
                  <a:lnTo>
                    <a:pt x="46839" y="73549"/>
                  </a:lnTo>
                  <a:lnTo>
                    <a:pt x="46396" y="73158"/>
                  </a:lnTo>
                  <a:lnTo>
                    <a:pt x="45952" y="72766"/>
                  </a:lnTo>
                  <a:lnTo>
                    <a:pt x="45560" y="72322"/>
                  </a:lnTo>
                  <a:lnTo>
                    <a:pt x="45168" y="71878"/>
                  </a:lnTo>
                  <a:lnTo>
                    <a:pt x="44803" y="71435"/>
                  </a:lnTo>
                  <a:lnTo>
                    <a:pt x="44463" y="70939"/>
                  </a:lnTo>
                  <a:lnTo>
                    <a:pt x="44150" y="70442"/>
                  </a:lnTo>
                  <a:lnTo>
                    <a:pt x="43837" y="69920"/>
                  </a:lnTo>
                  <a:lnTo>
                    <a:pt x="43576" y="69398"/>
                  </a:lnTo>
                  <a:lnTo>
                    <a:pt x="43341" y="68850"/>
                  </a:lnTo>
                  <a:lnTo>
                    <a:pt x="43106" y="68302"/>
                  </a:lnTo>
                  <a:lnTo>
                    <a:pt x="42923" y="67727"/>
                  </a:lnTo>
                  <a:lnTo>
                    <a:pt x="42766" y="67153"/>
                  </a:lnTo>
                  <a:lnTo>
                    <a:pt x="42610" y="66552"/>
                  </a:lnTo>
                  <a:lnTo>
                    <a:pt x="42505" y="65952"/>
                  </a:lnTo>
                  <a:lnTo>
                    <a:pt x="42427" y="65351"/>
                  </a:lnTo>
                  <a:lnTo>
                    <a:pt x="42375" y="64725"/>
                  </a:lnTo>
                  <a:lnTo>
                    <a:pt x="42375" y="64098"/>
                  </a:lnTo>
                  <a:lnTo>
                    <a:pt x="42375" y="63445"/>
                  </a:lnTo>
                  <a:lnTo>
                    <a:pt x="42427" y="62845"/>
                  </a:lnTo>
                  <a:lnTo>
                    <a:pt x="42505" y="62218"/>
                  </a:lnTo>
                  <a:lnTo>
                    <a:pt x="42610" y="61618"/>
                  </a:lnTo>
                  <a:lnTo>
                    <a:pt x="42766" y="61017"/>
                  </a:lnTo>
                  <a:lnTo>
                    <a:pt x="42923" y="60443"/>
                  </a:lnTo>
                  <a:lnTo>
                    <a:pt x="43106" y="59868"/>
                  </a:lnTo>
                  <a:lnTo>
                    <a:pt x="43341" y="59320"/>
                  </a:lnTo>
                  <a:lnTo>
                    <a:pt x="43576" y="58772"/>
                  </a:lnTo>
                  <a:lnTo>
                    <a:pt x="43837" y="58250"/>
                  </a:lnTo>
                  <a:lnTo>
                    <a:pt x="44150" y="57727"/>
                  </a:lnTo>
                  <a:lnTo>
                    <a:pt x="44463" y="57231"/>
                  </a:lnTo>
                  <a:lnTo>
                    <a:pt x="44803" y="56761"/>
                  </a:lnTo>
                  <a:lnTo>
                    <a:pt x="45168" y="56291"/>
                  </a:lnTo>
                  <a:lnTo>
                    <a:pt x="45560" y="55848"/>
                  </a:lnTo>
                  <a:lnTo>
                    <a:pt x="45952" y="55404"/>
                  </a:lnTo>
                  <a:lnTo>
                    <a:pt x="46396" y="55012"/>
                  </a:lnTo>
                  <a:lnTo>
                    <a:pt x="46839" y="54620"/>
                  </a:lnTo>
                  <a:lnTo>
                    <a:pt x="47283" y="54255"/>
                  </a:lnTo>
                  <a:lnTo>
                    <a:pt x="47779" y="53916"/>
                  </a:lnTo>
                  <a:lnTo>
                    <a:pt x="48275" y="53602"/>
                  </a:lnTo>
                  <a:lnTo>
                    <a:pt x="48798" y="53315"/>
                  </a:lnTo>
                  <a:lnTo>
                    <a:pt x="49320" y="53028"/>
                  </a:lnTo>
                  <a:lnTo>
                    <a:pt x="49868" y="52793"/>
                  </a:lnTo>
                  <a:lnTo>
                    <a:pt x="50416" y="52558"/>
                  </a:lnTo>
                  <a:lnTo>
                    <a:pt x="50991" y="52375"/>
                  </a:lnTo>
                  <a:lnTo>
                    <a:pt x="51565" y="52218"/>
                  </a:lnTo>
                  <a:lnTo>
                    <a:pt x="52166" y="52062"/>
                  </a:lnTo>
                  <a:lnTo>
                    <a:pt x="52766" y="51957"/>
                  </a:lnTo>
                  <a:lnTo>
                    <a:pt x="53367" y="51879"/>
                  </a:lnTo>
                  <a:lnTo>
                    <a:pt x="53993" y="51853"/>
                  </a:lnTo>
                  <a:lnTo>
                    <a:pt x="54620" y="51827"/>
                  </a:lnTo>
                  <a:close/>
                  <a:moveTo>
                    <a:pt x="85898" y="51827"/>
                  </a:moveTo>
                  <a:lnTo>
                    <a:pt x="86551" y="51853"/>
                  </a:lnTo>
                  <a:lnTo>
                    <a:pt x="87151" y="51879"/>
                  </a:lnTo>
                  <a:lnTo>
                    <a:pt x="87778" y="51957"/>
                  </a:lnTo>
                  <a:lnTo>
                    <a:pt x="88379" y="52062"/>
                  </a:lnTo>
                  <a:lnTo>
                    <a:pt x="88979" y="52218"/>
                  </a:lnTo>
                  <a:lnTo>
                    <a:pt x="89553" y="52375"/>
                  </a:lnTo>
                  <a:lnTo>
                    <a:pt x="90128" y="52558"/>
                  </a:lnTo>
                  <a:lnTo>
                    <a:pt x="90676" y="52793"/>
                  </a:lnTo>
                  <a:lnTo>
                    <a:pt x="91224" y="53028"/>
                  </a:lnTo>
                  <a:lnTo>
                    <a:pt x="91747" y="53315"/>
                  </a:lnTo>
                  <a:lnTo>
                    <a:pt x="92269" y="53602"/>
                  </a:lnTo>
                  <a:lnTo>
                    <a:pt x="92765" y="53916"/>
                  </a:lnTo>
                  <a:lnTo>
                    <a:pt x="93235" y="54255"/>
                  </a:lnTo>
                  <a:lnTo>
                    <a:pt x="93705" y="54620"/>
                  </a:lnTo>
                  <a:lnTo>
                    <a:pt x="94149" y="55012"/>
                  </a:lnTo>
                  <a:lnTo>
                    <a:pt x="94566" y="55404"/>
                  </a:lnTo>
                  <a:lnTo>
                    <a:pt x="94984" y="55848"/>
                  </a:lnTo>
                  <a:lnTo>
                    <a:pt x="95376" y="56291"/>
                  </a:lnTo>
                  <a:lnTo>
                    <a:pt x="95741" y="56761"/>
                  </a:lnTo>
                  <a:lnTo>
                    <a:pt x="96081" y="57231"/>
                  </a:lnTo>
                  <a:lnTo>
                    <a:pt x="96394" y="57727"/>
                  </a:lnTo>
                  <a:lnTo>
                    <a:pt x="96681" y="58250"/>
                  </a:lnTo>
                  <a:lnTo>
                    <a:pt x="96968" y="58772"/>
                  </a:lnTo>
                  <a:lnTo>
                    <a:pt x="97203" y="59320"/>
                  </a:lnTo>
                  <a:lnTo>
                    <a:pt x="97412" y="59868"/>
                  </a:lnTo>
                  <a:lnTo>
                    <a:pt x="97621" y="60443"/>
                  </a:lnTo>
                  <a:lnTo>
                    <a:pt x="97778" y="61017"/>
                  </a:lnTo>
                  <a:lnTo>
                    <a:pt x="97908" y="61618"/>
                  </a:lnTo>
                  <a:lnTo>
                    <a:pt x="98039" y="62218"/>
                  </a:lnTo>
                  <a:lnTo>
                    <a:pt x="98117" y="62845"/>
                  </a:lnTo>
                  <a:lnTo>
                    <a:pt x="98143" y="63445"/>
                  </a:lnTo>
                  <a:lnTo>
                    <a:pt x="98169" y="64098"/>
                  </a:lnTo>
                  <a:lnTo>
                    <a:pt x="98143" y="64725"/>
                  </a:lnTo>
                  <a:lnTo>
                    <a:pt x="98117" y="65351"/>
                  </a:lnTo>
                  <a:lnTo>
                    <a:pt x="98039" y="65952"/>
                  </a:lnTo>
                  <a:lnTo>
                    <a:pt x="97908" y="66552"/>
                  </a:lnTo>
                  <a:lnTo>
                    <a:pt x="97778" y="67153"/>
                  </a:lnTo>
                  <a:lnTo>
                    <a:pt x="97621" y="67727"/>
                  </a:lnTo>
                  <a:lnTo>
                    <a:pt x="97412" y="68302"/>
                  </a:lnTo>
                  <a:lnTo>
                    <a:pt x="97203" y="68850"/>
                  </a:lnTo>
                  <a:lnTo>
                    <a:pt x="96968" y="69398"/>
                  </a:lnTo>
                  <a:lnTo>
                    <a:pt x="96681" y="69920"/>
                  </a:lnTo>
                  <a:lnTo>
                    <a:pt x="96394" y="70442"/>
                  </a:lnTo>
                  <a:lnTo>
                    <a:pt x="96081" y="70939"/>
                  </a:lnTo>
                  <a:lnTo>
                    <a:pt x="95741" y="71435"/>
                  </a:lnTo>
                  <a:lnTo>
                    <a:pt x="95376" y="71878"/>
                  </a:lnTo>
                  <a:lnTo>
                    <a:pt x="94984" y="72322"/>
                  </a:lnTo>
                  <a:lnTo>
                    <a:pt x="94566" y="72766"/>
                  </a:lnTo>
                  <a:lnTo>
                    <a:pt x="94149" y="73158"/>
                  </a:lnTo>
                  <a:lnTo>
                    <a:pt x="93705" y="73549"/>
                  </a:lnTo>
                  <a:lnTo>
                    <a:pt x="93235" y="73915"/>
                  </a:lnTo>
                  <a:lnTo>
                    <a:pt x="92765" y="74254"/>
                  </a:lnTo>
                  <a:lnTo>
                    <a:pt x="92269" y="74568"/>
                  </a:lnTo>
                  <a:lnTo>
                    <a:pt x="91747" y="74881"/>
                  </a:lnTo>
                  <a:lnTo>
                    <a:pt x="91224" y="75142"/>
                  </a:lnTo>
                  <a:lnTo>
                    <a:pt x="90676" y="75377"/>
                  </a:lnTo>
                  <a:lnTo>
                    <a:pt x="90128" y="75612"/>
                  </a:lnTo>
                  <a:lnTo>
                    <a:pt x="89553" y="75795"/>
                  </a:lnTo>
                  <a:lnTo>
                    <a:pt x="88979" y="75951"/>
                  </a:lnTo>
                  <a:lnTo>
                    <a:pt x="88379" y="76108"/>
                  </a:lnTo>
                  <a:lnTo>
                    <a:pt x="87778" y="76213"/>
                  </a:lnTo>
                  <a:lnTo>
                    <a:pt x="87151" y="76291"/>
                  </a:lnTo>
                  <a:lnTo>
                    <a:pt x="86551" y="76343"/>
                  </a:lnTo>
                  <a:lnTo>
                    <a:pt x="85272" y="76343"/>
                  </a:lnTo>
                  <a:lnTo>
                    <a:pt x="84645" y="76291"/>
                  </a:lnTo>
                  <a:lnTo>
                    <a:pt x="84044" y="76213"/>
                  </a:lnTo>
                  <a:lnTo>
                    <a:pt x="83444" y="76108"/>
                  </a:lnTo>
                  <a:lnTo>
                    <a:pt x="82843" y="75951"/>
                  </a:lnTo>
                  <a:lnTo>
                    <a:pt x="82269" y="75795"/>
                  </a:lnTo>
                  <a:lnTo>
                    <a:pt x="81695" y="75612"/>
                  </a:lnTo>
                  <a:lnTo>
                    <a:pt x="81146" y="75377"/>
                  </a:lnTo>
                  <a:lnTo>
                    <a:pt x="80598" y="75142"/>
                  </a:lnTo>
                  <a:lnTo>
                    <a:pt x="80050" y="74881"/>
                  </a:lnTo>
                  <a:lnTo>
                    <a:pt x="79554" y="74568"/>
                  </a:lnTo>
                  <a:lnTo>
                    <a:pt x="79058" y="74254"/>
                  </a:lnTo>
                  <a:lnTo>
                    <a:pt x="78562" y="73915"/>
                  </a:lnTo>
                  <a:lnTo>
                    <a:pt x="78118" y="73549"/>
                  </a:lnTo>
                  <a:lnTo>
                    <a:pt x="77674" y="73158"/>
                  </a:lnTo>
                  <a:lnTo>
                    <a:pt x="77230" y="72766"/>
                  </a:lnTo>
                  <a:lnTo>
                    <a:pt x="76838" y="72322"/>
                  </a:lnTo>
                  <a:lnTo>
                    <a:pt x="76447" y="71878"/>
                  </a:lnTo>
                  <a:lnTo>
                    <a:pt x="76081" y="71435"/>
                  </a:lnTo>
                  <a:lnTo>
                    <a:pt x="75742" y="70939"/>
                  </a:lnTo>
                  <a:lnTo>
                    <a:pt x="75429" y="70442"/>
                  </a:lnTo>
                  <a:lnTo>
                    <a:pt x="75115" y="69920"/>
                  </a:lnTo>
                  <a:lnTo>
                    <a:pt x="74854" y="69398"/>
                  </a:lnTo>
                  <a:lnTo>
                    <a:pt x="74619" y="68850"/>
                  </a:lnTo>
                  <a:lnTo>
                    <a:pt x="74384" y="68302"/>
                  </a:lnTo>
                  <a:lnTo>
                    <a:pt x="74201" y="67727"/>
                  </a:lnTo>
                  <a:lnTo>
                    <a:pt x="74019" y="67153"/>
                  </a:lnTo>
                  <a:lnTo>
                    <a:pt x="73888" y="66552"/>
                  </a:lnTo>
                  <a:lnTo>
                    <a:pt x="73784" y="65952"/>
                  </a:lnTo>
                  <a:lnTo>
                    <a:pt x="73705" y="65351"/>
                  </a:lnTo>
                  <a:lnTo>
                    <a:pt x="73653" y="64725"/>
                  </a:lnTo>
                  <a:lnTo>
                    <a:pt x="73653" y="64098"/>
                  </a:lnTo>
                  <a:lnTo>
                    <a:pt x="73653" y="63445"/>
                  </a:lnTo>
                  <a:lnTo>
                    <a:pt x="73705" y="62845"/>
                  </a:lnTo>
                  <a:lnTo>
                    <a:pt x="73784" y="62218"/>
                  </a:lnTo>
                  <a:lnTo>
                    <a:pt x="73888" y="61618"/>
                  </a:lnTo>
                  <a:lnTo>
                    <a:pt x="74019" y="61017"/>
                  </a:lnTo>
                  <a:lnTo>
                    <a:pt x="74201" y="60443"/>
                  </a:lnTo>
                  <a:lnTo>
                    <a:pt x="74384" y="59868"/>
                  </a:lnTo>
                  <a:lnTo>
                    <a:pt x="74619" y="59320"/>
                  </a:lnTo>
                  <a:lnTo>
                    <a:pt x="74854" y="58772"/>
                  </a:lnTo>
                  <a:lnTo>
                    <a:pt x="75115" y="58250"/>
                  </a:lnTo>
                  <a:lnTo>
                    <a:pt x="75429" y="57727"/>
                  </a:lnTo>
                  <a:lnTo>
                    <a:pt x="75742" y="57231"/>
                  </a:lnTo>
                  <a:lnTo>
                    <a:pt x="76081" y="56761"/>
                  </a:lnTo>
                  <a:lnTo>
                    <a:pt x="76447" y="56291"/>
                  </a:lnTo>
                  <a:lnTo>
                    <a:pt x="76838" y="55848"/>
                  </a:lnTo>
                  <a:lnTo>
                    <a:pt x="77230" y="55404"/>
                  </a:lnTo>
                  <a:lnTo>
                    <a:pt x="77674" y="55012"/>
                  </a:lnTo>
                  <a:lnTo>
                    <a:pt x="78118" y="54620"/>
                  </a:lnTo>
                  <a:lnTo>
                    <a:pt x="78562" y="54255"/>
                  </a:lnTo>
                  <a:lnTo>
                    <a:pt x="79058" y="53916"/>
                  </a:lnTo>
                  <a:lnTo>
                    <a:pt x="79554" y="53602"/>
                  </a:lnTo>
                  <a:lnTo>
                    <a:pt x="80050" y="53315"/>
                  </a:lnTo>
                  <a:lnTo>
                    <a:pt x="80598" y="53028"/>
                  </a:lnTo>
                  <a:lnTo>
                    <a:pt x="81146" y="52793"/>
                  </a:lnTo>
                  <a:lnTo>
                    <a:pt x="81695" y="52558"/>
                  </a:lnTo>
                  <a:lnTo>
                    <a:pt x="82269" y="52375"/>
                  </a:lnTo>
                  <a:lnTo>
                    <a:pt x="82843" y="52218"/>
                  </a:lnTo>
                  <a:lnTo>
                    <a:pt x="83444" y="52062"/>
                  </a:lnTo>
                  <a:lnTo>
                    <a:pt x="84044" y="51957"/>
                  </a:lnTo>
                  <a:lnTo>
                    <a:pt x="84645" y="51879"/>
                  </a:lnTo>
                  <a:lnTo>
                    <a:pt x="85272" y="51853"/>
                  </a:lnTo>
                  <a:lnTo>
                    <a:pt x="85898" y="51827"/>
                  </a:lnTo>
                  <a:close/>
                  <a:moveTo>
                    <a:pt x="117177" y="51827"/>
                  </a:moveTo>
                  <a:lnTo>
                    <a:pt x="117803" y="51853"/>
                  </a:lnTo>
                  <a:lnTo>
                    <a:pt x="118430" y="51879"/>
                  </a:lnTo>
                  <a:lnTo>
                    <a:pt x="119056" y="51957"/>
                  </a:lnTo>
                  <a:lnTo>
                    <a:pt x="119657" y="52062"/>
                  </a:lnTo>
                  <a:lnTo>
                    <a:pt x="120231" y="52218"/>
                  </a:lnTo>
                  <a:lnTo>
                    <a:pt x="120832" y="52375"/>
                  </a:lnTo>
                  <a:lnTo>
                    <a:pt x="121406" y="52558"/>
                  </a:lnTo>
                  <a:lnTo>
                    <a:pt x="121955" y="52793"/>
                  </a:lnTo>
                  <a:lnTo>
                    <a:pt x="122503" y="53028"/>
                  </a:lnTo>
                  <a:lnTo>
                    <a:pt x="123025" y="53315"/>
                  </a:lnTo>
                  <a:lnTo>
                    <a:pt x="123547" y="53602"/>
                  </a:lnTo>
                  <a:lnTo>
                    <a:pt x="124043" y="53916"/>
                  </a:lnTo>
                  <a:lnTo>
                    <a:pt x="124513" y="54255"/>
                  </a:lnTo>
                  <a:lnTo>
                    <a:pt x="124983" y="54620"/>
                  </a:lnTo>
                  <a:lnTo>
                    <a:pt x="125427" y="55012"/>
                  </a:lnTo>
                  <a:lnTo>
                    <a:pt x="125845" y="55404"/>
                  </a:lnTo>
                  <a:lnTo>
                    <a:pt x="126263" y="55848"/>
                  </a:lnTo>
                  <a:lnTo>
                    <a:pt x="126628" y="56291"/>
                  </a:lnTo>
                  <a:lnTo>
                    <a:pt x="126994" y="56761"/>
                  </a:lnTo>
                  <a:lnTo>
                    <a:pt x="127333" y="57231"/>
                  </a:lnTo>
                  <a:lnTo>
                    <a:pt x="127672" y="57727"/>
                  </a:lnTo>
                  <a:lnTo>
                    <a:pt x="127960" y="58250"/>
                  </a:lnTo>
                  <a:lnTo>
                    <a:pt x="128221" y="58772"/>
                  </a:lnTo>
                  <a:lnTo>
                    <a:pt x="128482" y="59320"/>
                  </a:lnTo>
                  <a:lnTo>
                    <a:pt x="128691" y="59868"/>
                  </a:lnTo>
                  <a:lnTo>
                    <a:pt x="128899" y="60443"/>
                  </a:lnTo>
                  <a:lnTo>
                    <a:pt x="129056" y="61017"/>
                  </a:lnTo>
                  <a:lnTo>
                    <a:pt x="129187" y="61618"/>
                  </a:lnTo>
                  <a:lnTo>
                    <a:pt x="129291" y="62218"/>
                  </a:lnTo>
                  <a:lnTo>
                    <a:pt x="129369" y="62845"/>
                  </a:lnTo>
                  <a:lnTo>
                    <a:pt x="129422" y="63445"/>
                  </a:lnTo>
                  <a:lnTo>
                    <a:pt x="129448" y="64098"/>
                  </a:lnTo>
                  <a:lnTo>
                    <a:pt x="129422" y="64725"/>
                  </a:lnTo>
                  <a:lnTo>
                    <a:pt x="129369" y="65351"/>
                  </a:lnTo>
                  <a:lnTo>
                    <a:pt x="129291" y="65952"/>
                  </a:lnTo>
                  <a:lnTo>
                    <a:pt x="129187" y="66552"/>
                  </a:lnTo>
                  <a:lnTo>
                    <a:pt x="129056" y="67153"/>
                  </a:lnTo>
                  <a:lnTo>
                    <a:pt x="128899" y="67727"/>
                  </a:lnTo>
                  <a:lnTo>
                    <a:pt x="128691" y="68302"/>
                  </a:lnTo>
                  <a:lnTo>
                    <a:pt x="128482" y="68850"/>
                  </a:lnTo>
                  <a:lnTo>
                    <a:pt x="128221" y="69398"/>
                  </a:lnTo>
                  <a:lnTo>
                    <a:pt x="127960" y="69920"/>
                  </a:lnTo>
                  <a:lnTo>
                    <a:pt x="127672" y="70442"/>
                  </a:lnTo>
                  <a:lnTo>
                    <a:pt x="127333" y="70939"/>
                  </a:lnTo>
                  <a:lnTo>
                    <a:pt x="126994" y="71435"/>
                  </a:lnTo>
                  <a:lnTo>
                    <a:pt x="126628" y="71878"/>
                  </a:lnTo>
                  <a:lnTo>
                    <a:pt x="126263" y="72322"/>
                  </a:lnTo>
                  <a:lnTo>
                    <a:pt x="125845" y="72766"/>
                  </a:lnTo>
                  <a:lnTo>
                    <a:pt x="125427" y="73158"/>
                  </a:lnTo>
                  <a:lnTo>
                    <a:pt x="124983" y="73549"/>
                  </a:lnTo>
                  <a:lnTo>
                    <a:pt x="124513" y="73915"/>
                  </a:lnTo>
                  <a:lnTo>
                    <a:pt x="124043" y="74254"/>
                  </a:lnTo>
                  <a:lnTo>
                    <a:pt x="123547" y="74568"/>
                  </a:lnTo>
                  <a:lnTo>
                    <a:pt x="123025" y="74881"/>
                  </a:lnTo>
                  <a:lnTo>
                    <a:pt x="122503" y="75142"/>
                  </a:lnTo>
                  <a:lnTo>
                    <a:pt x="121955" y="75377"/>
                  </a:lnTo>
                  <a:lnTo>
                    <a:pt x="121406" y="75612"/>
                  </a:lnTo>
                  <a:lnTo>
                    <a:pt x="120832" y="75795"/>
                  </a:lnTo>
                  <a:lnTo>
                    <a:pt x="120231" y="75951"/>
                  </a:lnTo>
                  <a:lnTo>
                    <a:pt x="119657" y="76108"/>
                  </a:lnTo>
                  <a:lnTo>
                    <a:pt x="119056" y="76213"/>
                  </a:lnTo>
                  <a:lnTo>
                    <a:pt x="118430" y="76291"/>
                  </a:lnTo>
                  <a:lnTo>
                    <a:pt x="117803" y="76343"/>
                  </a:lnTo>
                  <a:lnTo>
                    <a:pt x="116550" y="76343"/>
                  </a:lnTo>
                  <a:lnTo>
                    <a:pt x="115923" y="76291"/>
                  </a:lnTo>
                  <a:lnTo>
                    <a:pt x="115323" y="76213"/>
                  </a:lnTo>
                  <a:lnTo>
                    <a:pt x="114696" y="76108"/>
                  </a:lnTo>
                  <a:lnTo>
                    <a:pt x="114122" y="75951"/>
                  </a:lnTo>
                  <a:lnTo>
                    <a:pt x="113521" y="75795"/>
                  </a:lnTo>
                  <a:lnTo>
                    <a:pt x="112973" y="75612"/>
                  </a:lnTo>
                  <a:lnTo>
                    <a:pt x="112399" y="75377"/>
                  </a:lnTo>
                  <a:lnTo>
                    <a:pt x="111850" y="75142"/>
                  </a:lnTo>
                  <a:lnTo>
                    <a:pt x="111328" y="74881"/>
                  </a:lnTo>
                  <a:lnTo>
                    <a:pt x="110832" y="74568"/>
                  </a:lnTo>
                  <a:lnTo>
                    <a:pt x="110310" y="74254"/>
                  </a:lnTo>
                  <a:lnTo>
                    <a:pt x="109840" y="73915"/>
                  </a:lnTo>
                  <a:lnTo>
                    <a:pt x="109370" y="73549"/>
                  </a:lnTo>
                  <a:lnTo>
                    <a:pt x="108926" y="73158"/>
                  </a:lnTo>
                  <a:lnTo>
                    <a:pt x="108508" y="72766"/>
                  </a:lnTo>
                  <a:lnTo>
                    <a:pt x="108091" y="72322"/>
                  </a:lnTo>
                  <a:lnTo>
                    <a:pt x="107725" y="71878"/>
                  </a:lnTo>
                  <a:lnTo>
                    <a:pt x="107360" y="71435"/>
                  </a:lnTo>
                  <a:lnTo>
                    <a:pt x="107020" y="70939"/>
                  </a:lnTo>
                  <a:lnTo>
                    <a:pt x="106681" y="70442"/>
                  </a:lnTo>
                  <a:lnTo>
                    <a:pt x="106394" y="69920"/>
                  </a:lnTo>
                  <a:lnTo>
                    <a:pt x="106133" y="69398"/>
                  </a:lnTo>
                  <a:lnTo>
                    <a:pt x="105871" y="68850"/>
                  </a:lnTo>
                  <a:lnTo>
                    <a:pt x="105663" y="68302"/>
                  </a:lnTo>
                  <a:lnTo>
                    <a:pt x="105480" y="67727"/>
                  </a:lnTo>
                  <a:lnTo>
                    <a:pt x="105297" y="67153"/>
                  </a:lnTo>
                  <a:lnTo>
                    <a:pt x="105167" y="66552"/>
                  </a:lnTo>
                  <a:lnTo>
                    <a:pt x="105062" y="65952"/>
                  </a:lnTo>
                  <a:lnTo>
                    <a:pt x="104984" y="65351"/>
                  </a:lnTo>
                  <a:lnTo>
                    <a:pt x="104932" y="64725"/>
                  </a:lnTo>
                  <a:lnTo>
                    <a:pt x="104905" y="64098"/>
                  </a:lnTo>
                  <a:lnTo>
                    <a:pt x="104932" y="63445"/>
                  </a:lnTo>
                  <a:lnTo>
                    <a:pt x="104984" y="62845"/>
                  </a:lnTo>
                  <a:lnTo>
                    <a:pt x="105062" y="62218"/>
                  </a:lnTo>
                  <a:lnTo>
                    <a:pt x="105167" y="61618"/>
                  </a:lnTo>
                  <a:lnTo>
                    <a:pt x="105297" y="61017"/>
                  </a:lnTo>
                  <a:lnTo>
                    <a:pt x="105480" y="60443"/>
                  </a:lnTo>
                  <a:lnTo>
                    <a:pt x="105663" y="59868"/>
                  </a:lnTo>
                  <a:lnTo>
                    <a:pt x="105871" y="59320"/>
                  </a:lnTo>
                  <a:lnTo>
                    <a:pt x="106133" y="58772"/>
                  </a:lnTo>
                  <a:lnTo>
                    <a:pt x="106394" y="58250"/>
                  </a:lnTo>
                  <a:lnTo>
                    <a:pt x="106681" y="57727"/>
                  </a:lnTo>
                  <a:lnTo>
                    <a:pt x="107020" y="57231"/>
                  </a:lnTo>
                  <a:lnTo>
                    <a:pt x="107360" y="56761"/>
                  </a:lnTo>
                  <a:lnTo>
                    <a:pt x="107725" y="56291"/>
                  </a:lnTo>
                  <a:lnTo>
                    <a:pt x="108091" y="55848"/>
                  </a:lnTo>
                  <a:lnTo>
                    <a:pt x="108508" y="55404"/>
                  </a:lnTo>
                  <a:lnTo>
                    <a:pt x="108926" y="55012"/>
                  </a:lnTo>
                  <a:lnTo>
                    <a:pt x="109370" y="54620"/>
                  </a:lnTo>
                  <a:lnTo>
                    <a:pt x="109840" y="54255"/>
                  </a:lnTo>
                  <a:lnTo>
                    <a:pt x="110310" y="53916"/>
                  </a:lnTo>
                  <a:lnTo>
                    <a:pt x="110832" y="53602"/>
                  </a:lnTo>
                  <a:lnTo>
                    <a:pt x="111328" y="53315"/>
                  </a:lnTo>
                  <a:lnTo>
                    <a:pt x="111850" y="53028"/>
                  </a:lnTo>
                  <a:lnTo>
                    <a:pt x="112399" y="52793"/>
                  </a:lnTo>
                  <a:lnTo>
                    <a:pt x="112973" y="52558"/>
                  </a:lnTo>
                  <a:lnTo>
                    <a:pt x="113521" y="52375"/>
                  </a:lnTo>
                  <a:lnTo>
                    <a:pt x="114122" y="52218"/>
                  </a:lnTo>
                  <a:lnTo>
                    <a:pt x="114696" y="52062"/>
                  </a:lnTo>
                  <a:lnTo>
                    <a:pt x="115323" y="51957"/>
                  </a:lnTo>
                  <a:lnTo>
                    <a:pt x="115923" y="51879"/>
                  </a:lnTo>
                  <a:lnTo>
                    <a:pt x="116550" y="51853"/>
                  </a:lnTo>
                  <a:lnTo>
                    <a:pt x="117177" y="51827"/>
                  </a:lnTo>
                  <a:close/>
                  <a:moveTo>
                    <a:pt x="0" y="1"/>
                  </a:moveTo>
                  <a:lnTo>
                    <a:pt x="0" y="80912"/>
                  </a:lnTo>
                  <a:lnTo>
                    <a:pt x="140544" y="80912"/>
                  </a:lnTo>
                  <a:lnTo>
                    <a:pt x="140544" y="1"/>
                  </a:lnTo>
                  <a:close/>
                  <a:moveTo>
                    <a:pt x="0" y="84933"/>
                  </a:moveTo>
                  <a:lnTo>
                    <a:pt x="0" y="84959"/>
                  </a:lnTo>
                  <a:lnTo>
                    <a:pt x="26" y="85116"/>
                  </a:lnTo>
                  <a:lnTo>
                    <a:pt x="0" y="84933"/>
                  </a:lnTo>
                  <a:close/>
                  <a:moveTo>
                    <a:pt x="140544" y="84933"/>
                  </a:moveTo>
                  <a:lnTo>
                    <a:pt x="140518" y="85116"/>
                  </a:lnTo>
                  <a:lnTo>
                    <a:pt x="140544" y="84959"/>
                  </a:lnTo>
                  <a:lnTo>
                    <a:pt x="140544" y="84933"/>
                  </a:lnTo>
                  <a:close/>
                  <a:moveTo>
                    <a:pt x="140518" y="85116"/>
                  </a:moveTo>
                  <a:lnTo>
                    <a:pt x="140466" y="85272"/>
                  </a:lnTo>
                  <a:lnTo>
                    <a:pt x="140413" y="85429"/>
                  </a:lnTo>
                  <a:lnTo>
                    <a:pt x="140335" y="85586"/>
                  </a:lnTo>
                  <a:lnTo>
                    <a:pt x="140257" y="85716"/>
                  </a:lnTo>
                  <a:lnTo>
                    <a:pt x="140152" y="85847"/>
                  </a:lnTo>
                  <a:lnTo>
                    <a:pt x="140048" y="85977"/>
                  </a:lnTo>
                  <a:lnTo>
                    <a:pt x="139917" y="86082"/>
                  </a:lnTo>
                  <a:lnTo>
                    <a:pt x="139787" y="86186"/>
                  </a:lnTo>
                  <a:lnTo>
                    <a:pt x="139656" y="86291"/>
                  </a:lnTo>
                  <a:lnTo>
                    <a:pt x="139787" y="86212"/>
                  </a:lnTo>
                  <a:lnTo>
                    <a:pt x="139917" y="86108"/>
                  </a:lnTo>
                  <a:lnTo>
                    <a:pt x="140048" y="86003"/>
                  </a:lnTo>
                  <a:lnTo>
                    <a:pt x="140152" y="85873"/>
                  </a:lnTo>
                  <a:lnTo>
                    <a:pt x="140257" y="85742"/>
                  </a:lnTo>
                  <a:lnTo>
                    <a:pt x="140335" y="85612"/>
                  </a:lnTo>
                  <a:lnTo>
                    <a:pt x="140413" y="85455"/>
                  </a:lnTo>
                  <a:lnTo>
                    <a:pt x="140466" y="85298"/>
                  </a:lnTo>
                  <a:lnTo>
                    <a:pt x="140518" y="85116"/>
                  </a:lnTo>
                  <a:close/>
                  <a:moveTo>
                    <a:pt x="26" y="85116"/>
                  </a:moveTo>
                  <a:lnTo>
                    <a:pt x="78" y="85298"/>
                  </a:lnTo>
                  <a:lnTo>
                    <a:pt x="131" y="85455"/>
                  </a:lnTo>
                  <a:lnTo>
                    <a:pt x="209" y="85612"/>
                  </a:lnTo>
                  <a:lnTo>
                    <a:pt x="287" y="85742"/>
                  </a:lnTo>
                  <a:lnTo>
                    <a:pt x="392" y="85873"/>
                  </a:lnTo>
                  <a:lnTo>
                    <a:pt x="496" y="86003"/>
                  </a:lnTo>
                  <a:lnTo>
                    <a:pt x="627" y="86108"/>
                  </a:lnTo>
                  <a:lnTo>
                    <a:pt x="757" y="86212"/>
                  </a:lnTo>
                  <a:lnTo>
                    <a:pt x="888" y="86291"/>
                  </a:lnTo>
                  <a:lnTo>
                    <a:pt x="888" y="86291"/>
                  </a:lnTo>
                  <a:lnTo>
                    <a:pt x="757" y="86186"/>
                  </a:lnTo>
                  <a:lnTo>
                    <a:pt x="627" y="86082"/>
                  </a:lnTo>
                  <a:lnTo>
                    <a:pt x="496" y="85977"/>
                  </a:lnTo>
                  <a:lnTo>
                    <a:pt x="392" y="85847"/>
                  </a:lnTo>
                  <a:lnTo>
                    <a:pt x="287" y="85716"/>
                  </a:lnTo>
                  <a:lnTo>
                    <a:pt x="209" y="85586"/>
                  </a:lnTo>
                  <a:lnTo>
                    <a:pt x="131" y="85429"/>
                  </a:lnTo>
                  <a:lnTo>
                    <a:pt x="78" y="85272"/>
                  </a:lnTo>
                  <a:lnTo>
                    <a:pt x="26" y="85116"/>
                  </a:lnTo>
                  <a:close/>
                  <a:moveTo>
                    <a:pt x="888" y="86291"/>
                  </a:moveTo>
                  <a:lnTo>
                    <a:pt x="1044" y="86369"/>
                  </a:lnTo>
                  <a:lnTo>
                    <a:pt x="1201" y="86421"/>
                  </a:lnTo>
                  <a:lnTo>
                    <a:pt x="1201" y="86421"/>
                  </a:lnTo>
                  <a:lnTo>
                    <a:pt x="1044" y="86343"/>
                  </a:lnTo>
                  <a:lnTo>
                    <a:pt x="888" y="86291"/>
                  </a:lnTo>
                  <a:close/>
                  <a:moveTo>
                    <a:pt x="139656" y="86291"/>
                  </a:moveTo>
                  <a:lnTo>
                    <a:pt x="139500" y="86343"/>
                  </a:lnTo>
                  <a:lnTo>
                    <a:pt x="139343" y="86421"/>
                  </a:lnTo>
                  <a:lnTo>
                    <a:pt x="139500" y="86369"/>
                  </a:lnTo>
                  <a:lnTo>
                    <a:pt x="139656" y="86291"/>
                  </a:lnTo>
                  <a:close/>
                  <a:moveTo>
                    <a:pt x="1201" y="86421"/>
                  </a:moveTo>
                  <a:lnTo>
                    <a:pt x="1384" y="86473"/>
                  </a:lnTo>
                  <a:lnTo>
                    <a:pt x="1541" y="86499"/>
                  </a:lnTo>
                  <a:lnTo>
                    <a:pt x="1723" y="86499"/>
                  </a:lnTo>
                  <a:lnTo>
                    <a:pt x="1541" y="86473"/>
                  </a:lnTo>
                  <a:lnTo>
                    <a:pt x="1384" y="86447"/>
                  </a:lnTo>
                  <a:lnTo>
                    <a:pt x="1201" y="86421"/>
                  </a:lnTo>
                  <a:close/>
                  <a:moveTo>
                    <a:pt x="139343" y="86421"/>
                  </a:moveTo>
                  <a:lnTo>
                    <a:pt x="139160" y="86447"/>
                  </a:lnTo>
                  <a:lnTo>
                    <a:pt x="139004" y="86473"/>
                  </a:lnTo>
                  <a:lnTo>
                    <a:pt x="138821" y="86499"/>
                  </a:lnTo>
                  <a:lnTo>
                    <a:pt x="139004" y="86499"/>
                  </a:lnTo>
                  <a:lnTo>
                    <a:pt x="139160" y="86473"/>
                  </a:lnTo>
                  <a:lnTo>
                    <a:pt x="139343" y="864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8120;p116">
              <a:extLst>
                <a:ext uri="{FF2B5EF4-FFF2-40B4-BE49-F238E27FC236}">
                  <a16:creationId xmlns:a16="http://schemas.microsoft.com/office/drawing/2014/main" id="{613E300B-EB07-9247-E287-23248388706C}"/>
                </a:ext>
              </a:extLst>
            </p:cNvPr>
            <p:cNvSpPr/>
            <p:nvPr/>
          </p:nvSpPr>
          <p:spPr>
            <a:xfrm>
              <a:off x="131757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72" y="24517"/>
                  </a:moveTo>
                  <a:lnTo>
                    <a:pt x="12272" y="24517"/>
                  </a:lnTo>
                  <a:lnTo>
                    <a:pt x="11645" y="24517"/>
                  </a:lnTo>
                  <a:lnTo>
                    <a:pt x="11018" y="24465"/>
                  </a:lnTo>
                  <a:lnTo>
                    <a:pt x="10392" y="24387"/>
                  </a:lnTo>
                  <a:lnTo>
                    <a:pt x="9791" y="24282"/>
                  </a:lnTo>
                  <a:lnTo>
                    <a:pt x="9191" y="24125"/>
                  </a:lnTo>
                  <a:lnTo>
                    <a:pt x="8616" y="23969"/>
                  </a:lnTo>
                  <a:lnTo>
                    <a:pt x="8042" y="23786"/>
                  </a:lnTo>
                  <a:lnTo>
                    <a:pt x="7494" y="23551"/>
                  </a:lnTo>
                  <a:lnTo>
                    <a:pt x="6945" y="23316"/>
                  </a:lnTo>
                  <a:lnTo>
                    <a:pt x="6423" y="23055"/>
                  </a:lnTo>
                  <a:lnTo>
                    <a:pt x="5901" y="22742"/>
                  </a:lnTo>
                  <a:lnTo>
                    <a:pt x="5405" y="22428"/>
                  </a:lnTo>
                  <a:lnTo>
                    <a:pt x="4935" y="22089"/>
                  </a:lnTo>
                  <a:lnTo>
                    <a:pt x="4465" y="21723"/>
                  </a:lnTo>
                  <a:lnTo>
                    <a:pt x="4021" y="21332"/>
                  </a:lnTo>
                  <a:lnTo>
                    <a:pt x="3603" y="20940"/>
                  </a:lnTo>
                  <a:lnTo>
                    <a:pt x="3186" y="20496"/>
                  </a:lnTo>
                  <a:lnTo>
                    <a:pt x="2794" y="20052"/>
                  </a:lnTo>
                  <a:lnTo>
                    <a:pt x="2428" y="19609"/>
                  </a:lnTo>
                  <a:lnTo>
                    <a:pt x="2089" y="19113"/>
                  </a:lnTo>
                  <a:lnTo>
                    <a:pt x="1776" y="18616"/>
                  </a:lnTo>
                  <a:lnTo>
                    <a:pt x="1489" y="18094"/>
                  </a:lnTo>
                  <a:lnTo>
                    <a:pt x="1201" y="17572"/>
                  </a:lnTo>
                  <a:lnTo>
                    <a:pt x="966" y="17024"/>
                  </a:lnTo>
                  <a:lnTo>
                    <a:pt x="758" y="16476"/>
                  </a:lnTo>
                  <a:lnTo>
                    <a:pt x="549" y="15901"/>
                  </a:lnTo>
                  <a:lnTo>
                    <a:pt x="392" y="15327"/>
                  </a:lnTo>
                  <a:lnTo>
                    <a:pt x="261" y="14726"/>
                  </a:lnTo>
                  <a:lnTo>
                    <a:pt x="131" y="14126"/>
                  </a:lnTo>
                  <a:lnTo>
                    <a:pt x="53" y="13525"/>
                  </a:lnTo>
                  <a:lnTo>
                    <a:pt x="26" y="1289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26" y="11619"/>
                  </a:lnTo>
                  <a:lnTo>
                    <a:pt x="53" y="11019"/>
                  </a:lnTo>
                  <a:lnTo>
                    <a:pt x="131" y="10392"/>
                  </a:lnTo>
                  <a:lnTo>
                    <a:pt x="261" y="9792"/>
                  </a:lnTo>
                  <a:lnTo>
                    <a:pt x="392" y="9191"/>
                  </a:lnTo>
                  <a:lnTo>
                    <a:pt x="549" y="8617"/>
                  </a:lnTo>
                  <a:lnTo>
                    <a:pt x="758" y="8042"/>
                  </a:lnTo>
                  <a:lnTo>
                    <a:pt x="966" y="7494"/>
                  </a:lnTo>
                  <a:lnTo>
                    <a:pt x="1201" y="6946"/>
                  </a:lnTo>
                  <a:lnTo>
                    <a:pt x="1489" y="6424"/>
                  </a:lnTo>
                  <a:lnTo>
                    <a:pt x="1776" y="5901"/>
                  </a:lnTo>
                  <a:lnTo>
                    <a:pt x="2089" y="5405"/>
                  </a:lnTo>
                  <a:lnTo>
                    <a:pt x="2428" y="4935"/>
                  </a:lnTo>
                  <a:lnTo>
                    <a:pt x="2794" y="4465"/>
                  </a:lnTo>
                  <a:lnTo>
                    <a:pt x="3186" y="4022"/>
                  </a:lnTo>
                  <a:lnTo>
                    <a:pt x="3603" y="3578"/>
                  </a:lnTo>
                  <a:lnTo>
                    <a:pt x="4021" y="3186"/>
                  </a:lnTo>
                  <a:lnTo>
                    <a:pt x="4465" y="2794"/>
                  </a:lnTo>
                  <a:lnTo>
                    <a:pt x="4935" y="2429"/>
                  </a:lnTo>
                  <a:lnTo>
                    <a:pt x="5405" y="2090"/>
                  </a:lnTo>
                  <a:lnTo>
                    <a:pt x="5901" y="1776"/>
                  </a:lnTo>
                  <a:lnTo>
                    <a:pt x="6423" y="1489"/>
                  </a:lnTo>
                  <a:lnTo>
                    <a:pt x="6945" y="1202"/>
                  </a:lnTo>
                  <a:lnTo>
                    <a:pt x="7494" y="967"/>
                  </a:lnTo>
                  <a:lnTo>
                    <a:pt x="8042" y="732"/>
                  </a:lnTo>
                  <a:lnTo>
                    <a:pt x="8616" y="549"/>
                  </a:lnTo>
                  <a:lnTo>
                    <a:pt x="9191" y="392"/>
                  </a:lnTo>
                  <a:lnTo>
                    <a:pt x="9791" y="236"/>
                  </a:lnTo>
                  <a:lnTo>
                    <a:pt x="10392" y="131"/>
                  </a:lnTo>
                  <a:lnTo>
                    <a:pt x="11018" y="53"/>
                  </a:lnTo>
                  <a:lnTo>
                    <a:pt x="11645" y="27"/>
                  </a:lnTo>
                  <a:lnTo>
                    <a:pt x="12272" y="1"/>
                  </a:lnTo>
                  <a:lnTo>
                    <a:pt x="12272" y="1"/>
                  </a:lnTo>
                  <a:lnTo>
                    <a:pt x="12898" y="27"/>
                  </a:lnTo>
                  <a:lnTo>
                    <a:pt x="13525" y="53"/>
                  </a:lnTo>
                  <a:lnTo>
                    <a:pt x="14125" y="131"/>
                  </a:lnTo>
                  <a:lnTo>
                    <a:pt x="14726" y="236"/>
                  </a:lnTo>
                  <a:lnTo>
                    <a:pt x="15326" y="392"/>
                  </a:lnTo>
                  <a:lnTo>
                    <a:pt x="15901" y="549"/>
                  </a:lnTo>
                  <a:lnTo>
                    <a:pt x="16475" y="732"/>
                  </a:lnTo>
                  <a:lnTo>
                    <a:pt x="17023" y="967"/>
                  </a:lnTo>
                  <a:lnTo>
                    <a:pt x="17572" y="1202"/>
                  </a:lnTo>
                  <a:lnTo>
                    <a:pt x="18120" y="1489"/>
                  </a:lnTo>
                  <a:lnTo>
                    <a:pt x="18616" y="1776"/>
                  </a:lnTo>
                  <a:lnTo>
                    <a:pt x="19112" y="2090"/>
                  </a:lnTo>
                  <a:lnTo>
                    <a:pt x="19608" y="2429"/>
                  </a:lnTo>
                  <a:lnTo>
                    <a:pt x="20052" y="2794"/>
                  </a:lnTo>
                  <a:lnTo>
                    <a:pt x="20496" y="3186"/>
                  </a:lnTo>
                  <a:lnTo>
                    <a:pt x="20940" y="3578"/>
                  </a:lnTo>
                  <a:lnTo>
                    <a:pt x="21331" y="4022"/>
                  </a:lnTo>
                  <a:lnTo>
                    <a:pt x="21723" y="4465"/>
                  </a:lnTo>
                  <a:lnTo>
                    <a:pt x="22088" y="4935"/>
                  </a:lnTo>
                  <a:lnTo>
                    <a:pt x="22428" y="5405"/>
                  </a:lnTo>
                  <a:lnTo>
                    <a:pt x="22741" y="5901"/>
                  </a:lnTo>
                  <a:lnTo>
                    <a:pt x="23054" y="6424"/>
                  </a:lnTo>
                  <a:lnTo>
                    <a:pt x="23316" y="6946"/>
                  </a:lnTo>
                  <a:lnTo>
                    <a:pt x="23551" y="7494"/>
                  </a:lnTo>
                  <a:lnTo>
                    <a:pt x="23786" y="8042"/>
                  </a:lnTo>
                  <a:lnTo>
                    <a:pt x="23968" y="8617"/>
                  </a:lnTo>
                  <a:lnTo>
                    <a:pt x="24151" y="9191"/>
                  </a:lnTo>
                  <a:lnTo>
                    <a:pt x="24282" y="9792"/>
                  </a:lnTo>
                  <a:lnTo>
                    <a:pt x="24386" y="10392"/>
                  </a:lnTo>
                  <a:lnTo>
                    <a:pt x="24464" y="11019"/>
                  </a:lnTo>
                  <a:lnTo>
                    <a:pt x="24517" y="11619"/>
                  </a:lnTo>
                  <a:lnTo>
                    <a:pt x="24517" y="12272"/>
                  </a:lnTo>
                  <a:lnTo>
                    <a:pt x="24517" y="12272"/>
                  </a:lnTo>
                  <a:lnTo>
                    <a:pt x="24517" y="12899"/>
                  </a:lnTo>
                  <a:lnTo>
                    <a:pt x="24464" y="13525"/>
                  </a:lnTo>
                  <a:lnTo>
                    <a:pt x="24386" y="14126"/>
                  </a:lnTo>
                  <a:lnTo>
                    <a:pt x="24282" y="14726"/>
                  </a:lnTo>
                  <a:lnTo>
                    <a:pt x="24151" y="15327"/>
                  </a:lnTo>
                  <a:lnTo>
                    <a:pt x="23968" y="15901"/>
                  </a:lnTo>
                  <a:lnTo>
                    <a:pt x="23786" y="16476"/>
                  </a:lnTo>
                  <a:lnTo>
                    <a:pt x="23551" y="17024"/>
                  </a:lnTo>
                  <a:lnTo>
                    <a:pt x="23316" y="17572"/>
                  </a:lnTo>
                  <a:lnTo>
                    <a:pt x="23054" y="18094"/>
                  </a:lnTo>
                  <a:lnTo>
                    <a:pt x="22741" y="18616"/>
                  </a:lnTo>
                  <a:lnTo>
                    <a:pt x="22428" y="19113"/>
                  </a:lnTo>
                  <a:lnTo>
                    <a:pt x="22088" y="19609"/>
                  </a:lnTo>
                  <a:lnTo>
                    <a:pt x="21723" y="20052"/>
                  </a:lnTo>
                  <a:lnTo>
                    <a:pt x="21331" y="20496"/>
                  </a:lnTo>
                  <a:lnTo>
                    <a:pt x="20940" y="20940"/>
                  </a:lnTo>
                  <a:lnTo>
                    <a:pt x="20496" y="21332"/>
                  </a:lnTo>
                  <a:lnTo>
                    <a:pt x="20052" y="21723"/>
                  </a:lnTo>
                  <a:lnTo>
                    <a:pt x="19608" y="22089"/>
                  </a:lnTo>
                  <a:lnTo>
                    <a:pt x="19112" y="22428"/>
                  </a:lnTo>
                  <a:lnTo>
                    <a:pt x="18616" y="22742"/>
                  </a:lnTo>
                  <a:lnTo>
                    <a:pt x="18120" y="23055"/>
                  </a:lnTo>
                  <a:lnTo>
                    <a:pt x="17572" y="23316"/>
                  </a:lnTo>
                  <a:lnTo>
                    <a:pt x="17023" y="23551"/>
                  </a:lnTo>
                  <a:lnTo>
                    <a:pt x="16475" y="23786"/>
                  </a:lnTo>
                  <a:lnTo>
                    <a:pt x="15901" y="23969"/>
                  </a:lnTo>
                  <a:lnTo>
                    <a:pt x="15326" y="24125"/>
                  </a:lnTo>
                  <a:lnTo>
                    <a:pt x="14726" y="24282"/>
                  </a:lnTo>
                  <a:lnTo>
                    <a:pt x="14125" y="24387"/>
                  </a:lnTo>
                  <a:lnTo>
                    <a:pt x="13525" y="24465"/>
                  </a:lnTo>
                  <a:lnTo>
                    <a:pt x="12898" y="24517"/>
                  </a:lnTo>
                  <a:lnTo>
                    <a:pt x="12272" y="2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8121;p116">
              <a:extLst>
                <a:ext uri="{FF2B5EF4-FFF2-40B4-BE49-F238E27FC236}">
                  <a16:creationId xmlns:a16="http://schemas.microsoft.com/office/drawing/2014/main" id="{BC4B8F93-5007-66F2-DA7E-CD27C6CEADA3}"/>
                </a:ext>
              </a:extLst>
            </p:cNvPr>
            <p:cNvSpPr/>
            <p:nvPr/>
          </p:nvSpPr>
          <p:spPr>
            <a:xfrm>
              <a:off x="209952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46" y="24517"/>
                  </a:moveTo>
                  <a:lnTo>
                    <a:pt x="12246" y="24517"/>
                  </a:lnTo>
                  <a:lnTo>
                    <a:pt x="11619" y="24517"/>
                  </a:lnTo>
                  <a:lnTo>
                    <a:pt x="10993" y="24465"/>
                  </a:lnTo>
                  <a:lnTo>
                    <a:pt x="10392" y="24387"/>
                  </a:lnTo>
                  <a:lnTo>
                    <a:pt x="9792" y="24282"/>
                  </a:lnTo>
                  <a:lnTo>
                    <a:pt x="9191" y="24125"/>
                  </a:lnTo>
                  <a:lnTo>
                    <a:pt x="8617" y="23969"/>
                  </a:lnTo>
                  <a:lnTo>
                    <a:pt x="8042" y="23786"/>
                  </a:lnTo>
                  <a:lnTo>
                    <a:pt x="7494" y="23551"/>
                  </a:lnTo>
                  <a:lnTo>
                    <a:pt x="6946" y="23316"/>
                  </a:lnTo>
                  <a:lnTo>
                    <a:pt x="6424" y="23055"/>
                  </a:lnTo>
                  <a:lnTo>
                    <a:pt x="5901" y="22742"/>
                  </a:lnTo>
                  <a:lnTo>
                    <a:pt x="5405" y="22428"/>
                  </a:lnTo>
                  <a:lnTo>
                    <a:pt x="4909" y="22089"/>
                  </a:lnTo>
                  <a:lnTo>
                    <a:pt x="4465" y="21723"/>
                  </a:lnTo>
                  <a:lnTo>
                    <a:pt x="4022" y="21332"/>
                  </a:lnTo>
                  <a:lnTo>
                    <a:pt x="3578" y="20940"/>
                  </a:lnTo>
                  <a:lnTo>
                    <a:pt x="3186" y="20496"/>
                  </a:lnTo>
                  <a:lnTo>
                    <a:pt x="2794" y="20052"/>
                  </a:lnTo>
                  <a:lnTo>
                    <a:pt x="2429" y="19609"/>
                  </a:lnTo>
                  <a:lnTo>
                    <a:pt x="2089" y="19113"/>
                  </a:lnTo>
                  <a:lnTo>
                    <a:pt x="1776" y="18616"/>
                  </a:lnTo>
                  <a:lnTo>
                    <a:pt x="1463" y="18094"/>
                  </a:lnTo>
                  <a:lnTo>
                    <a:pt x="1202" y="17572"/>
                  </a:lnTo>
                  <a:lnTo>
                    <a:pt x="967" y="17024"/>
                  </a:lnTo>
                  <a:lnTo>
                    <a:pt x="732" y="16476"/>
                  </a:lnTo>
                  <a:lnTo>
                    <a:pt x="549" y="15901"/>
                  </a:lnTo>
                  <a:lnTo>
                    <a:pt x="392" y="15327"/>
                  </a:lnTo>
                  <a:lnTo>
                    <a:pt x="236" y="14726"/>
                  </a:lnTo>
                  <a:lnTo>
                    <a:pt x="131" y="14126"/>
                  </a:lnTo>
                  <a:lnTo>
                    <a:pt x="53" y="13525"/>
                  </a:lnTo>
                  <a:lnTo>
                    <a:pt x="1" y="12899"/>
                  </a:lnTo>
                  <a:lnTo>
                    <a:pt x="1" y="12272"/>
                  </a:lnTo>
                  <a:lnTo>
                    <a:pt x="1" y="12272"/>
                  </a:lnTo>
                  <a:lnTo>
                    <a:pt x="1" y="11619"/>
                  </a:lnTo>
                  <a:lnTo>
                    <a:pt x="53" y="11019"/>
                  </a:lnTo>
                  <a:lnTo>
                    <a:pt x="131" y="10392"/>
                  </a:lnTo>
                  <a:lnTo>
                    <a:pt x="236" y="9792"/>
                  </a:lnTo>
                  <a:lnTo>
                    <a:pt x="392" y="9191"/>
                  </a:lnTo>
                  <a:lnTo>
                    <a:pt x="549" y="8617"/>
                  </a:lnTo>
                  <a:lnTo>
                    <a:pt x="732" y="8042"/>
                  </a:lnTo>
                  <a:lnTo>
                    <a:pt x="967" y="7494"/>
                  </a:lnTo>
                  <a:lnTo>
                    <a:pt x="1202" y="6946"/>
                  </a:lnTo>
                  <a:lnTo>
                    <a:pt x="1463" y="6424"/>
                  </a:lnTo>
                  <a:lnTo>
                    <a:pt x="1776" y="5901"/>
                  </a:lnTo>
                  <a:lnTo>
                    <a:pt x="2089" y="5405"/>
                  </a:lnTo>
                  <a:lnTo>
                    <a:pt x="2429" y="4935"/>
                  </a:lnTo>
                  <a:lnTo>
                    <a:pt x="2794" y="4465"/>
                  </a:lnTo>
                  <a:lnTo>
                    <a:pt x="3186" y="4022"/>
                  </a:lnTo>
                  <a:lnTo>
                    <a:pt x="3578" y="3578"/>
                  </a:lnTo>
                  <a:lnTo>
                    <a:pt x="4022" y="3186"/>
                  </a:lnTo>
                  <a:lnTo>
                    <a:pt x="4465" y="2794"/>
                  </a:lnTo>
                  <a:lnTo>
                    <a:pt x="4909" y="2429"/>
                  </a:lnTo>
                  <a:lnTo>
                    <a:pt x="5405" y="2090"/>
                  </a:lnTo>
                  <a:lnTo>
                    <a:pt x="5901" y="1776"/>
                  </a:lnTo>
                  <a:lnTo>
                    <a:pt x="6424" y="1489"/>
                  </a:lnTo>
                  <a:lnTo>
                    <a:pt x="6946" y="1202"/>
                  </a:lnTo>
                  <a:lnTo>
                    <a:pt x="7494" y="967"/>
                  </a:lnTo>
                  <a:lnTo>
                    <a:pt x="8042" y="732"/>
                  </a:lnTo>
                  <a:lnTo>
                    <a:pt x="8617" y="549"/>
                  </a:lnTo>
                  <a:lnTo>
                    <a:pt x="9191" y="392"/>
                  </a:lnTo>
                  <a:lnTo>
                    <a:pt x="9792" y="236"/>
                  </a:lnTo>
                  <a:lnTo>
                    <a:pt x="10392" y="131"/>
                  </a:lnTo>
                  <a:lnTo>
                    <a:pt x="10993" y="53"/>
                  </a:lnTo>
                  <a:lnTo>
                    <a:pt x="11619" y="27"/>
                  </a:lnTo>
                  <a:lnTo>
                    <a:pt x="12246" y="1"/>
                  </a:lnTo>
                  <a:lnTo>
                    <a:pt x="12246" y="1"/>
                  </a:lnTo>
                  <a:lnTo>
                    <a:pt x="12899" y="27"/>
                  </a:lnTo>
                  <a:lnTo>
                    <a:pt x="13499" y="53"/>
                  </a:lnTo>
                  <a:lnTo>
                    <a:pt x="14126" y="131"/>
                  </a:lnTo>
                  <a:lnTo>
                    <a:pt x="14726" y="236"/>
                  </a:lnTo>
                  <a:lnTo>
                    <a:pt x="15327" y="392"/>
                  </a:lnTo>
                  <a:lnTo>
                    <a:pt x="15901" y="549"/>
                  </a:lnTo>
                  <a:lnTo>
                    <a:pt x="16475" y="732"/>
                  </a:lnTo>
                  <a:lnTo>
                    <a:pt x="17024" y="967"/>
                  </a:lnTo>
                  <a:lnTo>
                    <a:pt x="17572" y="1202"/>
                  </a:lnTo>
                  <a:lnTo>
                    <a:pt x="18094" y="1489"/>
                  </a:lnTo>
                  <a:lnTo>
                    <a:pt x="18616" y="1776"/>
                  </a:lnTo>
                  <a:lnTo>
                    <a:pt x="19112" y="2090"/>
                  </a:lnTo>
                  <a:lnTo>
                    <a:pt x="19582" y="2429"/>
                  </a:lnTo>
                  <a:lnTo>
                    <a:pt x="20052" y="2794"/>
                  </a:lnTo>
                  <a:lnTo>
                    <a:pt x="20496" y="3186"/>
                  </a:lnTo>
                  <a:lnTo>
                    <a:pt x="20914" y="3578"/>
                  </a:lnTo>
                  <a:lnTo>
                    <a:pt x="21332" y="4022"/>
                  </a:lnTo>
                  <a:lnTo>
                    <a:pt x="21723" y="4465"/>
                  </a:lnTo>
                  <a:lnTo>
                    <a:pt x="22089" y="4935"/>
                  </a:lnTo>
                  <a:lnTo>
                    <a:pt x="22428" y="5405"/>
                  </a:lnTo>
                  <a:lnTo>
                    <a:pt x="22742" y="5901"/>
                  </a:lnTo>
                  <a:lnTo>
                    <a:pt x="23029" y="6424"/>
                  </a:lnTo>
                  <a:lnTo>
                    <a:pt x="23316" y="6946"/>
                  </a:lnTo>
                  <a:lnTo>
                    <a:pt x="23551" y="7494"/>
                  </a:lnTo>
                  <a:lnTo>
                    <a:pt x="23786" y="8042"/>
                  </a:lnTo>
                  <a:lnTo>
                    <a:pt x="23969" y="8617"/>
                  </a:lnTo>
                  <a:lnTo>
                    <a:pt x="24125" y="9191"/>
                  </a:lnTo>
                  <a:lnTo>
                    <a:pt x="24256" y="9792"/>
                  </a:lnTo>
                  <a:lnTo>
                    <a:pt x="24386" y="10392"/>
                  </a:lnTo>
                  <a:lnTo>
                    <a:pt x="24465" y="11019"/>
                  </a:lnTo>
                  <a:lnTo>
                    <a:pt x="24491" y="11619"/>
                  </a:lnTo>
                  <a:lnTo>
                    <a:pt x="24517" y="12272"/>
                  </a:lnTo>
                  <a:lnTo>
                    <a:pt x="24517" y="12272"/>
                  </a:lnTo>
                  <a:lnTo>
                    <a:pt x="24491" y="12899"/>
                  </a:lnTo>
                  <a:lnTo>
                    <a:pt x="24465" y="13525"/>
                  </a:lnTo>
                  <a:lnTo>
                    <a:pt x="24386" y="14126"/>
                  </a:lnTo>
                  <a:lnTo>
                    <a:pt x="24256" y="14726"/>
                  </a:lnTo>
                  <a:lnTo>
                    <a:pt x="24125" y="15327"/>
                  </a:lnTo>
                  <a:lnTo>
                    <a:pt x="23969" y="15901"/>
                  </a:lnTo>
                  <a:lnTo>
                    <a:pt x="23786" y="16476"/>
                  </a:lnTo>
                  <a:lnTo>
                    <a:pt x="23551" y="17024"/>
                  </a:lnTo>
                  <a:lnTo>
                    <a:pt x="23316" y="17572"/>
                  </a:lnTo>
                  <a:lnTo>
                    <a:pt x="23029" y="18094"/>
                  </a:lnTo>
                  <a:lnTo>
                    <a:pt x="22742" y="18616"/>
                  </a:lnTo>
                  <a:lnTo>
                    <a:pt x="22428" y="19113"/>
                  </a:lnTo>
                  <a:lnTo>
                    <a:pt x="22089" y="19609"/>
                  </a:lnTo>
                  <a:lnTo>
                    <a:pt x="21723" y="20052"/>
                  </a:lnTo>
                  <a:lnTo>
                    <a:pt x="21332" y="20496"/>
                  </a:lnTo>
                  <a:lnTo>
                    <a:pt x="20914" y="20940"/>
                  </a:lnTo>
                  <a:lnTo>
                    <a:pt x="20496" y="21332"/>
                  </a:lnTo>
                  <a:lnTo>
                    <a:pt x="20052" y="21723"/>
                  </a:lnTo>
                  <a:lnTo>
                    <a:pt x="19582" y="22089"/>
                  </a:lnTo>
                  <a:lnTo>
                    <a:pt x="19112" y="22428"/>
                  </a:lnTo>
                  <a:lnTo>
                    <a:pt x="18616" y="22742"/>
                  </a:lnTo>
                  <a:lnTo>
                    <a:pt x="18094" y="23055"/>
                  </a:lnTo>
                  <a:lnTo>
                    <a:pt x="17572" y="23316"/>
                  </a:lnTo>
                  <a:lnTo>
                    <a:pt x="17024" y="23551"/>
                  </a:lnTo>
                  <a:lnTo>
                    <a:pt x="16475" y="23786"/>
                  </a:lnTo>
                  <a:lnTo>
                    <a:pt x="15901" y="23969"/>
                  </a:lnTo>
                  <a:lnTo>
                    <a:pt x="15327" y="24125"/>
                  </a:lnTo>
                  <a:lnTo>
                    <a:pt x="14726" y="24282"/>
                  </a:lnTo>
                  <a:lnTo>
                    <a:pt x="14126" y="24387"/>
                  </a:lnTo>
                  <a:lnTo>
                    <a:pt x="13499" y="24465"/>
                  </a:lnTo>
                  <a:lnTo>
                    <a:pt x="12899" y="24517"/>
                  </a:lnTo>
                  <a:lnTo>
                    <a:pt x="12246" y="2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8122;p116">
              <a:extLst>
                <a:ext uri="{FF2B5EF4-FFF2-40B4-BE49-F238E27FC236}">
                  <a16:creationId xmlns:a16="http://schemas.microsoft.com/office/drawing/2014/main" id="{070A985A-5420-EEB4-5AB6-4D8F35E91B00}"/>
                </a:ext>
              </a:extLst>
            </p:cNvPr>
            <p:cNvSpPr/>
            <p:nvPr/>
          </p:nvSpPr>
          <p:spPr>
            <a:xfrm>
              <a:off x="2881500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45" y="24517"/>
                  </a:moveTo>
                  <a:lnTo>
                    <a:pt x="12245" y="24517"/>
                  </a:lnTo>
                  <a:lnTo>
                    <a:pt x="11619" y="24517"/>
                  </a:lnTo>
                  <a:lnTo>
                    <a:pt x="10992" y="24465"/>
                  </a:lnTo>
                  <a:lnTo>
                    <a:pt x="10391" y="24387"/>
                  </a:lnTo>
                  <a:lnTo>
                    <a:pt x="9791" y="24282"/>
                  </a:lnTo>
                  <a:lnTo>
                    <a:pt x="9190" y="24125"/>
                  </a:lnTo>
                  <a:lnTo>
                    <a:pt x="8616" y="23969"/>
                  </a:lnTo>
                  <a:lnTo>
                    <a:pt x="8042" y="23786"/>
                  </a:lnTo>
                  <a:lnTo>
                    <a:pt x="7493" y="23551"/>
                  </a:lnTo>
                  <a:lnTo>
                    <a:pt x="6945" y="23316"/>
                  </a:lnTo>
                  <a:lnTo>
                    <a:pt x="6397" y="23055"/>
                  </a:lnTo>
                  <a:lnTo>
                    <a:pt x="5901" y="22742"/>
                  </a:lnTo>
                  <a:lnTo>
                    <a:pt x="5405" y="22428"/>
                  </a:lnTo>
                  <a:lnTo>
                    <a:pt x="4909" y="22089"/>
                  </a:lnTo>
                  <a:lnTo>
                    <a:pt x="4465" y="21723"/>
                  </a:lnTo>
                  <a:lnTo>
                    <a:pt x="4021" y="21332"/>
                  </a:lnTo>
                  <a:lnTo>
                    <a:pt x="3577" y="20940"/>
                  </a:lnTo>
                  <a:lnTo>
                    <a:pt x="3185" y="20496"/>
                  </a:lnTo>
                  <a:lnTo>
                    <a:pt x="2794" y="20052"/>
                  </a:lnTo>
                  <a:lnTo>
                    <a:pt x="2428" y="19609"/>
                  </a:lnTo>
                  <a:lnTo>
                    <a:pt x="2089" y="19113"/>
                  </a:lnTo>
                  <a:lnTo>
                    <a:pt x="1776" y="18616"/>
                  </a:lnTo>
                  <a:lnTo>
                    <a:pt x="1462" y="18094"/>
                  </a:lnTo>
                  <a:lnTo>
                    <a:pt x="1201" y="17572"/>
                  </a:lnTo>
                  <a:lnTo>
                    <a:pt x="966" y="17024"/>
                  </a:lnTo>
                  <a:lnTo>
                    <a:pt x="731" y="16476"/>
                  </a:lnTo>
                  <a:lnTo>
                    <a:pt x="548" y="15901"/>
                  </a:lnTo>
                  <a:lnTo>
                    <a:pt x="366" y="15327"/>
                  </a:lnTo>
                  <a:lnTo>
                    <a:pt x="235" y="14726"/>
                  </a:lnTo>
                  <a:lnTo>
                    <a:pt x="131" y="14126"/>
                  </a:lnTo>
                  <a:lnTo>
                    <a:pt x="52" y="13525"/>
                  </a:lnTo>
                  <a:lnTo>
                    <a:pt x="0" y="1289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0" y="11619"/>
                  </a:lnTo>
                  <a:lnTo>
                    <a:pt x="52" y="11019"/>
                  </a:lnTo>
                  <a:lnTo>
                    <a:pt x="131" y="10392"/>
                  </a:lnTo>
                  <a:lnTo>
                    <a:pt x="235" y="9792"/>
                  </a:lnTo>
                  <a:lnTo>
                    <a:pt x="366" y="9191"/>
                  </a:lnTo>
                  <a:lnTo>
                    <a:pt x="548" y="8617"/>
                  </a:lnTo>
                  <a:lnTo>
                    <a:pt x="731" y="8042"/>
                  </a:lnTo>
                  <a:lnTo>
                    <a:pt x="966" y="7494"/>
                  </a:lnTo>
                  <a:lnTo>
                    <a:pt x="1201" y="6946"/>
                  </a:lnTo>
                  <a:lnTo>
                    <a:pt x="1462" y="6424"/>
                  </a:lnTo>
                  <a:lnTo>
                    <a:pt x="1776" y="5901"/>
                  </a:lnTo>
                  <a:lnTo>
                    <a:pt x="2089" y="5405"/>
                  </a:lnTo>
                  <a:lnTo>
                    <a:pt x="2428" y="4935"/>
                  </a:lnTo>
                  <a:lnTo>
                    <a:pt x="2794" y="4465"/>
                  </a:lnTo>
                  <a:lnTo>
                    <a:pt x="3185" y="4022"/>
                  </a:lnTo>
                  <a:lnTo>
                    <a:pt x="3577" y="3578"/>
                  </a:lnTo>
                  <a:lnTo>
                    <a:pt x="4021" y="3186"/>
                  </a:lnTo>
                  <a:lnTo>
                    <a:pt x="4465" y="2794"/>
                  </a:lnTo>
                  <a:lnTo>
                    <a:pt x="4909" y="2429"/>
                  </a:lnTo>
                  <a:lnTo>
                    <a:pt x="5405" y="2090"/>
                  </a:lnTo>
                  <a:lnTo>
                    <a:pt x="5901" y="1776"/>
                  </a:lnTo>
                  <a:lnTo>
                    <a:pt x="6397" y="1489"/>
                  </a:lnTo>
                  <a:lnTo>
                    <a:pt x="6945" y="1202"/>
                  </a:lnTo>
                  <a:lnTo>
                    <a:pt x="7493" y="967"/>
                  </a:lnTo>
                  <a:lnTo>
                    <a:pt x="8042" y="732"/>
                  </a:lnTo>
                  <a:lnTo>
                    <a:pt x="8616" y="549"/>
                  </a:lnTo>
                  <a:lnTo>
                    <a:pt x="9190" y="392"/>
                  </a:lnTo>
                  <a:lnTo>
                    <a:pt x="9791" y="236"/>
                  </a:lnTo>
                  <a:lnTo>
                    <a:pt x="10391" y="131"/>
                  </a:lnTo>
                  <a:lnTo>
                    <a:pt x="10992" y="53"/>
                  </a:lnTo>
                  <a:lnTo>
                    <a:pt x="11619" y="27"/>
                  </a:lnTo>
                  <a:lnTo>
                    <a:pt x="12245" y="1"/>
                  </a:lnTo>
                  <a:lnTo>
                    <a:pt x="12245" y="1"/>
                  </a:lnTo>
                  <a:lnTo>
                    <a:pt x="12898" y="27"/>
                  </a:lnTo>
                  <a:lnTo>
                    <a:pt x="13498" y="53"/>
                  </a:lnTo>
                  <a:lnTo>
                    <a:pt x="14125" y="131"/>
                  </a:lnTo>
                  <a:lnTo>
                    <a:pt x="14726" y="236"/>
                  </a:lnTo>
                  <a:lnTo>
                    <a:pt x="15326" y="392"/>
                  </a:lnTo>
                  <a:lnTo>
                    <a:pt x="15900" y="549"/>
                  </a:lnTo>
                  <a:lnTo>
                    <a:pt x="16475" y="732"/>
                  </a:lnTo>
                  <a:lnTo>
                    <a:pt x="17023" y="967"/>
                  </a:lnTo>
                  <a:lnTo>
                    <a:pt x="17571" y="1202"/>
                  </a:lnTo>
                  <a:lnTo>
                    <a:pt x="18094" y="1489"/>
                  </a:lnTo>
                  <a:lnTo>
                    <a:pt x="18616" y="1776"/>
                  </a:lnTo>
                  <a:lnTo>
                    <a:pt x="19112" y="2090"/>
                  </a:lnTo>
                  <a:lnTo>
                    <a:pt x="19582" y="2429"/>
                  </a:lnTo>
                  <a:lnTo>
                    <a:pt x="20052" y="2794"/>
                  </a:lnTo>
                  <a:lnTo>
                    <a:pt x="20496" y="3186"/>
                  </a:lnTo>
                  <a:lnTo>
                    <a:pt x="20913" y="3578"/>
                  </a:lnTo>
                  <a:lnTo>
                    <a:pt x="21331" y="4022"/>
                  </a:lnTo>
                  <a:lnTo>
                    <a:pt x="21723" y="4465"/>
                  </a:lnTo>
                  <a:lnTo>
                    <a:pt x="22088" y="4935"/>
                  </a:lnTo>
                  <a:lnTo>
                    <a:pt x="22428" y="5405"/>
                  </a:lnTo>
                  <a:lnTo>
                    <a:pt x="22741" y="5901"/>
                  </a:lnTo>
                  <a:lnTo>
                    <a:pt x="23028" y="6424"/>
                  </a:lnTo>
                  <a:lnTo>
                    <a:pt x="23315" y="6946"/>
                  </a:lnTo>
                  <a:lnTo>
                    <a:pt x="23550" y="7494"/>
                  </a:lnTo>
                  <a:lnTo>
                    <a:pt x="23759" y="8042"/>
                  </a:lnTo>
                  <a:lnTo>
                    <a:pt x="23968" y="8617"/>
                  </a:lnTo>
                  <a:lnTo>
                    <a:pt x="24125" y="9191"/>
                  </a:lnTo>
                  <a:lnTo>
                    <a:pt x="24255" y="9792"/>
                  </a:lnTo>
                  <a:lnTo>
                    <a:pt x="24386" y="10392"/>
                  </a:lnTo>
                  <a:lnTo>
                    <a:pt x="24464" y="11019"/>
                  </a:lnTo>
                  <a:lnTo>
                    <a:pt x="24490" y="11619"/>
                  </a:lnTo>
                  <a:lnTo>
                    <a:pt x="24516" y="12272"/>
                  </a:lnTo>
                  <a:lnTo>
                    <a:pt x="24516" y="12272"/>
                  </a:lnTo>
                  <a:lnTo>
                    <a:pt x="24490" y="12899"/>
                  </a:lnTo>
                  <a:lnTo>
                    <a:pt x="24464" y="13525"/>
                  </a:lnTo>
                  <a:lnTo>
                    <a:pt x="24386" y="14126"/>
                  </a:lnTo>
                  <a:lnTo>
                    <a:pt x="24255" y="14726"/>
                  </a:lnTo>
                  <a:lnTo>
                    <a:pt x="24125" y="15327"/>
                  </a:lnTo>
                  <a:lnTo>
                    <a:pt x="23968" y="15901"/>
                  </a:lnTo>
                  <a:lnTo>
                    <a:pt x="23759" y="16476"/>
                  </a:lnTo>
                  <a:lnTo>
                    <a:pt x="23550" y="17024"/>
                  </a:lnTo>
                  <a:lnTo>
                    <a:pt x="23315" y="17572"/>
                  </a:lnTo>
                  <a:lnTo>
                    <a:pt x="23028" y="18094"/>
                  </a:lnTo>
                  <a:lnTo>
                    <a:pt x="22741" y="18616"/>
                  </a:lnTo>
                  <a:lnTo>
                    <a:pt x="22428" y="19113"/>
                  </a:lnTo>
                  <a:lnTo>
                    <a:pt x="22088" y="19609"/>
                  </a:lnTo>
                  <a:lnTo>
                    <a:pt x="21723" y="20052"/>
                  </a:lnTo>
                  <a:lnTo>
                    <a:pt x="21331" y="20496"/>
                  </a:lnTo>
                  <a:lnTo>
                    <a:pt x="20913" y="20940"/>
                  </a:lnTo>
                  <a:lnTo>
                    <a:pt x="20496" y="21332"/>
                  </a:lnTo>
                  <a:lnTo>
                    <a:pt x="20052" y="21723"/>
                  </a:lnTo>
                  <a:lnTo>
                    <a:pt x="19582" y="22089"/>
                  </a:lnTo>
                  <a:lnTo>
                    <a:pt x="19112" y="22428"/>
                  </a:lnTo>
                  <a:lnTo>
                    <a:pt x="18616" y="22742"/>
                  </a:lnTo>
                  <a:lnTo>
                    <a:pt x="18094" y="23055"/>
                  </a:lnTo>
                  <a:lnTo>
                    <a:pt x="17571" y="23316"/>
                  </a:lnTo>
                  <a:lnTo>
                    <a:pt x="17023" y="23551"/>
                  </a:lnTo>
                  <a:lnTo>
                    <a:pt x="16475" y="23786"/>
                  </a:lnTo>
                  <a:lnTo>
                    <a:pt x="15900" y="23969"/>
                  </a:lnTo>
                  <a:lnTo>
                    <a:pt x="15326" y="24125"/>
                  </a:lnTo>
                  <a:lnTo>
                    <a:pt x="14726" y="24282"/>
                  </a:lnTo>
                  <a:lnTo>
                    <a:pt x="14125" y="24387"/>
                  </a:lnTo>
                  <a:lnTo>
                    <a:pt x="13498" y="24465"/>
                  </a:lnTo>
                  <a:lnTo>
                    <a:pt x="12898" y="24517"/>
                  </a:lnTo>
                  <a:lnTo>
                    <a:pt x="12245" y="2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8123;p116">
              <a:extLst>
                <a:ext uri="{FF2B5EF4-FFF2-40B4-BE49-F238E27FC236}">
                  <a16:creationId xmlns:a16="http://schemas.microsoft.com/office/drawing/2014/main" id="{8AD012DD-7469-A8BF-66F5-82691EAA1875}"/>
                </a:ext>
              </a:extLst>
            </p:cNvPr>
            <p:cNvSpPr/>
            <p:nvPr/>
          </p:nvSpPr>
          <p:spPr>
            <a:xfrm>
              <a:off x="3662800" y="2424725"/>
              <a:ext cx="613575" cy="612950"/>
            </a:xfrm>
            <a:custGeom>
              <a:avLst/>
              <a:gdLst/>
              <a:ahLst/>
              <a:cxnLst/>
              <a:rect l="l" t="t" r="r" b="b"/>
              <a:pathLst>
                <a:path w="24543" h="24518" fill="none" extrusionOk="0">
                  <a:moveTo>
                    <a:pt x="12272" y="24517"/>
                  </a:moveTo>
                  <a:lnTo>
                    <a:pt x="12272" y="24517"/>
                  </a:lnTo>
                  <a:lnTo>
                    <a:pt x="11645" y="24517"/>
                  </a:lnTo>
                  <a:lnTo>
                    <a:pt x="11018" y="24465"/>
                  </a:lnTo>
                  <a:lnTo>
                    <a:pt x="10418" y="24387"/>
                  </a:lnTo>
                  <a:lnTo>
                    <a:pt x="9791" y="24282"/>
                  </a:lnTo>
                  <a:lnTo>
                    <a:pt x="9217" y="24125"/>
                  </a:lnTo>
                  <a:lnTo>
                    <a:pt x="8616" y="23969"/>
                  </a:lnTo>
                  <a:lnTo>
                    <a:pt x="8068" y="23786"/>
                  </a:lnTo>
                  <a:lnTo>
                    <a:pt x="7494" y="23551"/>
                  </a:lnTo>
                  <a:lnTo>
                    <a:pt x="6945" y="23316"/>
                  </a:lnTo>
                  <a:lnTo>
                    <a:pt x="6423" y="23055"/>
                  </a:lnTo>
                  <a:lnTo>
                    <a:pt x="5927" y="22742"/>
                  </a:lnTo>
                  <a:lnTo>
                    <a:pt x="5405" y="22428"/>
                  </a:lnTo>
                  <a:lnTo>
                    <a:pt x="4935" y="22089"/>
                  </a:lnTo>
                  <a:lnTo>
                    <a:pt x="4465" y="21723"/>
                  </a:lnTo>
                  <a:lnTo>
                    <a:pt x="4021" y="21332"/>
                  </a:lnTo>
                  <a:lnTo>
                    <a:pt x="3603" y="20940"/>
                  </a:lnTo>
                  <a:lnTo>
                    <a:pt x="3186" y="20496"/>
                  </a:lnTo>
                  <a:lnTo>
                    <a:pt x="2820" y="20052"/>
                  </a:lnTo>
                  <a:lnTo>
                    <a:pt x="2455" y="19609"/>
                  </a:lnTo>
                  <a:lnTo>
                    <a:pt x="2115" y="19113"/>
                  </a:lnTo>
                  <a:lnTo>
                    <a:pt x="1776" y="18616"/>
                  </a:lnTo>
                  <a:lnTo>
                    <a:pt x="1489" y="18094"/>
                  </a:lnTo>
                  <a:lnTo>
                    <a:pt x="1228" y="17572"/>
                  </a:lnTo>
                  <a:lnTo>
                    <a:pt x="966" y="17024"/>
                  </a:lnTo>
                  <a:lnTo>
                    <a:pt x="758" y="16476"/>
                  </a:lnTo>
                  <a:lnTo>
                    <a:pt x="575" y="15901"/>
                  </a:lnTo>
                  <a:lnTo>
                    <a:pt x="392" y="15327"/>
                  </a:lnTo>
                  <a:lnTo>
                    <a:pt x="262" y="14726"/>
                  </a:lnTo>
                  <a:lnTo>
                    <a:pt x="157" y="14126"/>
                  </a:lnTo>
                  <a:lnTo>
                    <a:pt x="79" y="13525"/>
                  </a:lnTo>
                  <a:lnTo>
                    <a:pt x="27" y="1289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27" y="11619"/>
                  </a:lnTo>
                  <a:lnTo>
                    <a:pt x="79" y="11019"/>
                  </a:lnTo>
                  <a:lnTo>
                    <a:pt x="157" y="10392"/>
                  </a:lnTo>
                  <a:lnTo>
                    <a:pt x="262" y="9792"/>
                  </a:lnTo>
                  <a:lnTo>
                    <a:pt x="392" y="9191"/>
                  </a:lnTo>
                  <a:lnTo>
                    <a:pt x="575" y="8617"/>
                  </a:lnTo>
                  <a:lnTo>
                    <a:pt x="758" y="8042"/>
                  </a:lnTo>
                  <a:lnTo>
                    <a:pt x="966" y="7494"/>
                  </a:lnTo>
                  <a:lnTo>
                    <a:pt x="1228" y="6946"/>
                  </a:lnTo>
                  <a:lnTo>
                    <a:pt x="1489" y="6424"/>
                  </a:lnTo>
                  <a:lnTo>
                    <a:pt x="1776" y="5901"/>
                  </a:lnTo>
                  <a:lnTo>
                    <a:pt x="2115" y="5405"/>
                  </a:lnTo>
                  <a:lnTo>
                    <a:pt x="2455" y="4935"/>
                  </a:lnTo>
                  <a:lnTo>
                    <a:pt x="2820" y="4465"/>
                  </a:lnTo>
                  <a:lnTo>
                    <a:pt x="3186" y="4022"/>
                  </a:lnTo>
                  <a:lnTo>
                    <a:pt x="3603" y="3578"/>
                  </a:lnTo>
                  <a:lnTo>
                    <a:pt x="4021" y="3186"/>
                  </a:lnTo>
                  <a:lnTo>
                    <a:pt x="4465" y="2794"/>
                  </a:lnTo>
                  <a:lnTo>
                    <a:pt x="4935" y="2429"/>
                  </a:lnTo>
                  <a:lnTo>
                    <a:pt x="5405" y="2090"/>
                  </a:lnTo>
                  <a:lnTo>
                    <a:pt x="5927" y="1776"/>
                  </a:lnTo>
                  <a:lnTo>
                    <a:pt x="6423" y="1489"/>
                  </a:lnTo>
                  <a:lnTo>
                    <a:pt x="6945" y="1202"/>
                  </a:lnTo>
                  <a:lnTo>
                    <a:pt x="7494" y="967"/>
                  </a:lnTo>
                  <a:lnTo>
                    <a:pt x="8068" y="732"/>
                  </a:lnTo>
                  <a:lnTo>
                    <a:pt x="8616" y="549"/>
                  </a:lnTo>
                  <a:lnTo>
                    <a:pt x="9217" y="392"/>
                  </a:lnTo>
                  <a:lnTo>
                    <a:pt x="9791" y="236"/>
                  </a:lnTo>
                  <a:lnTo>
                    <a:pt x="10418" y="131"/>
                  </a:lnTo>
                  <a:lnTo>
                    <a:pt x="11018" y="53"/>
                  </a:lnTo>
                  <a:lnTo>
                    <a:pt x="11645" y="27"/>
                  </a:lnTo>
                  <a:lnTo>
                    <a:pt x="12272" y="1"/>
                  </a:lnTo>
                  <a:lnTo>
                    <a:pt x="12272" y="1"/>
                  </a:lnTo>
                  <a:lnTo>
                    <a:pt x="12898" y="27"/>
                  </a:lnTo>
                  <a:lnTo>
                    <a:pt x="13525" y="53"/>
                  </a:lnTo>
                  <a:lnTo>
                    <a:pt x="14151" y="131"/>
                  </a:lnTo>
                  <a:lnTo>
                    <a:pt x="14752" y="236"/>
                  </a:lnTo>
                  <a:lnTo>
                    <a:pt x="15326" y="392"/>
                  </a:lnTo>
                  <a:lnTo>
                    <a:pt x="15927" y="549"/>
                  </a:lnTo>
                  <a:lnTo>
                    <a:pt x="16501" y="732"/>
                  </a:lnTo>
                  <a:lnTo>
                    <a:pt x="17050" y="967"/>
                  </a:lnTo>
                  <a:lnTo>
                    <a:pt x="17598" y="1202"/>
                  </a:lnTo>
                  <a:lnTo>
                    <a:pt x="18120" y="1489"/>
                  </a:lnTo>
                  <a:lnTo>
                    <a:pt x="18642" y="1776"/>
                  </a:lnTo>
                  <a:lnTo>
                    <a:pt x="19138" y="2090"/>
                  </a:lnTo>
                  <a:lnTo>
                    <a:pt x="19608" y="2429"/>
                  </a:lnTo>
                  <a:lnTo>
                    <a:pt x="20078" y="2794"/>
                  </a:lnTo>
                  <a:lnTo>
                    <a:pt x="20522" y="3186"/>
                  </a:lnTo>
                  <a:lnTo>
                    <a:pt x="20940" y="3578"/>
                  </a:lnTo>
                  <a:lnTo>
                    <a:pt x="21358" y="4022"/>
                  </a:lnTo>
                  <a:lnTo>
                    <a:pt x="21723" y="4465"/>
                  </a:lnTo>
                  <a:lnTo>
                    <a:pt x="22089" y="4935"/>
                  </a:lnTo>
                  <a:lnTo>
                    <a:pt x="22428" y="5405"/>
                  </a:lnTo>
                  <a:lnTo>
                    <a:pt x="22767" y="5901"/>
                  </a:lnTo>
                  <a:lnTo>
                    <a:pt x="23055" y="6424"/>
                  </a:lnTo>
                  <a:lnTo>
                    <a:pt x="23316" y="6946"/>
                  </a:lnTo>
                  <a:lnTo>
                    <a:pt x="23577" y="7494"/>
                  </a:lnTo>
                  <a:lnTo>
                    <a:pt x="23786" y="8042"/>
                  </a:lnTo>
                  <a:lnTo>
                    <a:pt x="23994" y="8617"/>
                  </a:lnTo>
                  <a:lnTo>
                    <a:pt x="24151" y="9191"/>
                  </a:lnTo>
                  <a:lnTo>
                    <a:pt x="24282" y="9792"/>
                  </a:lnTo>
                  <a:lnTo>
                    <a:pt x="24386" y="10392"/>
                  </a:lnTo>
                  <a:lnTo>
                    <a:pt x="24464" y="11019"/>
                  </a:lnTo>
                  <a:lnTo>
                    <a:pt x="24517" y="11619"/>
                  </a:lnTo>
                  <a:lnTo>
                    <a:pt x="24543" y="12272"/>
                  </a:lnTo>
                  <a:lnTo>
                    <a:pt x="24543" y="12272"/>
                  </a:lnTo>
                  <a:lnTo>
                    <a:pt x="24517" y="12899"/>
                  </a:lnTo>
                  <a:lnTo>
                    <a:pt x="24464" y="13525"/>
                  </a:lnTo>
                  <a:lnTo>
                    <a:pt x="24386" y="14126"/>
                  </a:lnTo>
                  <a:lnTo>
                    <a:pt x="24282" y="14726"/>
                  </a:lnTo>
                  <a:lnTo>
                    <a:pt x="24151" y="15327"/>
                  </a:lnTo>
                  <a:lnTo>
                    <a:pt x="23994" y="15901"/>
                  </a:lnTo>
                  <a:lnTo>
                    <a:pt x="23786" y="16476"/>
                  </a:lnTo>
                  <a:lnTo>
                    <a:pt x="23577" y="17024"/>
                  </a:lnTo>
                  <a:lnTo>
                    <a:pt x="23316" y="17572"/>
                  </a:lnTo>
                  <a:lnTo>
                    <a:pt x="23055" y="18094"/>
                  </a:lnTo>
                  <a:lnTo>
                    <a:pt x="22767" y="18616"/>
                  </a:lnTo>
                  <a:lnTo>
                    <a:pt x="22428" y="19113"/>
                  </a:lnTo>
                  <a:lnTo>
                    <a:pt x="22089" y="19609"/>
                  </a:lnTo>
                  <a:lnTo>
                    <a:pt x="21723" y="20052"/>
                  </a:lnTo>
                  <a:lnTo>
                    <a:pt x="21358" y="20496"/>
                  </a:lnTo>
                  <a:lnTo>
                    <a:pt x="20940" y="20940"/>
                  </a:lnTo>
                  <a:lnTo>
                    <a:pt x="20522" y="21332"/>
                  </a:lnTo>
                  <a:lnTo>
                    <a:pt x="20078" y="21723"/>
                  </a:lnTo>
                  <a:lnTo>
                    <a:pt x="19608" y="22089"/>
                  </a:lnTo>
                  <a:lnTo>
                    <a:pt x="19138" y="22428"/>
                  </a:lnTo>
                  <a:lnTo>
                    <a:pt x="18642" y="22742"/>
                  </a:lnTo>
                  <a:lnTo>
                    <a:pt x="18120" y="23055"/>
                  </a:lnTo>
                  <a:lnTo>
                    <a:pt x="17598" y="23316"/>
                  </a:lnTo>
                  <a:lnTo>
                    <a:pt x="17050" y="23551"/>
                  </a:lnTo>
                  <a:lnTo>
                    <a:pt x="16501" y="23786"/>
                  </a:lnTo>
                  <a:lnTo>
                    <a:pt x="15927" y="23969"/>
                  </a:lnTo>
                  <a:lnTo>
                    <a:pt x="15326" y="24125"/>
                  </a:lnTo>
                  <a:lnTo>
                    <a:pt x="14752" y="24282"/>
                  </a:lnTo>
                  <a:lnTo>
                    <a:pt x="14151" y="24387"/>
                  </a:lnTo>
                  <a:lnTo>
                    <a:pt x="13525" y="24465"/>
                  </a:lnTo>
                  <a:lnTo>
                    <a:pt x="12898" y="24517"/>
                  </a:lnTo>
                  <a:lnTo>
                    <a:pt x="12272" y="2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8124;p116">
              <a:extLst>
                <a:ext uri="{FF2B5EF4-FFF2-40B4-BE49-F238E27FC236}">
                  <a16:creationId xmlns:a16="http://schemas.microsoft.com/office/drawing/2014/main" id="{9C25A00C-5DCA-DF1F-1551-BBBEC31AAA61}"/>
                </a:ext>
              </a:extLst>
            </p:cNvPr>
            <p:cNvSpPr/>
            <p:nvPr/>
          </p:nvSpPr>
          <p:spPr>
            <a:xfrm>
              <a:off x="2707225" y="1309225"/>
              <a:ext cx="1668375" cy="938650"/>
            </a:xfrm>
            <a:custGeom>
              <a:avLst/>
              <a:gdLst/>
              <a:ahLst/>
              <a:cxnLst/>
              <a:rect l="l" t="t" r="r" b="b"/>
              <a:pathLst>
                <a:path w="66735" h="37546" fill="none" extrusionOk="0">
                  <a:moveTo>
                    <a:pt x="0" y="37545"/>
                  </a:moveTo>
                  <a:lnTo>
                    <a:pt x="0" y="1"/>
                  </a:lnTo>
                  <a:lnTo>
                    <a:pt x="66734" y="1"/>
                  </a:lnTo>
                  <a:lnTo>
                    <a:pt x="66734" y="37545"/>
                  </a:lnTo>
                  <a:lnTo>
                    <a:pt x="0" y="37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8125;p116">
              <a:extLst>
                <a:ext uri="{FF2B5EF4-FFF2-40B4-BE49-F238E27FC236}">
                  <a16:creationId xmlns:a16="http://schemas.microsoft.com/office/drawing/2014/main" id="{45B9A4C4-7487-2C1B-E6B3-33EE9045B17F}"/>
                </a:ext>
              </a:extLst>
            </p:cNvPr>
            <p:cNvSpPr/>
            <p:nvPr/>
          </p:nvSpPr>
          <p:spPr>
            <a:xfrm>
              <a:off x="1040175" y="986775"/>
              <a:ext cx="3513625" cy="2304800"/>
            </a:xfrm>
            <a:custGeom>
              <a:avLst/>
              <a:gdLst/>
              <a:ahLst/>
              <a:cxnLst/>
              <a:rect l="l" t="t" r="r" b="b"/>
              <a:pathLst>
                <a:path w="140545" h="9219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90468"/>
                  </a:lnTo>
                  <a:lnTo>
                    <a:pt x="0" y="90468"/>
                  </a:lnTo>
                  <a:lnTo>
                    <a:pt x="0" y="90651"/>
                  </a:lnTo>
                  <a:lnTo>
                    <a:pt x="26" y="90808"/>
                  </a:lnTo>
                  <a:lnTo>
                    <a:pt x="78" y="90990"/>
                  </a:lnTo>
                  <a:lnTo>
                    <a:pt x="131" y="91147"/>
                  </a:lnTo>
                  <a:lnTo>
                    <a:pt x="209" y="91304"/>
                  </a:lnTo>
                  <a:lnTo>
                    <a:pt x="287" y="91434"/>
                  </a:lnTo>
                  <a:lnTo>
                    <a:pt x="392" y="91565"/>
                  </a:lnTo>
                  <a:lnTo>
                    <a:pt x="496" y="91695"/>
                  </a:lnTo>
                  <a:lnTo>
                    <a:pt x="627" y="91800"/>
                  </a:lnTo>
                  <a:lnTo>
                    <a:pt x="757" y="91904"/>
                  </a:lnTo>
                  <a:lnTo>
                    <a:pt x="888" y="91983"/>
                  </a:lnTo>
                  <a:lnTo>
                    <a:pt x="1044" y="92061"/>
                  </a:lnTo>
                  <a:lnTo>
                    <a:pt x="1201" y="92113"/>
                  </a:lnTo>
                  <a:lnTo>
                    <a:pt x="1384" y="92165"/>
                  </a:lnTo>
                  <a:lnTo>
                    <a:pt x="1541" y="92191"/>
                  </a:lnTo>
                  <a:lnTo>
                    <a:pt x="1723" y="92191"/>
                  </a:lnTo>
                  <a:lnTo>
                    <a:pt x="138821" y="92191"/>
                  </a:lnTo>
                  <a:lnTo>
                    <a:pt x="138821" y="92191"/>
                  </a:lnTo>
                  <a:lnTo>
                    <a:pt x="139004" y="92191"/>
                  </a:lnTo>
                  <a:lnTo>
                    <a:pt x="139160" y="92165"/>
                  </a:lnTo>
                  <a:lnTo>
                    <a:pt x="139343" y="92113"/>
                  </a:lnTo>
                  <a:lnTo>
                    <a:pt x="139500" y="92061"/>
                  </a:lnTo>
                  <a:lnTo>
                    <a:pt x="139656" y="91983"/>
                  </a:lnTo>
                  <a:lnTo>
                    <a:pt x="139787" y="91904"/>
                  </a:lnTo>
                  <a:lnTo>
                    <a:pt x="139917" y="91800"/>
                  </a:lnTo>
                  <a:lnTo>
                    <a:pt x="140048" y="91695"/>
                  </a:lnTo>
                  <a:lnTo>
                    <a:pt x="140152" y="91565"/>
                  </a:lnTo>
                  <a:lnTo>
                    <a:pt x="140257" y="91434"/>
                  </a:lnTo>
                  <a:lnTo>
                    <a:pt x="140335" y="91304"/>
                  </a:lnTo>
                  <a:lnTo>
                    <a:pt x="140413" y="91147"/>
                  </a:lnTo>
                  <a:lnTo>
                    <a:pt x="140466" y="90990"/>
                  </a:lnTo>
                  <a:lnTo>
                    <a:pt x="140518" y="90808"/>
                  </a:lnTo>
                  <a:lnTo>
                    <a:pt x="140544" y="90651"/>
                  </a:lnTo>
                  <a:lnTo>
                    <a:pt x="140544" y="90468"/>
                  </a:lnTo>
                  <a:lnTo>
                    <a:pt x="140544" y="90442"/>
                  </a:lnTo>
                  <a:lnTo>
                    <a:pt x="140544" y="90442"/>
                  </a:lnTo>
                  <a:lnTo>
                    <a:pt x="140544" y="90625"/>
                  </a:lnTo>
                  <a:lnTo>
                    <a:pt x="140518" y="90808"/>
                  </a:lnTo>
                  <a:lnTo>
                    <a:pt x="140466" y="90964"/>
                  </a:lnTo>
                  <a:lnTo>
                    <a:pt x="140413" y="91121"/>
                  </a:lnTo>
                  <a:lnTo>
                    <a:pt x="140335" y="91278"/>
                  </a:lnTo>
                  <a:lnTo>
                    <a:pt x="140257" y="91408"/>
                  </a:lnTo>
                  <a:lnTo>
                    <a:pt x="140152" y="91539"/>
                  </a:lnTo>
                  <a:lnTo>
                    <a:pt x="140048" y="91669"/>
                  </a:lnTo>
                  <a:lnTo>
                    <a:pt x="139917" y="91774"/>
                  </a:lnTo>
                  <a:lnTo>
                    <a:pt x="139787" y="91878"/>
                  </a:lnTo>
                  <a:lnTo>
                    <a:pt x="139656" y="91983"/>
                  </a:lnTo>
                  <a:lnTo>
                    <a:pt x="139500" y="92035"/>
                  </a:lnTo>
                  <a:lnTo>
                    <a:pt x="139343" y="92113"/>
                  </a:lnTo>
                  <a:lnTo>
                    <a:pt x="139160" y="92139"/>
                  </a:lnTo>
                  <a:lnTo>
                    <a:pt x="139004" y="92165"/>
                  </a:lnTo>
                  <a:lnTo>
                    <a:pt x="138821" y="92191"/>
                  </a:lnTo>
                  <a:lnTo>
                    <a:pt x="1723" y="92191"/>
                  </a:lnTo>
                  <a:lnTo>
                    <a:pt x="1723" y="92191"/>
                  </a:lnTo>
                  <a:lnTo>
                    <a:pt x="1541" y="92165"/>
                  </a:lnTo>
                  <a:lnTo>
                    <a:pt x="1384" y="92139"/>
                  </a:lnTo>
                  <a:lnTo>
                    <a:pt x="1201" y="92113"/>
                  </a:lnTo>
                  <a:lnTo>
                    <a:pt x="1044" y="92035"/>
                  </a:lnTo>
                  <a:lnTo>
                    <a:pt x="888" y="91983"/>
                  </a:lnTo>
                  <a:lnTo>
                    <a:pt x="757" y="91878"/>
                  </a:lnTo>
                  <a:lnTo>
                    <a:pt x="627" y="91774"/>
                  </a:lnTo>
                  <a:lnTo>
                    <a:pt x="496" y="91669"/>
                  </a:lnTo>
                  <a:lnTo>
                    <a:pt x="392" y="91539"/>
                  </a:lnTo>
                  <a:lnTo>
                    <a:pt x="287" y="91408"/>
                  </a:lnTo>
                  <a:lnTo>
                    <a:pt x="209" y="91278"/>
                  </a:lnTo>
                  <a:lnTo>
                    <a:pt x="131" y="91121"/>
                  </a:lnTo>
                  <a:lnTo>
                    <a:pt x="78" y="90964"/>
                  </a:lnTo>
                  <a:lnTo>
                    <a:pt x="26" y="90808"/>
                  </a:lnTo>
                  <a:lnTo>
                    <a:pt x="0" y="90625"/>
                  </a:lnTo>
                  <a:lnTo>
                    <a:pt x="0" y="90442"/>
                  </a:lnTo>
                  <a:lnTo>
                    <a:pt x="0" y="86604"/>
                  </a:lnTo>
                  <a:lnTo>
                    <a:pt x="140544" y="86604"/>
                  </a:lnTo>
                  <a:lnTo>
                    <a:pt x="140544" y="5693"/>
                  </a:lnTo>
                  <a:lnTo>
                    <a:pt x="0" y="56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8126;p116">
              <a:extLst>
                <a:ext uri="{FF2B5EF4-FFF2-40B4-BE49-F238E27FC236}">
                  <a16:creationId xmlns:a16="http://schemas.microsoft.com/office/drawing/2014/main" id="{7FBB08BB-5EDF-6DBB-4BF3-4D527B8C5A5B}"/>
                </a:ext>
              </a:extLst>
            </p:cNvPr>
            <p:cNvSpPr/>
            <p:nvPr/>
          </p:nvSpPr>
          <p:spPr>
            <a:xfrm>
              <a:off x="1040175" y="3151875"/>
              <a:ext cx="3513625" cy="139700"/>
            </a:xfrm>
            <a:custGeom>
              <a:avLst/>
              <a:gdLst/>
              <a:ahLst/>
              <a:cxnLst/>
              <a:rect l="l" t="t" r="r" b="b"/>
              <a:pathLst>
                <a:path w="140545" h="5588" extrusionOk="0">
                  <a:moveTo>
                    <a:pt x="0" y="0"/>
                  </a:moveTo>
                  <a:lnTo>
                    <a:pt x="0" y="3838"/>
                  </a:lnTo>
                  <a:lnTo>
                    <a:pt x="0" y="4021"/>
                  </a:lnTo>
                  <a:lnTo>
                    <a:pt x="26" y="4204"/>
                  </a:lnTo>
                  <a:lnTo>
                    <a:pt x="78" y="4360"/>
                  </a:lnTo>
                  <a:lnTo>
                    <a:pt x="131" y="4517"/>
                  </a:lnTo>
                  <a:lnTo>
                    <a:pt x="209" y="4674"/>
                  </a:lnTo>
                  <a:lnTo>
                    <a:pt x="287" y="4804"/>
                  </a:lnTo>
                  <a:lnTo>
                    <a:pt x="392" y="4935"/>
                  </a:lnTo>
                  <a:lnTo>
                    <a:pt x="496" y="5065"/>
                  </a:lnTo>
                  <a:lnTo>
                    <a:pt x="627" y="5170"/>
                  </a:lnTo>
                  <a:lnTo>
                    <a:pt x="757" y="5274"/>
                  </a:lnTo>
                  <a:lnTo>
                    <a:pt x="888" y="5379"/>
                  </a:lnTo>
                  <a:lnTo>
                    <a:pt x="1044" y="5431"/>
                  </a:lnTo>
                  <a:lnTo>
                    <a:pt x="1201" y="5509"/>
                  </a:lnTo>
                  <a:lnTo>
                    <a:pt x="1384" y="5535"/>
                  </a:lnTo>
                  <a:lnTo>
                    <a:pt x="1541" y="5561"/>
                  </a:lnTo>
                  <a:lnTo>
                    <a:pt x="1723" y="5587"/>
                  </a:lnTo>
                  <a:lnTo>
                    <a:pt x="138821" y="5587"/>
                  </a:lnTo>
                  <a:lnTo>
                    <a:pt x="139004" y="5561"/>
                  </a:lnTo>
                  <a:lnTo>
                    <a:pt x="139160" y="5535"/>
                  </a:lnTo>
                  <a:lnTo>
                    <a:pt x="139343" y="5509"/>
                  </a:lnTo>
                  <a:lnTo>
                    <a:pt x="139500" y="5431"/>
                  </a:lnTo>
                  <a:lnTo>
                    <a:pt x="139656" y="5379"/>
                  </a:lnTo>
                  <a:lnTo>
                    <a:pt x="139787" y="5274"/>
                  </a:lnTo>
                  <a:lnTo>
                    <a:pt x="139917" y="5170"/>
                  </a:lnTo>
                  <a:lnTo>
                    <a:pt x="140048" y="5065"/>
                  </a:lnTo>
                  <a:lnTo>
                    <a:pt x="140152" y="4935"/>
                  </a:lnTo>
                  <a:lnTo>
                    <a:pt x="140257" y="4804"/>
                  </a:lnTo>
                  <a:lnTo>
                    <a:pt x="140335" y="4674"/>
                  </a:lnTo>
                  <a:lnTo>
                    <a:pt x="140413" y="4517"/>
                  </a:lnTo>
                  <a:lnTo>
                    <a:pt x="140466" y="4360"/>
                  </a:lnTo>
                  <a:lnTo>
                    <a:pt x="140518" y="4204"/>
                  </a:lnTo>
                  <a:lnTo>
                    <a:pt x="140544" y="4021"/>
                  </a:lnTo>
                  <a:lnTo>
                    <a:pt x="140544" y="3838"/>
                  </a:lnTo>
                  <a:lnTo>
                    <a:pt x="140544" y="0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8127;p116">
              <a:extLst>
                <a:ext uri="{FF2B5EF4-FFF2-40B4-BE49-F238E27FC236}">
                  <a16:creationId xmlns:a16="http://schemas.microsoft.com/office/drawing/2014/main" id="{AFF2588E-975F-4677-13CC-1362620D9D8E}"/>
                </a:ext>
              </a:extLst>
            </p:cNvPr>
            <p:cNvSpPr/>
            <p:nvPr/>
          </p:nvSpPr>
          <p:spPr>
            <a:xfrm>
              <a:off x="1040175" y="3151875"/>
              <a:ext cx="3513625" cy="139700"/>
            </a:xfrm>
            <a:custGeom>
              <a:avLst/>
              <a:gdLst/>
              <a:ahLst/>
              <a:cxnLst/>
              <a:rect l="l" t="t" r="r" b="b"/>
              <a:pathLst>
                <a:path w="140545" h="5588" fill="none" extrusionOk="0">
                  <a:moveTo>
                    <a:pt x="140544" y="0"/>
                  </a:moveTo>
                  <a:lnTo>
                    <a:pt x="0" y="0"/>
                  </a:lnTo>
                  <a:lnTo>
                    <a:pt x="0" y="3838"/>
                  </a:lnTo>
                  <a:lnTo>
                    <a:pt x="0" y="3838"/>
                  </a:lnTo>
                  <a:lnTo>
                    <a:pt x="0" y="4021"/>
                  </a:lnTo>
                  <a:lnTo>
                    <a:pt x="26" y="4204"/>
                  </a:lnTo>
                  <a:lnTo>
                    <a:pt x="78" y="4360"/>
                  </a:lnTo>
                  <a:lnTo>
                    <a:pt x="131" y="4517"/>
                  </a:lnTo>
                  <a:lnTo>
                    <a:pt x="209" y="4674"/>
                  </a:lnTo>
                  <a:lnTo>
                    <a:pt x="287" y="4804"/>
                  </a:lnTo>
                  <a:lnTo>
                    <a:pt x="392" y="4935"/>
                  </a:lnTo>
                  <a:lnTo>
                    <a:pt x="496" y="5065"/>
                  </a:lnTo>
                  <a:lnTo>
                    <a:pt x="627" y="5170"/>
                  </a:lnTo>
                  <a:lnTo>
                    <a:pt x="757" y="5274"/>
                  </a:lnTo>
                  <a:lnTo>
                    <a:pt x="888" y="5379"/>
                  </a:lnTo>
                  <a:lnTo>
                    <a:pt x="1044" y="5431"/>
                  </a:lnTo>
                  <a:lnTo>
                    <a:pt x="1201" y="5509"/>
                  </a:lnTo>
                  <a:lnTo>
                    <a:pt x="1384" y="5535"/>
                  </a:lnTo>
                  <a:lnTo>
                    <a:pt x="1541" y="5561"/>
                  </a:lnTo>
                  <a:lnTo>
                    <a:pt x="1723" y="5587"/>
                  </a:lnTo>
                  <a:lnTo>
                    <a:pt x="138821" y="5587"/>
                  </a:lnTo>
                  <a:lnTo>
                    <a:pt x="138821" y="5587"/>
                  </a:lnTo>
                  <a:lnTo>
                    <a:pt x="139004" y="5561"/>
                  </a:lnTo>
                  <a:lnTo>
                    <a:pt x="139160" y="5535"/>
                  </a:lnTo>
                  <a:lnTo>
                    <a:pt x="139343" y="5509"/>
                  </a:lnTo>
                  <a:lnTo>
                    <a:pt x="139500" y="5431"/>
                  </a:lnTo>
                  <a:lnTo>
                    <a:pt x="139656" y="5379"/>
                  </a:lnTo>
                  <a:lnTo>
                    <a:pt x="139787" y="5274"/>
                  </a:lnTo>
                  <a:lnTo>
                    <a:pt x="139917" y="5170"/>
                  </a:lnTo>
                  <a:lnTo>
                    <a:pt x="140048" y="5065"/>
                  </a:lnTo>
                  <a:lnTo>
                    <a:pt x="140152" y="4935"/>
                  </a:lnTo>
                  <a:lnTo>
                    <a:pt x="140257" y="4804"/>
                  </a:lnTo>
                  <a:lnTo>
                    <a:pt x="140335" y="4674"/>
                  </a:lnTo>
                  <a:lnTo>
                    <a:pt x="140413" y="4517"/>
                  </a:lnTo>
                  <a:lnTo>
                    <a:pt x="140466" y="4360"/>
                  </a:lnTo>
                  <a:lnTo>
                    <a:pt x="140518" y="4204"/>
                  </a:lnTo>
                  <a:lnTo>
                    <a:pt x="140544" y="4021"/>
                  </a:lnTo>
                  <a:lnTo>
                    <a:pt x="140544" y="3838"/>
                  </a:lnTo>
                  <a:lnTo>
                    <a:pt x="1405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8128;p116">
              <a:extLst>
                <a:ext uri="{FF2B5EF4-FFF2-40B4-BE49-F238E27FC236}">
                  <a16:creationId xmlns:a16="http://schemas.microsoft.com/office/drawing/2014/main" id="{72E1A516-E8AA-B7BF-F6F9-C6C2240CA8EF}"/>
                </a:ext>
              </a:extLst>
            </p:cNvPr>
            <p:cNvSpPr/>
            <p:nvPr/>
          </p:nvSpPr>
          <p:spPr>
            <a:xfrm>
              <a:off x="4436925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1202" y="0"/>
                  </a:moveTo>
                  <a:lnTo>
                    <a:pt x="967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09" y="523"/>
                  </a:lnTo>
                  <a:lnTo>
                    <a:pt x="105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105" y="1645"/>
                  </a:lnTo>
                  <a:lnTo>
                    <a:pt x="209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67" y="2376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80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6" y="1436"/>
                  </a:lnTo>
                  <a:lnTo>
                    <a:pt x="2403" y="1201"/>
                  </a:lnTo>
                  <a:lnTo>
                    <a:pt x="2376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80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8129;p116">
              <a:extLst>
                <a:ext uri="{FF2B5EF4-FFF2-40B4-BE49-F238E27FC236}">
                  <a16:creationId xmlns:a16="http://schemas.microsoft.com/office/drawing/2014/main" id="{5E0483AF-B10A-813D-AE8C-D16600D8B274}"/>
                </a:ext>
              </a:extLst>
            </p:cNvPr>
            <p:cNvSpPr/>
            <p:nvPr/>
          </p:nvSpPr>
          <p:spPr>
            <a:xfrm>
              <a:off x="4436925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fill="none" extrusionOk="0">
                  <a:moveTo>
                    <a:pt x="1202" y="0"/>
                  </a:moveTo>
                  <a:lnTo>
                    <a:pt x="1202" y="0"/>
                  </a:lnTo>
                  <a:lnTo>
                    <a:pt x="967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09" y="523"/>
                  </a:lnTo>
                  <a:lnTo>
                    <a:pt x="105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105" y="1645"/>
                  </a:lnTo>
                  <a:lnTo>
                    <a:pt x="209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67" y="2376"/>
                  </a:lnTo>
                  <a:lnTo>
                    <a:pt x="1202" y="2402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80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6" y="1436"/>
                  </a:lnTo>
                  <a:lnTo>
                    <a:pt x="2403" y="1201"/>
                  </a:lnTo>
                  <a:lnTo>
                    <a:pt x="2403" y="1201"/>
                  </a:lnTo>
                  <a:lnTo>
                    <a:pt x="2376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80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8130;p116">
              <a:extLst>
                <a:ext uri="{FF2B5EF4-FFF2-40B4-BE49-F238E27FC236}">
                  <a16:creationId xmlns:a16="http://schemas.microsoft.com/office/drawing/2014/main" id="{A1F7D8D8-7949-FEBE-EF0C-6345C51C58D4}"/>
                </a:ext>
              </a:extLst>
            </p:cNvPr>
            <p:cNvSpPr/>
            <p:nvPr/>
          </p:nvSpPr>
          <p:spPr>
            <a:xfrm>
              <a:off x="4323350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1202" y="0"/>
                  </a:moveTo>
                  <a:lnTo>
                    <a:pt x="967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09" y="523"/>
                  </a:lnTo>
                  <a:lnTo>
                    <a:pt x="79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79" y="1645"/>
                  </a:lnTo>
                  <a:lnTo>
                    <a:pt x="209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67" y="2376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54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7" y="1436"/>
                  </a:lnTo>
                  <a:lnTo>
                    <a:pt x="2403" y="1201"/>
                  </a:lnTo>
                  <a:lnTo>
                    <a:pt x="2377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54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8131;p116">
              <a:extLst>
                <a:ext uri="{FF2B5EF4-FFF2-40B4-BE49-F238E27FC236}">
                  <a16:creationId xmlns:a16="http://schemas.microsoft.com/office/drawing/2014/main" id="{D2BC9752-A365-FB8E-D6FB-D69CFC507873}"/>
                </a:ext>
              </a:extLst>
            </p:cNvPr>
            <p:cNvSpPr/>
            <p:nvPr/>
          </p:nvSpPr>
          <p:spPr>
            <a:xfrm>
              <a:off x="4323350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fill="none" extrusionOk="0">
                  <a:moveTo>
                    <a:pt x="1202" y="0"/>
                  </a:moveTo>
                  <a:lnTo>
                    <a:pt x="1202" y="0"/>
                  </a:lnTo>
                  <a:lnTo>
                    <a:pt x="967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09" y="523"/>
                  </a:lnTo>
                  <a:lnTo>
                    <a:pt x="79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79" y="1645"/>
                  </a:lnTo>
                  <a:lnTo>
                    <a:pt x="209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67" y="2376"/>
                  </a:lnTo>
                  <a:lnTo>
                    <a:pt x="1202" y="2402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54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7" y="1436"/>
                  </a:lnTo>
                  <a:lnTo>
                    <a:pt x="2403" y="1201"/>
                  </a:lnTo>
                  <a:lnTo>
                    <a:pt x="2403" y="1201"/>
                  </a:lnTo>
                  <a:lnTo>
                    <a:pt x="2377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54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8132;p116">
              <a:extLst>
                <a:ext uri="{FF2B5EF4-FFF2-40B4-BE49-F238E27FC236}">
                  <a16:creationId xmlns:a16="http://schemas.microsoft.com/office/drawing/2014/main" id="{FBD90DA3-B9D8-5FA7-BBC1-95B1448A1AD4}"/>
                </a:ext>
              </a:extLst>
            </p:cNvPr>
            <p:cNvSpPr/>
            <p:nvPr/>
          </p:nvSpPr>
          <p:spPr>
            <a:xfrm>
              <a:off x="4209775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1202" y="0"/>
                  </a:moveTo>
                  <a:lnTo>
                    <a:pt x="941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10" y="523"/>
                  </a:lnTo>
                  <a:lnTo>
                    <a:pt x="79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79" y="1645"/>
                  </a:lnTo>
                  <a:lnTo>
                    <a:pt x="210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41" y="2376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54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7" y="1436"/>
                  </a:lnTo>
                  <a:lnTo>
                    <a:pt x="2403" y="1201"/>
                  </a:lnTo>
                  <a:lnTo>
                    <a:pt x="2377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54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8133;p116">
              <a:extLst>
                <a:ext uri="{FF2B5EF4-FFF2-40B4-BE49-F238E27FC236}">
                  <a16:creationId xmlns:a16="http://schemas.microsoft.com/office/drawing/2014/main" id="{51C4762E-9CA5-0FA4-DCE0-DCAEFEEAEEAA}"/>
                </a:ext>
              </a:extLst>
            </p:cNvPr>
            <p:cNvSpPr/>
            <p:nvPr/>
          </p:nvSpPr>
          <p:spPr>
            <a:xfrm>
              <a:off x="4209775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fill="none" extrusionOk="0">
                  <a:moveTo>
                    <a:pt x="1202" y="0"/>
                  </a:moveTo>
                  <a:lnTo>
                    <a:pt x="1202" y="0"/>
                  </a:lnTo>
                  <a:lnTo>
                    <a:pt x="941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10" y="523"/>
                  </a:lnTo>
                  <a:lnTo>
                    <a:pt x="79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79" y="1645"/>
                  </a:lnTo>
                  <a:lnTo>
                    <a:pt x="210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41" y="2376"/>
                  </a:lnTo>
                  <a:lnTo>
                    <a:pt x="1202" y="2402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54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7" y="1436"/>
                  </a:lnTo>
                  <a:lnTo>
                    <a:pt x="2403" y="1201"/>
                  </a:lnTo>
                  <a:lnTo>
                    <a:pt x="2403" y="1201"/>
                  </a:lnTo>
                  <a:lnTo>
                    <a:pt x="2403" y="1201"/>
                  </a:lnTo>
                  <a:lnTo>
                    <a:pt x="2377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54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8134;p116">
              <a:extLst>
                <a:ext uri="{FF2B5EF4-FFF2-40B4-BE49-F238E27FC236}">
                  <a16:creationId xmlns:a16="http://schemas.microsoft.com/office/drawing/2014/main" id="{48C29968-1447-FE3F-055D-5F809BBD27F3}"/>
                </a:ext>
              </a:extLst>
            </p:cNvPr>
            <p:cNvSpPr/>
            <p:nvPr/>
          </p:nvSpPr>
          <p:spPr>
            <a:xfrm>
              <a:off x="1040175" y="986775"/>
              <a:ext cx="3513625" cy="142325"/>
            </a:xfrm>
            <a:custGeom>
              <a:avLst/>
              <a:gdLst/>
              <a:ahLst/>
              <a:cxnLst/>
              <a:rect l="l" t="t" r="r" b="b"/>
              <a:pathLst>
                <a:path w="140545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140544" y="5693"/>
                  </a:lnTo>
                  <a:lnTo>
                    <a:pt x="140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8135;p116">
              <a:extLst>
                <a:ext uri="{FF2B5EF4-FFF2-40B4-BE49-F238E27FC236}">
                  <a16:creationId xmlns:a16="http://schemas.microsoft.com/office/drawing/2014/main" id="{1F143E43-8B52-B6FE-E3E9-496EF2DA3FAD}"/>
                </a:ext>
              </a:extLst>
            </p:cNvPr>
            <p:cNvSpPr/>
            <p:nvPr/>
          </p:nvSpPr>
          <p:spPr>
            <a:xfrm>
              <a:off x="1040175" y="986775"/>
              <a:ext cx="3513625" cy="142325"/>
            </a:xfrm>
            <a:custGeom>
              <a:avLst/>
              <a:gdLst/>
              <a:ahLst/>
              <a:cxnLst/>
              <a:rect l="l" t="t" r="r" b="b"/>
              <a:pathLst>
                <a:path w="140545" h="5693" fill="none" extrusionOk="0">
                  <a:moveTo>
                    <a:pt x="140544" y="1"/>
                  </a:moveTo>
                  <a:lnTo>
                    <a:pt x="0" y="1"/>
                  </a:lnTo>
                  <a:lnTo>
                    <a:pt x="0" y="5693"/>
                  </a:lnTo>
                  <a:lnTo>
                    <a:pt x="140544" y="5693"/>
                  </a:lnTo>
                  <a:lnTo>
                    <a:pt x="1405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8136;p116">
              <a:extLst>
                <a:ext uri="{FF2B5EF4-FFF2-40B4-BE49-F238E27FC236}">
                  <a16:creationId xmlns:a16="http://schemas.microsoft.com/office/drawing/2014/main" id="{E69975A3-A79C-6B6E-FC59-727236036077}"/>
                </a:ext>
              </a:extLst>
            </p:cNvPr>
            <p:cNvSpPr/>
            <p:nvPr/>
          </p:nvSpPr>
          <p:spPr>
            <a:xfrm>
              <a:off x="1095000" y="1048800"/>
              <a:ext cx="79650" cy="15675"/>
            </a:xfrm>
            <a:custGeom>
              <a:avLst/>
              <a:gdLst/>
              <a:ahLst/>
              <a:cxnLst/>
              <a:rect l="l" t="t" r="r" b="b"/>
              <a:pathLst>
                <a:path w="3186" h="627" extrusionOk="0">
                  <a:moveTo>
                    <a:pt x="183" y="0"/>
                  </a:moveTo>
                  <a:lnTo>
                    <a:pt x="105" y="79"/>
                  </a:lnTo>
                  <a:lnTo>
                    <a:pt x="26" y="183"/>
                  </a:lnTo>
                  <a:lnTo>
                    <a:pt x="0" y="314"/>
                  </a:lnTo>
                  <a:lnTo>
                    <a:pt x="26" y="418"/>
                  </a:lnTo>
                  <a:lnTo>
                    <a:pt x="105" y="522"/>
                  </a:lnTo>
                  <a:lnTo>
                    <a:pt x="183" y="601"/>
                  </a:lnTo>
                  <a:lnTo>
                    <a:pt x="314" y="627"/>
                  </a:lnTo>
                  <a:lnTo>
                    <a:pt x="2872" y="627"/>
                  </a:lnTo>
                  <a:lnTo>
                    <a:pt x="3003" y="601"/>
                  </a:lnTo>
                  <a:lnTo>
                    <a:pt x="3107" y="522"/>
                  </a:lnTo>
                  <a:lnTo>
                    <a:pt x="3159" y="418"/>
                  </a:lnTo>
                  <a:lnTo>
                    <a:pt x="3186" y="314"/>
                  </a:lnTo>
                  <a:lnTo>
                    <a:pt x="3159" y="183"/>
                  </a:lnTo>
                  <a:lnTo>
                    <a:pt x="3107" y="7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8137;p116">
              <a:extLst>
                <a:ext uri="{FF2B5EF4-FFF2-40B4-BE49-F238E27FC236}">
                  <a16:creationId xmlns:a16="http://schemas.microsoft.com/office/drawing/2014/main" id="{730FA831-AB9D-02ED-6BB1-DF1D5769366D}"/>
                </a:ext>
              </a:extLst>
            </p:cNvPr>
            <p:cNvSpPr/>
            <p:nvPr/>
          </p:nvSpPr>
          <p:spPr>
            <a:xfrm>
              <a:off x="1087825" y="1022675"/>
              <a:ext cx="41800" cy="67925"/>
            </a:xfrm>
            <a:custGeom>
              <a:avLst/>
              <a:gdLst/>
              <a:ahLst/>
              <a:cxnLst/>
              <a:rect l="l" t="t" r="r" b="b"/>
              <a:pathLst>
                <a:path w="1672" h="2717" extrusionOk="0">
                  <a:moveTo>
                    <a:pt x="1358" y="1"/>
                  </a:moveTo>
                  <a:lnTo>
                    <a:pt x="1253" y="27"/>
                  </a:lnTo>
                  <a:lnTo>
                    <a:pt x="1149" y="79"/>
                  </a:lnTo>
                  <a:lnTo>
                    <a:pt x="104" y="1124"/>
                  </a:lnTo>
                  <a:lnTo>
                    <a:pt x="26" y="1228"/>
                  </a:lnTo>
                  <a:lnTo>
                    <a:pt x="0" y="1359"/>
                  </a:lnTo>
                  <a:lnTo>
                    <a:pt x="26" y="1463"/>
                  </a:lnTo>
                  <a:lnTo>
                    <a:pt x="104" y="1567"/>
                  </a:lnTo>
                  <a:lnTo>
                    <a:pt x="1149" y="2612"/>
                  </a:lnTo>
                  <a:lnTo>
                    <a:pt x="1227" y="2690"/>
                  </a:lnTo>
                  <a:lnTo>
                    <a:pt x="1358" y="2716"/>
                  </a:lnTo>
                  <a:lnTo>
                    <a:pt x="1488" y="2690"/>
                  </a:lnTo>
                  <a:lnTo>
                    <a:pt x="1593" y="2612"/>
                  </a:lnTo>
                  <a:lnTo>
                    <a:pt x="1645" y="2507"/>
                  </a:lnTo>
                  <a:lnTo>
                    <a:pt x="1671" y="2377"/>
                  </a:lnTo>
                  <a:lnTo>
                    <a:pt x="1645" y="2272"/>
                  </a:lnTo>
                  <a:lnTo>
                    <a:pt x="1593" y="2168"/>
                  </a:lnTo>
                  <a:lnTo>
                    <a:pt x="783" y="1359"/>
                  </a:lnTo>
                  <a:lnTo>
                    <a:pt x="1593" y="549"/>
                  </a:lnTo>
                  <a:lnTo>
                    <a:pt x="1671" y="445"/>
                  </a:lnTo>
                  <a:lnTo>
                    <a:pt x="1671" y="314"/>
                  </a:lnTo>
                  <a:lnTo>
                    <a:pt x="1671" y="184"/>
                  </a:lnTo>
                  <a:lnTo>
                    <a:pt x="1593" y="79"/>
                  </a:lnTo>
                  <a:lnTo>
                    <a:pt x="1488" y="27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8138;p116">
              <a:extLst>
                <a:ext uri="{FF2B5EF4-FFF2-40B4-BE49-F238E27FC236}">
                  <a16:creationId xmlns:a16="http://schemas.microsoft.com/office/drawing/2014/main" id="{C9CAA290-6948-4ADE-E79C-72A745CF80D5}"/>
                </a:ext>
              </a:extLst>
            </p:cNvPr>
            <p:cNvSpPr/>
            <p:nvPr/>
          </p:nvSpPr>
          <p:spPr>
            <a:xfrm>
              <a:off x="4413425" y="1016800"/>
              <a:ext cx="83575" cy="15700"/>
            </a:xfrm>
            <a:custGeom>
              <a:avLst/>
              <a:gdLst/>
              <a:ahLst/>
              <a:cxnLst/>
              <a:rect l="l" t="t" r="r" b="b"/>
              <a:pathLst>
                <a:path w="3343" h="628" extrusionOk="0">
                  <a:moveTo>
                    <a:pt x="314" y="1"/>
                  </a:moveTo>
                  <a:lnTo>
                    <a:pt x="183" y="27"/>
                  </a:lnTo>
                  <a:lnTo>
                    <a:pt x="79" y="79"/>
                  </a:lnTo>
                  <a:lnTo>
                    <a:pt x="27" y="184"/>
                  </a:lnTo>
                  <a:lnTo>
                    <a:pt x="1" y="314"/>
                  </a:lnTo>
                  <a:lnTo>
                    <a:pt x="27" y="445"/>
                  </a:lnTo>
                  <a:lnTo>
                    <a:pt x="79" y="523"/>
                  </a:lnTo>
                  <a:lnTo>
                    <a:pt x="183" y="601"/>
                  </a:lnTo>
                  <a:lnTo>
                    <a:pt x="314" y="628"/>
                  </a:lnTo>
                  <a:lnTo>
                    <a:pt x="3029" y="628"/>
                  </a:lnTo>
                  <a:lnTo>
                    <a:pt x="3160" y="601"/>
                  </a:lnTo>
                  <a:lnTo>
                    <a:pt x="3238" y="523"/>
                  </a:lnTo>
                  <a:lnTo>
                    <a:pt x="3316" y="445"/>
                  </a:lnTo>
                  <a:lnTo>
                    <a:pt x="3343" y="314"/>
                  </a:lnTo>
                  <a:lnTo>
                    <a:pt x="3316" y="184"/>
                  </a:lnTo>
                  <a:lnTo>
                    <a:pt x="3238" y="79"/>
                  </a:lnTo>
                  <a:lnTo>
                    <a:pt x="3160" y="27"/>
                  </a:lnTo>
                  <a:lnTo>
                    <a:pt x="30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8139;p116">
              <a:extLst>
                <a:ext uri="{FF2B5EF4-FFF2-40B4-BE49-F238E27FC236}">
                  <a16:creationId xmlns:a16="http://schemas.microsoft.com/office/drawing/2014/main" id="{B8AB1D58-5069-8964-30DD-AA6DC2CAEE0B}"/>
                </a:ext>
              </a:extLst>
            </p:cNvPr>
            <p:cNvSpPr/>
            <p:nvPr/>
          </p:nvSpPr>
          <p:spPr>
            <a:xfrm>
              <a:off x="4413425" y="1048800"/>
              <a:ext cx="83575" cy="15675"/>
            </a:xfrm>
            <a:custGeom>
              <a:avLst/>
              <a:gdLst/>
              <a:ahLst/>
              <a:cxnLst/>
              <a:rect l="l" t="t" r="r" b="b"/>
              <a:pathLst>
                <a:path w="3343" h="627" extrusionOk="0">
                  <a:moveTo>
                    <a:pt x="183" y="0"/>
                  </a:moveTo>
                  <a:lnTo>
                    <a:pt x="79" y="79"/>
                  </a:lnTo>
                  <a:lnTo>
                    <a:pt x="27" y="183"/>
                  </a:lnTo>
                  <a:lnTo>
                    <a:pt x="1" y="314"/>
                  </a:lnTo>
                  <a:lnTo>
                    <a:pt x="27" y="418"/>
                  </a:lnTo>
                  <a:lnTo>
                    <a:pt x="79" y="522"/>
                  </a:lnTo>
                  <a:lnTo>
                    <a:pt x="183" y="601"/>
                  </a:lnTo>
                  <a:lnTo>
                    <a:pt x="314" y="627"/>
                  </a:lnTo>
                  <a:lnTo>
                    <a:pt x="3029" y="627"/>
                  </a:lnTo>
                  <a:lnTo>
                    <a:pt x="3160" y="601"/>
                  </a:lnTo>
                  <a:lnTo>
                    <a:pt x="3238" y="522"/>
                  </a:lnTo>
                  <a:lnTo>
                    <a:pt x="3316" y="418"/>
                  </a:lnTo>
                  <a:lnTo>
                    <a:pt x="3343" y="314"/>
                  </a:lnTo>
                  <a:lnTo>
                    <a:pt x="3316" y="183"/>
                  </a:lnTo>
                  <a:lnTo>
                    <a:pt x="3238" y="79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8140;p116">
              <a:extLst>
                <a:ext uri="{FF2B5EF4-FFF2-40B4-BE49-F238E27FC236}">
                  <a16:creationId xmlns:a16="http://schemas.microsoft.com/office/drawing/2014/main" id="{17599CFF-973B-AC69-4A48-7D2A9841575C}"/>
                </a:ext>
              </a:extLst>
            </p:cNvPr>
            <p:cNvSpPr/>
            <p:nvPr/>
          </p:nvSpPr>
          <p:spPr>
            <a:xfrm>
              <a:off x="4413425" y="1080125"/>
              <a:ext cx="83575" cy="16350"/>
            </a:xfrm>
            <a:custGeom>
              <a:avLst/>
              <a:gdLst/>
              <a:ahLst/>
              <a:cxnLst/>
              <a:rect l="l" t="t" r="r" b="b"/>
              <a:pathLst>
                <a:path w="3343" h="654" extrusionOk="0">
                  <a:moveTo>
                    <a:pt x="314" y="0"/>
                  </a:moveTo>
                  <a:lnTo>
                    <a:pt x="183" y="27"/>
                  </a:lnTo>
                  <a:lnTo>
                    <a:pt x="79" y="105"/>
                  </a:lnTo>
                  <a:lnTo>
                    <a:pt x="27" y="209"/>
                  </a:lnTo>
                  <a:lnTo>
                    <a:pt x="1" y="340"/>
                  </a:lnTo>
                  <a:lnTo>
                    <a:pt x="27" y="444"/>
                  </a:lnTo>
                  <a:lnTo>
                    <a:pt x="79" y="549"/>
                  </a:lnTo>
                  <a:lnTo>
                    <a:pt x="183" y="627"/>
                  </a:lnTo>
                  <a:lnTo>
                    <a:pt x="314" y="653"/>
                  </a:lnTo>
                  <a:lnTo>
                    <a:pt x="3029" y="653"/>
                  </a:lnTo>
                  <a:lnTo>
                    <a:pt x="3160" y="627"/>
                  </a:lnTo>
                  <a:lnTo>
                    <a:pt x="3238" y="549"/>
                  </a:lnTo>
                  <a:lnTo>
                    <a:pt x="3316" y="444"/>
                  </a:lnTo>
                  <a:lnTo>
                    <a:pt x="3343" y="340"/>
                  </a:lnTo>
                  <a:lnTo>
                    <a:pt x="3316" y="209"/>
                  </a:lnTo>
                  <a:lnTo>
                    <a:pt x="3238" y="105"/>
                  </a:lnTo>
                  <a:lnTo>
                    <a:pt x="3160" y="2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8141;p116">
              <a:extLst>
                <a:ext uri="{FF2B5EF4-FFF2-40B4-BE49-F238E27FC236}">
                  <a16:creationId xmlns:a16="http://schemas.microsoft.com/office/drawing/2014/main" id="{6006E415-A46E-7EDB-2937-01ED50DBBC79}"/>
                </a:ext>
              </a:extLst>
            </p:cNvPr>
            <p:cNvSpPr/>
            <p:nvPr/>
          </p:nvSpPr>
          <p:spPr>
            <a:xfrm>
              <a:off x="1202050" y="1345775"/>
              <a:ext cx="733025" cy="32025"/>
            </a:xfrm>
            <a:custGeom>
              <a:avLst/>
              <a:gdLst/>
              <a:ahLst/>
              <a:cxnLst/>
              <a:rect l="l" t="t" r="r" b="b"/>
              <a:pathLst>
                <a:path w="29321" h="1281" extrusionOk="0">
                  <a:moveTo>
                    <a:pt x="653" y="1"/>
                  </a:moveTo>
                  <a:lnTo>
                    <a:pt x="522" y="27"/>
                  </a:lnTo>
                  <a:lnTo>
                    <a:pt x="392" y="53"/>
                  </a:lnTo>
                  <a:lnTo>
                    <a:pt x="287" y="105"/>
                  </a:lnTo>
                  <a:lnTo>
                    <a:pt x="183" y="184"/>
                  </a:lnTo>
                  <a:lnTo>
                    <a:pt x="105" y="288"/>
                  </a:lnTo>
                  <a:lnTo>
                    <a:pt x="52" y="392"/>
                  </a:lnTo>
                  <a:lnTo>
                    <a:pt x="26" y="523"/>
                  </a:lnTo>
                  <a:lnTo>
                    <a:pt x="0" y="654"/>
                  </a:lnTo>
                  <a:lnTo>
                    <a:pt x="26" y="784"/>
                  </a:lnTo>
                  <a:lnTo>
                    <a:pt x="52" y="889"/>
                  </a:lnTo>
                  <a:lnTo>
                    <a:pt x="105" y="993"/>
                  </a:lnTo>
                  <a:lnTo>
                    <a:pt x="183" y="1097"/>
                  </a:lnTo>
                  <a:lnTo>
                    <a:pt x="287" y="1176"/>
                  </a:lnTo>
                  <a:lnTo>
                    <a:pt x="392" y="1228"/>
                  </a:lnTo>
                  <a:lnTo>
                    <a:pt x="522" y="1280"/>
                  </a:lnTo>
                  <a:lnTo>
                    <a:pt x="28798" y="1280"/>
                  </a:lnTo>
                  <a:lnTo>
                    <a:pt x="28929" y="1228"/>
                  </a:lnTo>
                  <a:lnTo>
                    <a:pt x="29033" y="1176"/>
                  </a:lnTo>
                  <a:lnTo>
                    <a:pt x="29138" y="1097"/>
                  </a:lnTo>
                  <a:lnTo>
                    <a:pt x="29216" y="993"/>
                  </a:lnTo>
                  <a:lnTo>
                    <a:pt x="29268" y="889"/>
                  </a:lnTo>
                  <a:lnTo>
                    <a:pt x="29294" y="784"/>
                  </a:lnTo>
                  <a:lnTo>
                    <a:pt x="29320" y="654"/>
                  </a:lnTo>
                  <a:lnTo>
                    <a:pt x="29294" y="523"/>
                  </a:lnTo>
                  <a:lnTo>
                    <a:pt x="29268" y="392"/>
                  </a:lnTo>
                  <a:lnTo>
                    <a:pt x="29216" y="288"/>
                  </a:lnTo>
                  <a:lnTo>
                    <a:pt x="29138" y="184"/>
                  </a:lnTo>
                  <a:lnTo>
                    <a:pt x="29033" y="105"/>
                  </a:lnTo>
                  <a:lnTo>
                    <a:pt x="28929" y="53"/>
                  </a:lnTo>
                  <a:lnTo>
                    <a:pt x="28798" y="27"/>
                  </a:lnTo>
                  <a:lnTo>
                    <a:pt x="28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8142;p116">
              <a:extLst>
                <a:ext uri="{FF2B5EF4-FFF2-40B4-BE49-F238E27FC236}">
                  <a16:creationId xmlns:a16="http://schemas.microsoft.com/office/drawing/2014/main" id="{BD2ABC9B-0DAF-C751-BB84-2EA02A74AFD8}"/>
                </a:ext>
              </a:extLst>
            </p:cNvPr>
            <p:cNvSpPr/>
            <p:nvPr/>
          </p:nvSpPr>
          <p:spPr>
            <a:xfrm>
              <a:off x="1202050" y="1512225"/>
              <a:ext cx="1294350" cy="32000"/>
            </a:xfrm>
            <a:custGeom>
              <a:avLst/>
              <a:gdLst/>
              <a:ahLst/>
              <a:cxnLst/>
              <a:rect l="l" t="t" r="r" b="b"/>
              <a:pathLst>
                <a:path w="51774" h="1280" extrusionOk="0">
                  <a:moveTo>
                    <a:pt x="522" y="1"/>
                  </a:moveTo>
                  <a:lnTo>
                    <a:pt x="392" y="53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88"/>
                  </a:lnTo>
                  <a:lnTo>
                    <a:pt x="52" y="392"/>
                  </a:lnTo>
                  <a:lnTo>
                    <a:pt x="26" y="497"/>
                  </a:lnTo>
                  <a:lnTo>
                    <a:pt x="0" y="627"/>
                  </a:lnTo>
                  <a:lnTo>
                    <a:pt x="26" y="758"/>
                  </a:lnTo>
                  <a:lnTo>
                    <a:pt x="52" y="888"/>
                  </a:lnTo>
                  <a:lnTo>
                    <a:pt x="105" y="993"/>
                  </a:lnTo>
                  <a:lnTo>
                    <a:pt x="183" y="1097"/>
                  </a:lnTo>
                  <a:lnTo>
                    <a:pt x="287" y="1175"/>
                  </a:lnTo>
                  <a:lnTo>
                    <a:pt x="392" y="1228"/>
                  </a:lnTo>
                  <a:lnTo>
                    <a:pt x="522" y="1254"/>
                  </a:lnTo>
                  <a:lnTo>
                    <a:pt x="653" y="1280"/>
                  </a:lnTo>
                  <a:lnTo>
                    <a:pt x="51147" y="1280"/>
                  </a:lnTo>
                  <a:lnTo>
                    <a:pt x="51278" y="1254"/>
                  </a:lnTo>
                  <a:lnTo>
                    <a:pt x="51408" y="1228"/>
                  </a:lnTo>
                  <a:lnTo>
                    <a:pt x="51513" y="1175"/>
                  </a:lnTo>
                  <a:lnTo>
                    <a:pt x="51591" y="1097"/>
                  </a:lnTo>
                  <a:lnTo>
                    <a:pt x="51670" y="993"/>
                  </a:lnTo>
                  <a:lnTo>
                    <a:pt x="51748" y="888"/>
                  </a:lnTo>
                  <a:lnTo>
                    <a:pt x="51774" y="758"/>
                  </a:lnTo>
                  <a:lnTo>
                    <a:pt x="51774" y="627"/>
                  </a:lnTo>
                  <a:lnTo>
                    <a:pt x="51774" y="497"/>
                  </a:lnTo>
                  <a:lnTo>
                    <a:pt x="51748" y="392"/>
                  </a:lnTo>
                  <a:lnTo>
                    <a:pt x="51670" y="288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53"/>
                  </a:lnTo>
                  <a:lnTo>
                    <a:pt x="512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8143;p116">
              <a:extLst>
                <a:ext uri="{FF2B5EF4-FFF2-40B4-BE49-F238E27FC236}">
                  <a16:creationId xmlns:a16="http://schemas.microsoft.com/office/drawing/2014/main" id="{E8A17AA8-8626-4F00-BB5C-ED4DBCF6E362}"/>
                </a:ext>
              </a:extLst>
            </p:cNvPr>
            <p:cNvSpPr/>
            <p:nvPr/>
          </p:nvSpPr>
          <p:spPr>
            <a:xfrm>
              <a:off x="1202050" y="1614700"/>
              <a:ext cx="1294350" cy="32000"/>
            </a:xfrm>
            <a:custGeom>
              <a:avLst/>
              <a:gdLst/>
              <a:ahLst/>
              <a:cxnLst/>
              <a:rect l="l" t="t" r="r" b="b"/>
              <a:pathLst>
                <a:path w="51774" h="1280" extrusionOk="0">
                  <a:moveTo>
                    <a:pt x="653" y="1"/>
                  </a:moveTo>
                  <a:lnTo>
                    <a:pt x="522" y="27"/>
                  </a:lnTo>
                  <a:lnTo>
                    <a:pt x="392" y="53"/>
                  </a:lnTo>
                  <a:lnTo>
                    <a:pt x="287" y="131"/>
                  </a:lnTo>
                  <a:lnTo>
                    <a:pt x="183" y="210"/>
                  </a:lnTo>
                  <a:lnTo>
                    <a:pt x="105" y="288"/>
                  </a:lnTo>
                  <a:lnTo>
                    <a:pt x="52" y="392"/>
                  </a:lnTo>
                  <a:lnTo>
                    <a:pt x="26" y="523"/>
                  </a:lnTo>
                  <a:lnTo>
                    <a:pt x="0" y="653"/>
                  </a:lnTo>
                  <a:lnTo>
                    <a:pt x="26" y="784"/>
                  </a:lnTo>
                  <a:lnTo>
                    <a:pt x="52" y="888"/>
                  </a:lnTo>
                  <a:lnTo>
                    <a:pt x="105" y="1019"/>
                  </a:lnTo>
                  <a:lnTo>
                    <a:pt x="183" y="1097"/>
                  </a:lnTo>
                  <a:lnTo>
                    <a:pt x="287" y="1176"/>
                  </a:lnTo>
                  <a:lnTo>
                    <a:pt x="392" y="1228"/>
                  </a:lnTo>
                  <a:lnTo>
                    <a:pt x="522" y="1280"/>
                  </a:lnTo>
                  <a:lnTo>
                    <a:pt x="51278" y="1280"/>
                  </a:lnTo>
                  <a:lnTo>
                    <a:pt x="51408" y="1228"/>
                  </a:lnTo>
                  <a:lnTo>
                    <a:pt x="51513" y="1176"/>
                  </a:lnTo>
                  <a:lnTo>
                    <a:pt x="51591" y="1097"/>
                  </a:lnTo>
                  <a:lnTo>
                    <a:pt x="51670" y="1019"/>
                  </a:lnTo>
                  <a:lnTo>
                    <a:pt x="51748" y="888"/>
                  </a:lnTo>
                  <a:lnTo>
                    <a:pt x="51774" y="784"/>
                  </a:lnTo>
                  <a:lnTo>
                    <a:pt x="51774" y="653"/>
                  </a:lnTo>
                  <a:lnTo>
                    <a:pt x="51774" y="523"/>
                  </a:lnTo>
                  <a:lnTo>
                    <a:pt x="51748" y="392"/>
                  </a:lnTo>
                  <a:lnTo>
                    <a:pt x="51670" y="288"/>
                  </a:lnTo>
                  <a:lnTo>
                    <a:pt x="51591" y="210"/>
                  </a:lnTo>
                  <a:lnTo>
                    <a:pt x="51513" y="131"/>
                  </a:lnTo>
                  <a:lnTo>
                    <a:pt x="51408" y="53"/>
                  </a:lnTo>
                  <a:lnTo>
                    <a:pt x="51278" y="27"/>
                  </a:lnTo>
                  <a:lnTo>
                    <a:pt x="5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8144;p116">
              <a:extLst>
                <a:ext uri="{FF2B5EF4-FFF2-40B4-BE49-F238E27FC236}">
                  <a16:creationId xmlns:a16="http://schemas.microsoft.com/office/drawing/2014/main" id="{F1170FD2-D931-E479-4141-AFECD0721E54}"/>
                </a:ext>
              </a:extLst>
            </p:cNvPr>
            <p:cNvSpPr/>
            <p:nvPr/>
          </p:nvSpPr>
          <p:spPr>
            <a:xfrm>
              <a:off x="1202050" y="1717825"/>
              <a:ext cx="1294350" cy="32025"/>
            </a:xfrm>
            <a:custGeom>
              <a:avLst/>
              <a:gdLst/>
              <a:ahLst/>
              <a:cxnLst/>
              <a:rect l="l" t="t" r="r" b="b"/>
              <a:pathLst>
                <a:path w="51774" h="1281" extrusionOk="0">
                  <a:moveTo>
                    <a:pt x="653" y="1"/>
                  </a:moveTo>
                  <a:lnTo>
                    <a:pt x="522" y="27"/>
                  </a:lnTo>
                  <a:lnTo>
                    <a:pt x="392" y="53"/>
                  </a:lnTo>
                  <a:lnTo>
                    <a:pt x="287" y="105"/>
                  </a:lnTo>
                  <a:lnTo>
                    <a:pt x="183" y="184"/>
                  </a:lnTo>
                  <a:lnTo>
                    <a:pt x="105" y="288"/>
                  </a:lnTo>
                  <a:lnTo>
                    <a:pt x="52" y="393"/>
                  </a:lnTo>
                  <a:lnTo>
                    <a:pt x="26" y="523"/>
                  </a:lnTo>
                  <a:lnTo>
                    <a:pt x="0" y="654"/>
                  </a:lnTo>
                  <a:lnTo>
                    <a:pt x="26" y="758"/>
                  </a:lnTo>
                  <a:lnTo>
                    <a:pt x="52" y="889"/>
                  </a:lnTo>
                  <a:lnTo>
                    <a:pt x="105" y="993"/>
                  </a:lnTo>
                  <a:lnTo>
                    <a:pt x="183" y="1097"/>
                  </a:lnTo>
                  <a:lnTo>
                    <a:pt x="287" y="1176"/>
                  </a:lnTo>
                  <a:lnTo>
                    <a:pt x="392" y="1228"/>
                  </a:lnTo>
                  <a:lnTo>
                    <a:pt x="522" y="1280"/>
                  </a:lnTo>
                  <a:lnTo>
                    <a:pt x="51278" y="1280"/>
                  </a:lnTo>
                  <a:lnTo>
                    <a:pt x="51408" y="1228"/>
                  </a:lnTo>
                  <a:lnTo>
                    <a:pt x="51513" y="1176"/>
                  </a:lnTo>
                  <a:lnTo>
                    <a:pt x="51591" y="1097"/>
                  </a:lnTo>
                  <a:lnTo>
                    <a:pt x="51670" y="993"/>
                  </a:lnTo>
                  <a:lnTo>
                    <a:pt x="51748" y="889"/>
                  </a:lnTo>
                  <a:lnTo>
                    <a:pt x="51774" y="758"/>
                  </a:lnTo>
                  <a:lnTo>
                    <a:pt x="51774" y="654"/>
                  </a:lnTo>
                  <a:lnTo>
                    <a:pt x="51774" y="523"/>
                  </a:lnTo>
                  <a:lnTo>
                    <a:pt x="51748" y="393"/>
                  </a:lnTo>
                  <a:lnTo>
                    <a:pt x="51670" y="288"/>
                  </a:lnTo>
                  <a:lnTo>
                    <a:pt x="51591" y="184"/>
                  </a:lnTo>
                  <a:lnTo>
                    <a:pt x="51513" y="105"/>
                  </a:lnTo>
                  <a:lnTo>
                    <a:pt x="51408" y="53"/>
                  </a:lnTo>
                  <a:lnTo>
                    <a:pt x="51278" y="27"/>
                  </a:lnTo>
                  <a:lnTo>
                    <a:pt x="5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8145;p116">
              <a:extLst>
                <a:ext uri="{FF2B5EF4-FFF2-40B4-BE49-F238E27FC236}">
                  <a16:creationId xmlns:a16="http://schemas.microsoft.com/office/drawing/2014/main" id="{8031B8B2-E688-75AE-8D94-C3ADA72B1FA1}"/>
                </a:ext>
              </a:extLst>
            </p:cNvPr>
            <p:cNvSpPr/>
            <p:nvPr/>
          </p:nvSpPr>
          <p:spPr>
            <a:xfrm>
              <a:off x="1202050" y="1820975"/>
              <a:ext cx="1294350" cy="31350"/>
            </a:xfrm>
            <a:custGeom>
              <a:avLst/>
              <a:gdLst/>
              <a:ahLst/>
              <a:cxnLst/>
              <a:rect l="l" t="t" r="r" b="b"/>
              <a:pathLst>
                <a:path w="51774" h="1254" extrusionOk="0">
                  <a:moveTo>
                    <a:pt x="522" y="0"/>
                  </a:moveTo>
                  <a:lnTo>
                    <a:pt x="392" y="26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61"/>
                  </a:lnTo>
                  <a:lnTo>
                    <a:pt x="52" y="366"/>
                  </a:lnTo>
                  <a:lnTo>
                    <a:pt x="26" y="496"/>
                  </a:lnTo>
                  <a:lnTo>
                    <a:pt x="0" y="627"/>
                  </a:lnTo>
                  <a:lnTo>
                    <a:pt x="26" y="757"/>
                  </a:lnTo>
                  <a:lnTo>
                    <a:pt x="52" y="888"/>
                  </a:lnTo>
                  <a:lnTo>
                    <a:pt x="105" y="992"/>
                  </a:lnTo>
                  <a:lnTo>
                    <a:pt x="183" y="1071"/>
                  </a:lnTo>
                  <a:lnTo>
                    <a:pt x="287" y="1149"/>
                  </a:lnTo>
                  <a:lnTo>
                    <a:pt x="392" y="1227"/>
                  </a:lnTo>
                  <a:lnTo>
                    <a:pt x="522" y="1253"/>
                  </a:lnTo>
                  <a:lnTo>
                    <a:pt x="51278" y="1253"/>
                  </a:lnTo>
                  <a:lnTo>
                    <a:pt x="51408" y="1227"/>
                  </a:lnTo>
                  <a:lnTo>
                    <a:pt x="51513" y="1149"/>
                  </a:lnTo>
                  <a:lnTo>
                    <a:pt x="51591" y="1071"/>
                  </a:lnTo>
                  <a:lnTo>
                    <a:pt x="51670" y="992"/>
                  </a:lnTo>
                  <a:lnTo>
                    <a:pt x="51748" y="888"/>
                  </a:lnTo>
                  <a:lnTo>
                    <a:pt x="51774" y="757"/>
                  </a:lnTo>
                  <a:lnTo>
                    <a:pt x="51774" y="627"/>
                  </a:lnTo>
                  <a:lnTo>
                    <a:pt x="51774" y="496"/>
                  </a:lnTo>
                  <a:lnTo>
                    <a:pt x="51748" y="366"/>
                  </a:lnTo>
                  <a:lnTo>
                    <a:pt x="51670" y="261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26"/>
                  </a:lnTo>
                  <a:lnTo>
                    <a:pt x="5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8146;p116">
              <a:extLst>
                <a:ext uri="{FF2B5EF4-FFF2-40B4-BE49-F238E27FC236}">
                  <a16:creationId xmlns:a16="http://schemas.microsoft.com/office/drawing/2014/main" id="{D44A0557-8DCB-4852-76CF-4708701A1113}"/>
                </a:ext>
              </a:extLst>
            </p:cNvPr>
            <p:cNvSpPr/>
            <p:nvPr/>
          </p:nvSpPr>
          <p:spPr>
            <a:xfrm>
              <a:off x="1202050" y="1923450"/>
              <a:ext cx="1294350" cy="32000"/>
            </a:xfrm>
            <a:custGeom>
              <a:avLst/>
              <a:gdLst/>
              <a:ahLst/>
              <a:cxnLst/>
              <a:rect l="l" t="t" r="r" b="b"/>
              <a:pathLst>
                <a:path w="51774" h="1280" extrusionOk="0">
                  <a:moveTo>
                    <a:pt x="522" y="0"/>
                  </a:moveTo>
                  <a:lnTo>
                    <a:pt x="392" y="52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87"/>
                  </a:lnTo>
                  <a:lnTo>
                    <a:pt x="52" y="392"/>
                  </a:lnTo>
                  <a:lnTo>
                    <a:pt x="26" y="522"/>
                  </a:lnTo>
                  <a:lnTo>
                    <a:pt x="0" y="627"/>
                  </a:lnTo>
                  <a:lnTo>
                    <a:pt x="26" y="757"/>
                  </a:lnTo>
                  <a:lnTo>
                    <a:pt x="52" y="888"/>
                  </a:lnTo>
                  <a:lnTo>
                    <a:pt x="105" y="992"/>
                  </a:lnTo>
                  <a:lnTo>
                    <a:pt x="183" y="1097"/>
                  </a:lnTo>
                  <a:lnTo>
                    <a:pt x="287" y="1175"/>
                  </a:lnTo>
                  <a:lnTo>
                    <a:pt x="392" y="1227"/>
                  </a:lnTo>
                  <a:lnTo>
                    <a:pt x="522" y="1253"/>
                  </a:lnTo>
                  <a:lnTo>
                    <a:pt x="653" y="1280"/>
                  </a:lnTo>
                  <a:lnTo>
                    <a:pt x="51147" y="1280"/>
                  </a:lnTo>
                  <a:lnTo>
                    <a:pt x="51278" y="1253"/>
                  </a:lnTo>
                  <a:lnTo>
                    <a:pt x="51408" y="1227"/>
                  </a:lnTo>
                  <a:lnTo>
                    <a:pt x="51513" y="1175"/>
                  </a:lnTo>
                  <a:lnTo>
                    <a:pt x="51591" y="1097"/>
                  </a:lnTo>
                  <a:lnTo>
                    <a:pt x="51670" y="992"/>
                  </a:lnTo>
                  <a:lnTo>
                    <a:pt x="51748" y="888"/>
                  </a:lnTo>
                  <a:lnTo>
                    <a:pt x="51774" y="757"/>
                  </a:lnTo>
                  <a:lnTo>
                    <a:pt x="51774" y="627"/>
                  </a:lnTo>
                  <a:lnTo>
                    <a:pt x="51774" y="522"/>
                  </a:lnTo>
                  <a:lnTo>
                    <a:pt x="51748" y="392"/>
                  </a:lnTo>
                  <a:lnTo>
                    <a:pt x="51670" y="287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52"/>
                  </a:lnTo>
                  <a:lnTo>
                    <a:pt x="5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8147;p116">
              <a:extLst>
                <a:ext uri="{FF2B5EF4-FFF2-40B4-BE49-F238E27FC236}">
                  <a16:creationId xmlns:a16="http://schemas.microsoft.com/office/drawing/2014/main" id="{2C4B70CC-3DD5-DE3F-FF00-BA155678F986}"/>
                </a:ext>
              </a:extLst>
            </p:cNvPr>
            <p:cNvSpPr/>
            <p:nvPr/>
          </p:nvSpPr>
          <p:spPr>
            <a:xfrm>
              <a:off x="1202050" y="2026575"/>
              <a:ext cx="1294350" cy="32000"/>
            </a:xfrm>
            <a:custGeom>
              <a:avLst/>
              <a:gdLst/>
              <a:ahLst/>
              <a:cxnLst/>
              <a:rect l="l" t="t" r="r" b="b"/>
              <a:pathLst>
                <a:path w="51774" h="1280" extrusionOk="0">
                  <a:moveTo>
                    <a:pt x="522" y="0"/>
                  </a:moveTo>
                  <a:lnTo>
                    <a:pt x="392" y="53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61"/>
                  </a:lnTo>
                  <a:lnTo>
                    <a:pt x="52" y="392"/>
                  </a:lnTo>
                  <a:lnTo>
                    <a:pt x="26" y="496"/>
                  </a:lnTo>
                  <a:lnTo>
                    <a:pt x="0" y="627"/>
                  </a:lnTo>
                  <a:lnTo>
                    <a:pt x="26" y="758"/>
                  </a:lnTo>
                  <a:lnTo>
                    <a:pt x="52" y="888"/>
                  </a:lnTo>
                  <a:lnTo>
                    <a:pt x="105" y="993"/>
                  </a:lnTo>
                  <a:lnTo>
                    <a:pt x="183" y="1071"/>
                  </a:lnTo>
                  <a:lnTo>
                    <a:pt x="287" y="1149"/>
                  </a:lnTo>
                  <a:lnTo>
                    <a:pt x="392" y="1227"/>
                  </a:lnTo>
                  <a:lnTo>
                    <a:pt x="522" y="1254"/>
                  </a:lnTo>
                  <a:lnTo>
                    <a:pt x="653" y="1280"/>
                  </a:lnTo>
                  <a:lnTo>
                    <a:pt x="51147" y="1280"/>
                  </a:lnTo>
                  <a:lnTo>
                    <a:pt x="51278" y="1254"/>
                  </a:lnTo>
                  <a:lnTo>
                    <a:pt x="51408" y="1227"/>
                  </a:lnTo>
                  <a:lnTo>
                    <a:pt x="51513" y="1149"/>
                  </a:lnTo>
                  <a:lnTo>
                    <a:pt x="51591" y="1071"/>
                  </a:lnTo>
                  <a:lnTo>
                    <a:pt x="51670" y="993"/>
                  </a:lnTo>
                  <a:lnTo>
                    <a:pt x="51748" y="888"/>
                  </a:lnTo>
                  <a:lnTo>
                    <a:pt x="51774" y="758"/>
                  </a:lnTo>
                  <a:lnTo>
                    <a:pt x="51774" y="627"/>
                  </a:lnTo>
                  <a:lnTo>
                    <a:pt x="51774" y="496"/>
                  </a:lnTo>
                  <a:lnTo>
                    <a:pt x="51748" y="392"/>
                  </a:lnTo>
                  <a:lnTo>
                    <a:pt x="51670" y="261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53"/>
                  </a:lnTo>
                  <a:lnTo>
                    <a:pt x="5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8148;p116">
              <a:extLst>
                <a:ext uri="{FF2B5EF4-FFF2-40B4-BE49-F238E27FC236}">
                  <a16:creationId xmlns:a16="http://schemas.microsoft.com/office/drawing/2014/main" id="{2DBAED1C-4241-E27A-DC82-EE6506A25174}"/>
                </a:ext>
              </a:extLst>
            </p:cNvPr>
            <p:cNvSpPr/>
            <p:nvPr/>
          </p:nvSpPr>
          <p:spPr>
            <a:xfrm>
              <a:off x="1202050" y="2129050"/>
              <a:ext cx="1294350" cy="32000"/>
            </a:xfrm>
            <a:custGeom>
              <a:avLst/>
              <a:gdLst/>
              <a:ahLst/>
              <a:cxnLst/>
              <a:rect l="l" t="t" r="r" b="b"/>
              <a:pathLst>
                <a:path w="51774" h="1280" extrusionOk="0">
                  <a:moveTo>
                    <a:pt x="653" y="0"/>
                  </a:moveTo>
                  <a:lnTo>
                    <a:pt x="522" y="27"/>
                  </a:lnTo>
                  <a:lnTo>
                    <a:pt x="392" y="53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88"/>
                  </a:lnTo>
                  <a:lnTo>
                    <a:pt x="52" y="392"/>
                  </a:lnTo>
                  <a:lnTo>
                    <a:pt x="26" y="523"/>
                  </a:lnTo>
                  <a:lnTo>
                    <a:pt x="0" y="653"/>
                  </a:lnTo>
                  <a:lnTo>
                    <a:pt x="26" y="784"/>
                  </a:lnTo>
                  <a:lnTo>
                    <a:pt x="52" y="888"/>
                  </a:lnTo>
                  <a:lnTo>
                    <a:pt x="105" y="993"/>
                  </a:lnTo>
                  <a:lnTo>
                    <a:pt x="183" y="1097"/>
                  </a:lnTo>
                  <a:lnTo>
                    <a:pt x="287" y="1175"/>
                  </a:lnTo>
                  <a:lnTo>
                    <a:pt x="392" y="1228"/>
                  </a:lnTo>
                  <a:lnTo>
                    <a:pt x="522" y="1280"/>
                  </a:lnTo>
                  <a:lnTo>
                    <a:pt x="51278" y="1280"/>
                  </a:lnTo>
                  <a:lnTo>
                    <a:pt x="51408" y="1228"/>
                  </a:lnTo>
                  <a:lnTo>
                    <a:pt x="51513" y="1175"/>
                  </a:lnTo>
                  <a:lnTo>
                    <a:pt x="51591" y="1097"/>
                  </a:lnTo>
                  <a:lnTo>
                    <a:pt x="51670" y="993"/>
                  </a:lnTo>
                  <a:lnTo>
                    <a:pt x="51748" y="888"/>
                  </a:lnTo>
                  <a:lnTo>
                    <a:pt x="51774" y="784"/>
                  </a:lnTo>
                  <a:lnTo>
                    <a:pt x="51774" y="653"/>
                  </a:lnTo>
                  <a:lnTo>
                    <a:pt x="51774" y="523"/>
                  </a:lnTo>
                  <a:lnTo>
                    <a:pt x="51748" y="392"/>
                  </a:lnTo>
                  <a:lnTo>
                    <a:pt x="51670" y="288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53"/>
                  </a:lnTo>
                  <a:lnTo>
                    <a:pt x="51278" y="27"/>
                  </a:lnTo>
                  <a:lnTo>
                    <a:pt x="5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8149;p116">
              <a:extLst>
                <a:ext uri="{FF2B5EF4-FFF2-40B4-BE49-F238E27FC236}">
                  <a16:creationId xmlns:a16="http://schemas.microsoft.com/office/drawing/2014/main" id="{03381D4F-2DD7-AB23-F4E2-CE090D54E44F}"/>
                </a:ext>
              </a:extLst>
            </p:cNvPr>
            <p:cNvSpPr/>
            <p:nvPr/>
          </p:nvSpPr>
          <p:spPr>
            <a:xfrm>
              <a:off x="1202050" y="2232175"/>
              <a:ext cx="1294350" cy="31350"/>
            </a:xfrm>
            <a:custGeom>
              <a:avLst/>
              <a:gdLst/>
              <a:ahLst/>
              <a:cxnLst/>
              <a:rect l="l" t="t" r="r" b="b"/>
              <a:pathLst>
                <a:path w="51774" h="1254" extrusionOk="0">
                  <a:moveTo>
                    <a:pt x="522" y="1"/>
                  </a:moveTo>
                  <a:lnTo>
                    <a:pt x="392" y="27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62"/>
                  </a:lnTo>
                  <a:lnTo>
                    <a:pt x="52" y="392"/>
                  </a:lnTo>
                  <a:lnTo>
                    <a:pt x="26" y="497"/>
                  </a:lnTo>
                  <a:lnTo>
                    <a:pt x="0" y="627"/>
                  </a:lnTo>
                  <a:lnTo>
                    <a:pt x="26" y="758"/>
                  </a:lnTo>
                  <a:lnTo>
                    <a:pt x="52" y="888"/>
                  </a:lnTo>
                  <a:lnTo>
                    <a:pt x="105" y="993"/>
                  </a:lnTo>
                  <a:lnTo>
                    <a:pt x="183" y="1071"/>
                  </a:lnTo>
                  <a:lnTo>
                    <a:pt x="287" y="1149"/>
                  </a:lnTo>
                  <a:lnTo>
                    <a:pt x="392" y="1228"/>
                  </a:lnTo>
                  <a:lnTo>
                    <a:pt x="522" y="1254"/>
                  </a:lnTo>
                  <a:lnTo>
                    <a:pt x="51278" y="1254"/>
                  </a:lnTo>
                  <a:lnTo>
                    <a:pt x="51408" y="1228"/>
                  </a:lnTo>
                  <a:lnTo>
                    <a:pt x="51513" y="1149"/>
                  </a:lnTo>
                  <a:lnTo>
                    <a:pt x="51591" y="1071"/>
                  </a:lnTo>
                  <a:lnTo>
                    <a:pt x="51670" y="993"/>
                  </a:lnTo>
                  <a:lnTo>
                    <a:pt x="51748" y="888"/>
                  </a:lnTo>
                  <a:lnTo>
                    <a:pt x="51774" y="758"/>
                  </a:lnTo>
                  <a:lnTo>
                    <a:pt x="51774" y="627"/>
                  </a:lnTo>
                  <a:lnTo>
                    <a:pt x="51774" y="497"/>
                  </a:lnTo>
                  <a:lnTo>
                    <a:pt x="51748" y="392"/>
                  </a:lnTo>
                  <a:lnTo>
                    <a:pt x="51670" y="262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27"/>
                  </a:lnTo>
                  <a:lnTo>
                    <a:pt x="512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8150;p116">
              <a:extLst>
                <a:ext uri="{FF2B5EF4-FFF2-40B4-BE49-F238E27FC236}">
                  <a16:creationId xmlns:a16="http://schemas.microsoft.com/office/drawing/2014/main" id="{54E24E7A-7354-C82E-4835-4AE8499BF092}"/>
                </a:ext>
              </a:extLst>
            </p:cNvPr>
            <p:cNvSpPr/>
            <p:nvPr/>
          </p:nvSpPr>
          <p:spPr>
            <a:xfrm>
              <a:off x="2707225" y="1309225"/>
              <a:ext cx="1668375" cy="938650"/>
            </a:xfrm>
            <a:custGeom>
              <a:avLst/>
              <a:gdLst/>
              <a:ahLst/>
              <a:cxnLst/>
              <a:rect l="l" t="t" r="r" b="b"/>
              <a:pathLst>
                <a:path w="66735" h="37546" extrusionOk="0">
                  <a:moveTo>
                    <a:pt x="0" y="1"/>
                  </a:moveTo>
                  <a:lnTo>
                    <a:pt x="0" y="37545"/>
                  </a:lnTo>
                  <a:lnTo>
                    <a:pt x="66734" y="37545"/>
                  </a:lnTo>
                  <a:lnTo>
                    <a:pt x="667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8151;p116">
              <a:extLst>
                <a:ext uri="{FF2B5EF4-FFF2-40B4-BE49-F238E27FC236}">
                  <a16:creationId xmlns:a16="http://schemas.microsoft.com/office/drawing/2014/main" id="{633C0179-DA1A-9B23-BAFA-6F4DDFCC8CC1}"/>
                </a:ext>
              </a:extLst>
            </p:cNvPr>
            <p:cNvSpPr/>
            <p:nvPr/>
          </p:nvSpPr>
          <p:spPr>
            <a:xfrm>
              <a:off x="2707225" y="1309225"/>
              <a:ext cx="1668375" cy="938650"/>
            </a:xfrm>
            <a:custGeom>
              <a:avLst/>
              <a:gdLst/>
              <a:ahLst/>
              <a:cxnLst/>
              <a:rect l="l" t="t" r="r" b="b"/>
              <a:pathLst>
                <a:path w="66735" h="37546" fill="none" extrusionOk="0">
                  <a:moveTo>
                    <a:pt x="66734" y="1"/>
                  </a:moveTo>
                  <a:lnTo>
                    <a:pt x="0" y="1"/>
                  </a:lnTo>
                  <a:lnTo>
                    <a:pt x="0" y="37545"/>
                  </a:lnTo>
                  <a:lnTo>
                    <a:pt x="66734" y="37545"/>
                  </a:lnTo>
                  <a:lnTo>
                    <a:pt x="667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8152;p116">
              <a:extLst>
                <a:ext uri="{FF2B5EF4-FFF2-40B4-BE49-F238E27FC236}">
                  <a16:creationId xmlns:a16="http://schemas.microsoft.com/office/drawing/2014/main" id="{DA10ABB0-E702-7B04-998C-145DA84805AE}"/>
                </a:ext>
              </a:extLst>
            </p:cNvPr>
            <p:cNvSpPr/>
            <p:nvPr/>
          </p:nvSpPr>
          <p:spPr>
            <a:xfrm>
              <a:off x="2707225" y="1674100"/>
              <a:ext cx="1668375" cy="573775"/>
            </a:xfrm>
            <a:custGeom>
              <a:avLst/>
              <a:gdLst/>
              <a:ahLst/>
              <a:cxnLst/>
              <a:rect l="l" t="t" r="r" b="b"/>
              <a:pathLst>
                <a:path w="66735" h="22951" extrusionOk="0">
                  <a:moveTo>
                    <a:pt x="66734" y="1"/>
                  </a:moveTo>
                  <a:lnTo>
                    <a:pt x="59685" y="7703"/>
                  </a:lnTo>
                  <a:lnTo>
                    <a:pt x="53471" y="4178"/>
                  </a:lnTo>
                  <a:lnTo>
                    <a:pt x="45691" y="16554"/>
                  </a:lnTo>
                  <a:lnTo>
                    <a:pt x="37649" y="1645"/>
                  </a:lnTo>
                  <a:lnTo>
                    <a:pt x="30600" y="12689"/>
                  </a:lnTo>
                  <a:lnTo>
                    <a:pt x="25378" y="11332"/>
                  </a:lnTo>
                  <a:lnTo>
                    <a:pt x="18798" y="13551"/>
                  </a:lnTo>
                  <a:lnTo>
                    <a:pt x="16266" y="12167"/>
                  </a:lnTo>
                  <a:lnTo>
                    <a:pt x="0" y="15405"/>
                  </a:lnTo>
                  <a:lnTo>
                    <a:pt x="0" y="22950"/>
                  </a:lnTo>
                  <a:lnTo>
                    <a:pt x="66734" y="22950"/>
                  </a:lnTo>
                  <a:lnTo>
                    <a:pt x="66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8153;p116">
              <a:extLst>
                <a:ext uri="{FF2B5EF4-FFF2-40B4-BE49-F238E27FC236}">
                  <a16:creationId xmlns:a16="http://schemas.microsoft.com/office/drawing/2014/main" id="{15182395-E093-B92E-CF86-0DD0E32A1A32}"/>
                </a:ext>
              </a:extLst>
            </p:cNvPr>
            <p:cNvSpPr/>
            <p:nvPr/>
          </p:nvSpPr>
          <p:spPr>
            <a:xfrm>
              <a:off x="2707225" y="1778525"/>
              <a:ext cx="1668375" cy="469350"/>
            </a:xfrm>
            <a:custGeom>
              <a:avLst/>
              <a:gdLst/>
              <a:ahLst/>
              <a:cxnLst/>
              <a:rect l="l" t="t" r="r" b="b"/>
              <a:pathLst>
                <a:path w="66735" h="18774" extrusionOk="0">
                  <a:moveTo>
                    <a:pt x="43863" y="1"/>
                  </a:moveTo>
                  <a:lnTo>
                    <a:pt x="30234" y="14753"/>
                  </a:lnTo>
                  <a:lnTo>
                    <a:pt x="25848" y="8669"/>
                  </a:lnTo>
                  <a:lnTo>
                    <a:pt x="17597" y="11228"/>
                  </a:lnTo>
                  <a:lnTo>
                    <a:pt x="13394" y="9844"/>
                  </a:lnTo>
                  <a:lnTo>
                    <a:pt x="6710" y="12220"/>
                  </a:lnTo>
                  <a:lnTo>
                    <a:pt x="2089" y="13865"/>
                  </a:lnTo>
                  <a:lnTo>
                    <a:pt x="574" y="14439"/>
                  </a:lnTo>
                  <a:lnTo>
                    <a:pt x="157" y="14596"/>
                  </a:lnTo>
                  <a:lnTo>
                    <a:pt x="0" y="14674"/>
                  </a:lnTo>
                  <a:lnTo>
                    <a:pt x="0" y="18773"/>
                  </a:lnTo>
                  <a:lnTo>
                    <a:pt x="66734" y="18773"/>
                  </a:lnTo>
                  <a:lnTo>
                    <a:pt x="66734" y="5144"/>
                  </a:lnTo>
                  <a:lnTo>
                    <a:pt x="60860" y="6398"/>
                  </a:lnTo>
                  <a:lnTo>
                    <a:pt x="53471" y="2299"/>
                  </a:lnTo>
                  <a:lnTo>
                    <a:pt x="48719" y="5092"/>
                  </a:lnTo>
                  <a:lnTo>
                    <a:pt x="43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8154;p116">
              <a:extLst>
                <a:ext uri="{FF2B5EF4-FFF2-40B4-BE49-F238E27FC236}">
                  <a16:creationId xmlns:a16="http://schemas.microsoft.com/office/drawing/2014/main" id="{E00B150E-2EFB-1C61-3E2D-206F35D7385A}"/>
                </a:ext>
              </a:extLst>
            </p:cNvPr>
            <p:cNvSpPr/>
            <p:nvPr/>
          </p:nvSpPr>
          <p:spPr>
            <a:xfrm>
              <a:off x="209952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extrusionOk="0">
                  <a:moveTo>
                    <a:pt x="12246" y="1"/>
                  </a:moveTo>
                  <a:lnTo>
                    <a:pt x="11619" y="27"/>
                  </a:lnTo>
                  <a:lnTo>
                    <a:pt x="10993" y="53"/>
                  </a:lnTo>
                  <a:lnTo>
                    <a:pt x="10392" y="131"/>
                  </a:lnTo>
                  <a:lnTo>
                    <a:pt x="9792" y="236"/>
                  </a:lnTo>
                  <a:lnTo>
                    <a:pt x="9191" y="392"/>
                  </a:lnTo>
                  <a:lnTo>
                    <a:pt x="8617" y="549"/>
                  </a:lnTo>
                  <a:lnTo>
                    <a:pt x="8042" y="732"/>
                  </a:lnTo>
                  <a:lnTo>
                    <a:pt x="7494" y="967"/>
                  </a:lnTo>
                  <a:lnTo>
                    <a:pt x="6946" y="1202"/>
                  </a:lnTo>
                  <a:lnTo>
                    <a:pt x="6424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09" y="2429"/>
                  </a:lnTo>
                  <a:lnTo>
                    <a:pt x="4465" y="2794"/>
                  </a:lnTo>
                  <a:lnTo>
                    <a:pt x="4022" y="3186"/>
                  </a:lnTo>
                  <a:lnTo>
                    <a:pt x="3578" y="3578"/>
                  </a:lnTo>
                  <a:lnTo>
                    <a:pt x="3186" y="4022"/>
                  </a:lnTo>
                  <a:lnTo>
                    <a:pt x="2794" y="4465"/>
                  </a:lnTo>
                  <a:lnTo>
                    <a:pt x="2429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63" y="6424"/>
                  </a:lnTo>
                  <a:lnTo>
                    <a:pt x="1202" y="6946"/>
                  </a:lnTo>
                  <a:lnTo>
                    <a:pt x="967" y="7494"/>
                  </a:lnTo>
                  <a:lnTo>
                    <a:pt x="732" y="8042"/>
                  </a:lnTo>
                  <a:lnTo>
                    <a:pt x="549" y="8617"/>
                  </a:lnTo>
                  <a:lnTo>
                    <a:pt x="392" y="9191"/>
                  </a:lnTo>
                  <a:lnTo>
                    <a:pt x="236" y="9792"/>
                  </a:lnTo>
                  <a:lnTo>
                    <a:pt x="131" y="10392"/>
                  </a:lnTo>
                  <a:lnTo>
                    <a:pt x="53" y="11019"/>
                  </a:lnTo>
                  <a:lnTo>
                    <a:pt x="1" y="11619"/>
                  </a:lnTo>
                  <a:lnTo>
                    <a:pt x="1" y="12272"/>
                  </a:lnTo>
                  <a:lnTo>
                    <a:pt x="1" y="12899"/>
                  </a:lnTo>
                  <a:lnTo>
                    <a:pt x="53" y="13525"/>
                  </a:lnTo>
                  <a:lnTo>
                    <a:pt x="131" y="14126"/>
                  </a:lnTo>
                  <a:lnTo>
                    <a:pt x="236" y="14726"/>
                  </a:lnTo>
                  <a:lnTo>
                    <a:pt x="392" y="15327"/>
                  </a:lnTo>
                  <a:lnTo>
                    <a:pt x="549" y="15901"/>
                  </a:lnTo>
                  <a:lnTo>
                    <a:pt x="732" y="16476"/>
                  </a:lnTo>
                  <a:lnTo>
                    <a:pt x="967" y="17024"/>
                  </a:lnTo>
                  <a:lnTo>
                    <a:pt x="1202" y="17572"/>
                  </a:lnTo>
                  <a:lnTo>
                    <a:pt x="1463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9" y="19609"/>
                  </a:lnTo>
                  <a:lnTo>
                    <a:pt x="2794" y="20052"/>
                  </a:lnTo>
                  <a:lnTo>
                    <a:pt x="3186" y="20496"/>
                  </a:lnTo>
                  <a:lnTo>
                    <a:pt x="3578" y="20940"/>
                  </a:lnTo>
                  <a:lnTo>
                    <a:pt x="4022" y="21332"/>
                  </a:lnTo>
                  <a:lnTo>
                    <a:pt x="4465" y="21723"/>
                  </a:lnTo>
                  <a:lnTo>
                    <a:pt x="4909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424" y="23055"/>
                  </a:lnTo>
                  <a:lnTo>
                    <a:pt x="6946" y="23316"/>
                  </a:lnTo>
                  <a:lnTo>
                    <a:pt x="7494" y="23551"/>
                  </a:lnTo>
                  <a:lnTo>
                    <a:pt x="8042" y="23786"/>
                  </a:lnTo>
                  <a:lnTo>
                    <a:pt x="8617" y="23969"/>
                  </a:lnTo>
                  <a:lnTo>
                    <a:pt x="9191" y="24125"/>
                  </a:lnTo>
                  <a:lnTo>
                    <a:pt x="9792" y="24282"/>
                  </a:lnTo>
                  <a:lnTo>
                    <a:pt x="10392" y="24387"/>
                  </a:lnTo>
                  <a:lnTo>
                    <a:pt x="10993" y="24465"/>
                  </a:lnTo>
                  <a:lnTo>
                    <a:pt x="11619" y="24517"/>
                  </a:lnTo>
                  <a:lnTo>
                    <a:pt x="12899" y="24517"/>
                  </a:lnTo>
                  <a:lnTo>
                    <a:pt x="13499" y="24465"/>
                  </a:lnTo>
                  <a:lnTo>
                    <a:pt x="14126" y="24387"/>
                  </a:lnTo>
                  <a:lnTo>
                    <a:pt x="14726" y="24282"/>
                  </a:lnTo>
                  <a:lnTo>
                    <a:pt x="15327" y="24125"/>
                  </a:lnTo>
                  <a:lnTo>
                    <a:pt x="15901" y="23969"/>
                  </a:lnTo>
                  <a:lnTo>
                    <a:pt x="16475" y="23786"/>
                  </a:lnTo>
                  <a:lnTo>
                    <a:pt x="17024" y="23551"/>
                  </a:lnTo>
                  <a:lnTo>
                    <a:pt x="17572" y="23316"/>
                  </a:lnTo>
                  <a:lnTo>
                    <a:pt x="18094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582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14" y="20940"/>
                  </a:lnTo>
                  <a:lnTo>
                    <a:pt x="21332" y="20496"/>
                  </a:lnTo>
                  <a:lnTo>
                    <a:pt x="21723" y="20052"/>
                  </a:lnTo>
                  <a:lnTo>
                    <a:pt x="22089" y="19609"/>
                  </a:lnTo>
                  <a:lnTo>
                    <a:pt x="22428" y="19113"/>
                  </a:lnTo>
                  <a:lnTo>
                    <a:pt x="22742" y="18616"/>
                  </a:lnTo>
                  <a:lnTo>
                    <a:pt x="23029" y="18094"/>
                  </a:lnTo>
                  <a:lnTo>
                    <a:pt x="23316" y="17572"/>
                  </a:lnTo>
                  <a:lnTo>
                    <a:pt x="23551" y="17024"/>
                  </a:lnTo>
                  <a:lnTo>
                    <a:pt x="23786" y="16476"/>
                  </a:lnTo>
                  <a:lnTo>
                    <a:pt x="23969" y="15901"/>
                  </a:lnTo>
                  <a:lnTo>
                    <a:pt x="24125" y="15327"/>
                  </a:lnTo>
                  <a:lnTo>
                    <a:pt x="24256" y="14726"/>
                  </a:lnTo>
                  <a:lnTo>
                    <a:pt x="24386" y="14126"/>
                  </a:lnTo>
                  <a:lnTo>
                    <a:pt x="24465" y="13525"/>
                  </a:lnTo>
                  <a:lnTo>
                    <a:pt x="24491" y="12899"/>
                  </a:lnTo>
                  <a:lnTo>
                    <a:pt x="24517" y="12272"/>
                  </a:lnTo>
                  <a:lnTo>
                    <a:pt x="24491" y="11619"/>
                  </a:lnTo>
                  <a:lnTo>
                    <a:pt x="24465" y="11019"/>
                  </a:lnTo>
                  <a:lnTo>
                    <a:pt x="24386" y="10392"/>
                  </a:lnTo>
                  <a:lnTo>
                    <a:pt x="24256" y="9792"/>
                  </a:lnTo>
                  <a:lnTo>
                    <a:pt x="24125" y="9191"/>
                  </a:lnTo>
                  <a:lnTo>
                    <a:pt x="23969" y="8617"/>
                  </a:lnTo>
                  <a:lnTo>
                    <a:pt x="23786" y="8042"/>
                  </a:lnTo>
                  <a:lnTo>
                    <a:pt x="23551" y="7494"/>
                  </a:lnTo>
                  <a:lnTo>
                    <a:pt x="23316" y="6946"/>
                  </a:lnTo>
                  <a:lnTo>
                    <a:pt x="23029" y="6424"/>
                  </a:lnTo>
                  <a:lnTo>
                    <a:pt x="22742" y="5901"/>
                  </a:lnTo>
                  <a:lnTo>
                    <a:pt x="22428" y="5405"/>
                  </a:lnTo>
                  <a:lnTo>
                    <a:pt x="22089" y="4935"/>
                  </a:lnTo>
                  <a:lnTo>
                    <a:pt x="21723" y="4465"/>
                  </a:lnTo>
                  <a:lnTo>
                    <a:pt x="21332" y="4022"/>
                  </a:lnTo>
                  <a:lnTo>
                    <a:pt x="20914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582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094" y="1489"/>
                  </a:lnTo>
                  <a:lnTo>
                    <a:pt x="17572" y="1202"/>
                  </a:lnTo>
                  <a:lnTo>
                    <a:pt x="17024" y="967"/>
                  </a:lnTo>
                  <a:lnTo>
                    <a:pt x="16475" y="732"/>
                  </a:lnTo>
                  <a:lnTo>
                    <a:pt x="15901" y="549"/>
                  </a:lnTo>
                  <a:lnTo>
                    <a:pt x="15327" y="392"/>
                  </a:lnTo>
                  <a:lnTo>
                    <a:pt x="14726" y="236"/>
                  </a:lnTo>
                  <a:lnTo>
                    <a:pt x="14126" y="131"/>
                  </a:lnTo>
                  <a:lnTo>
                    <a:pt x="13499" y="53"/>
                  </a:lnTo>
                  <a:lnTo>
                    <a:pt x="12899" y="27"/>
                  </a:lnTo>
                  <a:lnTo>
                    <a:pt x="12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8155;p116">
              <a:extLst>
                <a:ext uri="{FF2B5EF4-FFF2-40B4-BE49-F238E27FC236}">
                  <a16:creationId xmlns:a16="http://schemas.microsoft.com/office/drawing/2014/main" id="{D2B8C36F-6452-F197-5A2B-19FF0B0BF4BE}"/>
                </a:ext>
              </a:extLst>
            </p:cNvPr>
            <p:cNvSpPr/>
            <p:nvPr/>
          </p:nvSpPr>
          <p:spPr>
            <a:xfrm>
              <a:off x="209952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46" y="1"/>
                  </a:moveTo>
                  <a:lnTo>
                    <a:pt x="12246" y="1"/>
                  </a:lnTo>
                  <a:lnTo>
                    <a:pt x="11619" y="27"/>
                  </a:lnTo>
                  <a:lnTo>
                    <a:pt x="10993" y="53"/>
                  </a:lnTo>
                  <a:lnTo>
                    <a:pt x="10392" y="131"/>
                  </a:lnTo>
                  <a:lnTo>
                    <a:pt x="9792" y="236"/>
                  </a:lnTo>
                  <a:lnTo>
                    <a:pt x="9191" y="392"/>
                  </a:lnTo>
                  <a:lnTo>
                    <a:pt x="8617" y="549"/>
                  </a:lnTo>
                  <a:lnTo>
                    <a:pt x="8042" y="732"/>
                  </a:lnTo>
                  <a:lnTo>
                    <a:pt x="7494" y="967"/>
                  </a:lnTo>
                  <a:lnTo>
                    <a:pt x="6946" y="1202"/>
                  </a:lnTo>
                  <a:lnTo>
                    <a:pt x="6424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09" y="2429"/>
                  </a:lnTo>
                  <a:lnTo>
                    <a:pt x="4465" y="2794"/>
                  </a:lnTo>
                  <a:lnTo>
                    <a:pt x="4022" y="3186"/>
                  </a:lnTo>
                  <a:lnTo>
                    <a:pt x="3578" y="3578"/>
                  </a:lnTo>
                  <a:lnTo>
                    <a:pt x="3186" y="4022"/>
                  </a:lnTo>
                  <a:lnTo>
                    <a:pt x="2794" y="4465"/>
                  </a:lnTo>
                  <a:lnTo>
                    <a:pt x="2429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63" y="6424"/>
                  </a:lnTo>
                  <a:lnTo>
                    <a:pt x="1202" y="6946"/>
                  </a:lnTo>
                  <a:lnTo>
                    <a:pt x="967" y="7494"/>
                  </a:lnTo>
                  <a:lnTo>
                    <a:pt x="732" y="8042"/>
                  </a:lnTo>
                  <a:lnTo>
                    <a:pt x="549" y="8617"/>
                  </a:lnTo>
                  <a:lnTo>
                    <a:pt x="392" y="9191"/>
                  </a:lnTo>
                  <a:lnTo>
                    <a:pt x="236" y="9792"/>
                  </a:lnTo>
                  <a:lnTo>
                    <a:pt x="131" y="10392"/>
                  </a:lnTo>
                  <a:lnTo>
                    <a:pt x="53" y="11019"/>
                  </a:lnTo>
                  <a:lnTo>
                    <a:pt x="1" y="11619"/>
                  </a:lnTo>
                  <a:lnTo>
                    <a:pt x="1" y="12272"/>
                  </a:lnTo>
                  <a:lnTo>
                    <a:pt x="1" y="12272"/>
                  </a:lnTo>
                  <a:lnTo>
                    <a:pt x="1" y="12899"/>
                  </a:lnTo>
                  <a:lnTo>
                    <a:pt x="53" y="13525"/>
                  </a:lnTo>
                  <a:lnTo>
                    <a:pt x="131" y="14126"/>
                  </a:lnTo>
                  <a:lnTo>
                    <a:pt x="236" y="14726"/>
                  </a:lnTo>
                  <a:lnTo>
                    <a:pt x="392" y="15327"/>
                  </a:lnTo>
                  <a:lnTo>
                    <a:pt x="549" y="15901"/>
                  </a:lnTo>
                  <a:lnTo>
                    <a:pt x="732" y="16476"/>
                  </a:lnTo>
                  <a:lnTo>
                    <a:pt x="967" y="17024"/>
                  </a:lnTo>
                  <a:lnTo>
                    <a:pt x="1202" y="17572"/>
                  </a:lnTo>
                  <a:lnTo>
                    <a:pt x="1463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9" y="19609"/>
                  </a:lnTo>
                  <a:lnTo>
                    <a:pt x="2794" y="20052"/>
                  </a:lnTo>
                  <a:lnTo>
                    <a:pt x="3186" y="20496"/>
                  </a:lnTo>
                  <a:lnTo>
                    <a:pt x="3578" y="20940"/>
                  </a:lnTo>
                  <a:lnTo>
                    <a:pt x="4022" y="21332"/>
                  </a:lnTo>
                  <a:lnTo>
                    <a:pt x="4465" y="21723"/>
                  </a:lnTo>
                  <a:lnTo>
                    <a:pt x="4909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424" y="23055"/>
                  </a:lnTo>
                  <a:lnTo>
                    <a:pt x="6946" y="23316"/>
                  </a:lnTo>
                  <a:lnTo>
                    <a:pt x="7494" y="23551"/>
                  </a:lnTo>
                  <a:lnTo>
                    <a:pt x="8042" y="23786"/>
                  </a:lnTo>
                  <a:lnTo>
                    <a:pt x="8617" y="23969"/>
                  </a:lnTo>
                  <a:lnTo>
                    <a:pt x="9191" y="24125"/>
                  </a:lnTo>
                  <a:lnTo>
                    <a:pt x="9792" y="24282"/>
                  </a:lnTo>
                  <a:lnTo>
                    <a:pt x="10392" y="24387"/>
                  </a:lnTo>
                  <a:lnTo>
                    <a:pt x="10993" y="24465"/>
                  </a:lnTo>
                  <a:lnTo>
                    <a:pt x="11619" y="24517"/>
                  </a:lnTo>
                  <a:lnTo>
                    <a:pt x="12246" y="24517"/>
                  </a:lnTo>
                  <a:lnTo>
                    <a:pt x="12246" y="24517"/>
                  </a:lnTo>
                  <a:lnTo>
                    <a:pt x="12899" y="24517"/>
                  </a:lnTo>
                  <a:lnTo>
                    <a:pt x="13499" y="24465"/>
                  </a:lnTo>
                  <a:lnTo>
                    <a:pt x="14126" y="24387"/>
                  </a:lnTo>
                  <a:lnTo>
                    <a:pt x="14726" y="24282"/>
                  </a:lnTo>
                  <a:lnTo>
                    <a:pt x="15327" y="24125"/>
                  </a:lnTo>
                  <a:lnTo>
                    <a:pt x="15901" y="23969"/>
                  </a:lnTo>
                  <a:lnTo>
                    <a:pt x="16475" y="23786"/>
                  </a:lnTo>
                  <a:lnTo>
                    <a:pt x="17024" y="23551"/>
                  </a:lnTo>
                  <a:lnTo>
                    <a:pt x="17572" y="23316"/>
                  </a:lnTo>
                  <a:lnTo>
                    <a:pt x="18094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582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14" y="20940"/>
                  </a:lnTo>
                  <a:lnTo>
                    <a:pt x="21332" y="20496"/>
                  </a:lnTo>
                  <a:lnTo>
                    <a:pt x="21723" y="20052"/>
                  </a:lnTo>
                  <a:lnTo>
                    <a:pt x="22089" y="19609"/>
                  </a:lnTo>
                  <a:lnTo>
                    <a:pt x="22428" y="19113"/>
                  </a:lnTo>
                  <a:lnTo>
                    <a:pt x="22742" y="18616"/>
                  </a:lnTo>
                  <a:lnTo>
                    <a:pt x="23029" y="18094"/>
                  </a:lnTo>
                  <a:lnTo>
                    <a:pt x="23316" y="17572"/>
                  </a:lnTo>
                  <a:lnTo>
                    <a:pt x="23551" y="17024"/>
                  </a:lnTo>
                  <a:lnTo>
                    <a:pt x="23786" y="16476"/>
                  </a:lnTo>
                  <a:lnTo>
                    <a:pt x="23969" y="15901"/>
                  </a:lnTo>
                  <a:lnTo>
                    <a:pt x="24125" y="15327"/>
                  </a:lnTo>
                  <a:lnTo>
                    <a:pt x="24256" y="14726"/>
                  </a:lnTo>
                  <a:lnTo>
                    <a:pt x="24386" y="14126"/>
                  </a:lnTo>
                  <a:lnTo>
                    <a:pt x="24465" y="13525"/>
                  </a:lnTo>
                  <a:lnTo>
                    <a:pt x="24491" y="12899"/>
                  </a:lnTo>
                  <a:lnTo>
                    <a:pt x="24517" y="12272"/>
                  </a:lnTo>
                  <a:lnTo>
                    <a:pt x="24517" y="12272"/>
                  </a:lnTo>
                  <a:lnTo>
                    <a:pt x="24491" y="11619"/>
                  </a:lnTo>
                  <a:lnTo>
                    <a:pt x="24465" y="11019"/>
                  </a:lnTo>
                  <a:lnTo>
                    <a:pt x="24386" y="10392"/>
                  </a:lnTo>
                  <a:lnTo>
                    <a:pt x="24256" y="9792"/>
                  </a:lnTo>
                  <a:lnTo>
                    <a:pt x="24125" y="9191"/>
                  </a:lnTo>
                  <a:lnTo>
                    <a:pt x="23969" y="8617"/>
                  </a:lnTo>
                  <a:lnTo>
                    <a:pt x="23786" y="8042"/>
                  </a:lnTo>
                  <a:lnTo>
                    <a:pt x="23551" y="7494"/>
                  </a:lnTo>
                  <a:lnTo>
                    <a:pt x="23316" y="6946"/>
                  </a:lnTo>
                  <a:lnTo>
                    <a:pt x="23029" y="6424"/>
                  </a:lnTo>
                  <a:lnTo>
                    <a:pt x="22742" y="5901"/>
                  </a:lnTo>
                  <a:lnTo>
                    <a:pt x="22428" y="5405"/>
                  </a:lnTo>
                  <a:lnTo>
                    <a:pt x="22089" y="4935"/>
                  </a:lnTo>
                  <a:lnTo>
                    <a:pt x="21723" y="4465"/>
                  </a:lnTo>
                  <a:lnTo>
                    <a:pt x="21332" y="4022"/>
                  </a:lnTo>
                  <a:lnTo>
                    <a:pt x="20914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582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094" y="1489"/>
                  </a:lnTo>
                  <a:lnTo>
                    <a:pt x="17572" y="1202"/>
                  </a:lnTo>
                  <a:lnTo>
                    <a:pt x="17024" y="967"/>
                  </a:lnTo>
                  <a:lnTo>
                    <a:pt x="16475" y="732"/>
                  </a:lnTo>
                  <a:lnTo>
                    <a:pt x="15901" y="549"/>
                  </a:lnTo>
                  <a:lnTo>
                    <a:pt x="15327" y="392"/>
                  </a:lnTo>
                  <a:lnTo>
                    <a:pt x="14726" y="236"/>
                  </a:lnTo>
                  <a:lnTo>
                    <a:pt x="14126" y="131"/>
                  </a:lnTo>
                  <a:lnTo>
                    <a:pt x="13499" y="53"/>
                  </a:lnTo>
                  <a:lnTo>
                    <a:pt x="12899" y="27"/>
                  </a:lnTo>
                  <a:lnTo>
                    <a:pt x="122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8156;p116">
              <a:extLst>
                <a:ext uri="{FF2B5EF4-FFF2-40B4-BE49-F238E27FC236}">
                  <a16:creationId xmlns:a16="http://schemas.microsoft.com/office/drawing/2014/main" id="{94FC2541-68B5-AB99-7183-AC2314611D41}"/>
                </a:ext>
              </a:extLst>
            </p:cNvPr>
            <p:cNvSpPr/>
            <p:nvPr/>
          </p:nvSpPr>
          <p:spPr>
            <a:xfrm>
              <a:off x="2098875" y="2424725"/>
              <a:ext cx="613575" cy="612950"/>
            </a:xfrm>
            <a:custGeom>
              <a:avLst/>
              <a:gdLst/>
              <a:ahLst/>
              <a:cxnLst/>
              <a:rect l="l" t="t" r="r" b="b"/>
              <a:pathLst>
                <a:path w="24543" h="24518" extrusionOk="0">
                  <a:moveTo>
                    <a:pt x="12272" y="1"/>
                  </a:moveTo>
                  <a:lnTo>
                    <a:pt x="11645" y="27"/>
                  </a:lnTo>
                  <a:lnTo>
                    <a:pt x="11019" y="53"/>
                  </a:lnTo>
                  <a:lnTo>
                    <a:pt x="10392" y="131"/>
                  </a:lnTo>
                  <a:lnTo>
                    <a:pt x="9791" y="236"/>
                  </a:lnTo>
                  <a:lnTo>
                    <a:pt x="9217" y="392"/>
                  </a:lnTo>
                  <a:lnTo>
                    <a:pt x="8617" y="549"/>
                  </a:lnTo>
                  <a:lnTo>
                    <a:pt x="8042" y="732"/>
                  </a:lnTo>
                  <a:lnTo>
                    <a:pt x="7494" y="967"/>
                  </a:lnTo>
                  <a:lnTo>
                    <a:pt x="6946" y="1202"/>
                  </a:lnTo>
                  <a:lnTo>
                    <a:pt x="6423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35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604" y="3578"/>
                  </a:lnTo>
                  <a:lnTo>
                    <a:pt x="3186" y="4022"/>
                  </a:lnTo>
                  <a:lnTo>
                    <a:pt x="2794" y="4465"/>
                  </a:lnTo>
                  <a:lnTo>
                    <a:pt x="2455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89" y="6424"/>
                  </a:lnTo>
                  <a:lnTo>
                    <a:pt x="1228" y="6946"/>
                  </a:lnTo>
                  <a:lnTo>
                    <a:pt x="967" y="7494"/>
                  </a:lnTo>
                  <a:lnTo>
                    <a:pt x="758" y="8042"/>
                  </a:lnTo>
                  <a:lnTo>
                    <a:pt x="549" y="8617"/>
                  </a:lnTo>
                  <a:lnTo>
                    <a:pt x="392" y="9191"/>
                  </a:lnTo>
                  <a:lnTo>
                    <a:pt x="262" y="9792"/>
                  </a:lnTo>
                  <a:lnTo>
                    <a:pt x="157" y="10392"/>
                  </a:lnTo>
                  <a:lnTo>
                    <a:pt x="79" y="11019"/>
                  </a:lnTo>
                  <a:lnTo>
                    <a:pt x="27" y="11619"/>
                  </a:lnTo>
                  <a:lnTo>
                    <a:pt x="1" y="12272"/>
                  </a:lnTo>
                  <a:lnTo>
                    <a:pt x="27" y="12899"/>
                  </a:lnTo>
                  <a:lnTo>
                    <a:pt x="79" y="13525"/>
                  </a:lnTo>
                  <a:lnTo>
                    <a:pt x="157" y="14126"/>
                  </a:lnTo>
                  <a:lnTo>
                    <a:pt x="262" y="14726"/>
                  </a:lnTo>
                  <a:lnTo>
                    <a:pt x="392" y="15327"/>
                  </a:lnTo>
                  <a:lnTo>
                    <a:pt x="549" y="15901"/>
                  </a:lnTo>
                  <a:lnTo>
                    <a:pt x="758" y="16476"/>
                  </a:lnTo>
                  <a:lnTo>
                    <a:pt x="967" y="17024"/>
                  </a:lnTo>
                  <a:lnTo>
                    <a:pt x="1228" y="17572"/>
                  </a:lnTo>
                  <a:lnTo>
                    <a:pt x="1489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55" y="19609"/>
                  </a:lnTo>
                  <a:lnTo>
                    <a:pt x="2794" y="20052"/>
                  </a:lnTo>
                  <a:lnTo>
                    <a:pt x="3186" y="20496"/>
                  </a:lnTo>
                  <a:lnTo>
                    <a:pt x="3604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35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423" y="23055"/>
                  </a:lnTo>
                  <a:lnTo>
                    <a:pt x="6946" y="23316"/>
                  </a:lnTo>
                  <a:lnTo>
                    <a:pt x="7494" y="23551"/>
                  </a:lnTo>
                  <a:lnTo>
                    <a:pt x="8042" y="23786"/>
                  </a:lnTo>
                  <a:lnTo>
                    <a:pt x="8617" y="23969"/>
                  </a:lnTo>
                  <a:lnTo>
                    <a:pt x="9217" y="24125"/>
                  </a:lnTo>
                  <a:lnTo>
                    <a:pt x="9791" y="24282"/>
                  </a:lnTo>
                  <a:lnTo>
                    <a:pt x="10392" y="24387"/>
                  </a:lnTo>
                  <a:lnTo>
                    <a:pt x="11019" y="24465"/>
                  </a:lnTo>
                  <a:lnTo>
                    <a:pt x="11645" y="24517"/>
                  </a:lnTo>
                  <a:lnTo>
                    <a:pt x="12898" y="24517"/>
                  </a:lnTo>
                  <a:lnTo>
                    <a:pt x="13525" y="24465"/>
                  </a:lnTo>
                  <a:lnTo>
                    <a:pt x="14126" y="24387"/>
                  </a:lnTo>
                  <a:lnTo>
                    <a:pt x="14752" y="24282"/>
                  </a:lnTo>
                  <a:lnTo>
                    <a:pt x="15327" y="24125"/>
                  </a:lnTo>
                  <a:lnTo>
                    <a:pt x="15927" y="23969"/>
                  </a:lnTo>
                  <a:lnTo>
                    <a:pt x="16475" y="23786"/>
                  </a:lnTo>
                  <a:lnTo>
                    <a:pt x="17050" y="23551"/>
                  </a:lnTo>
                  <a:lnTo>
                    <a:pt x="17598" y="23316"/>
                  </a:lnTo>
                  <a:lnTo>
                    <a:pt x="18120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608" y="22089"/>
                  </a:lnTo>
                  <a:lnTo>
                    <a:pt x="20078" y="21723"/>
                  </a:lnTo>
                  <a:lnTo>
                    <a:pt x="20522" y="21332"/>
                  </a:lnTo>
                  <a:lnTo>
                    <a:pt x="20940" y="20940"/>
                  </a:lnTo>
                  <a:lnTo>
                    <a:pt x="21358" y="20496"/>
                  </a:lnTo>
                  <a:lnTo>
                    <a:pt x="21723" y="20052"/>
                  </a:lnTo>
                  <a:lnTo>
                    <a:pt x="22089" y="19609"/>
                  </a:lnTo>
                  <a:lnTo>
                    <a:pt x="22428" y="19113"/>
                  </a:lnTo>
                  <a:lnTo>
                    <a:pt x="22768" y="18616"/>
                  </a:lnTo>
                  <a:lnTo>
                    <a:pt x="23055" y="18094"/>
                  </a:lnTo>
                  <a:lnTo>
                    <a:pt x="23316" y="17572"/>
                  </a:lnTo>
                  <a:lnTo>
                    <a:pt x="23577" y="17024"/>
                  </a:lnTo>
                  <a:lnTo>
                    <a:pt x="23786" y="16476"/>
                  </a:lnTo>
                  <a:lnTo>
                    <a:pt x="23969" y="15901"/>
                  </a:lnTo>
                  <a:lnTo>
                    <a:pt x="24151" y="15327"/>
                  </a:lnTo>
                  <a:lnTo>
                    <a:pt x="24282" y="14726"/>
                  </a:lnTo>
                  <a:lnTo>
                    <a:pt x="24386" y="14126"/>
                  </a:lnTo>
                  <a:lnTo>
                    <a:pt x="24465" y="13525"/>
                  </a:lnTo>
                  <a:lnTo>
                    <a:pt x="24517" y="12899"/>
                  </a:lnTo>
                  <a:lnTo>
                    <a:pt x="24543" y="12272"/>
                  </a:lnTo>
                  <a:lnTo>
                    <a:pt x="12272" y="12272"/>
                  </a:lnTo>
                  <a:lnTo>
                    <a:pt x="122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8157;p116">
              <a:extLst>
                <a:ext uri="{FF2B5EF4-FFF2-40B4-BE49-F238E27FC236}">
                  <a16:creationId xmlns:a16="http://schemas.microsoft.com/office/drawing/2014/main" id="{16E3FAC8-6B91-EF8B-C098-1F1E9EBC8521}"/>
                </a:ext>
              </a:extLst>
            </p:cNvPr>
            <p:cNvSpPr/>
            <p:nvPr/>
          </p:nvSpPr>
          <p:spPr>
            <a:xfrm>
              <a:off x="2204625" y="2530475"/>
              <a:ext cx="402100" cy="402100"/>
            </a:xfrm>
            <a:custGeom>
              <a:avLst/>
              <a:gdLst/>
              <a:ahLst/>
              <a:cxnLst/>
              <a:rect l="l" t="t" r="r" b="b"/>
              <a:pathLst>
                <a:path w="16084" h="16084" extrusionOk="0">
                  <a:moveTo>
                    <a:pt x="7650" y="0"/>
                  </a:moveTo>
                  <a:lnTo>
                    <a:pt x="7232" y="27"/>
                  </a:lnTo>
                  <a:lnTo>
                    <a:pt x="6815" y="79"/>
                  </a:lnTo>
                  <a:lnTo>
                    <a:pt x="6423" y="157"/>
                  </a:lnTo>
                  <a:lnTo>
                    <a:pt x="6031" y="235"/>
                  </a:lnTo>
                  <a:lnTo>
                    <a:pt x="5666" y="340"/>
                  </a:lnTo>
                  <a:lnTo>
                    <a:pt x="5274" y="470"/>
                  </a:lnTo>
                  <a:lnTo>
                    <a:pt x="4909" y="627"/>
                  </a:lnTo>
                  <a:lnTo>
                    <a:pt x="4569" y="784"/>
                  </a:lnTo>
                  <a:lnTo>
                    <a:pt x="4230" y="966"/>
                  </a:lnTo>
                  <a:lnTo>
                    <a:pt x="3891" y="1149"/>
                  </a:lnTo>
                  <a:lnTo>
                    <a:pt x="3551" y="1358"/>
                  </a:lnTo>
                  <a:lnTo>
                    <a:pt x="3238" y="1593"/>
                  </a:lnTo>
                  <a:lnTo>
                    <a:pt x="2924" y="1828"/>
                  </a:lnTo>
                  <a:lnTo>
                    <a:pt x="2637" y="2089"/>
                  </a:lnTo>
                  <a:lnTo>
                    <a:pt x="2376" y="2350"/>
                  </a:lnTo>
                  <a:lnTo>
                    <a:pt x="2089" y="2611"/>
                  </a:lnTo>
                  <a:lnTo>
                    <a:pt x="1854" y="2925"/>
                  </a:lnTo>
                  <a:lnTo>
                    <a:pt x="1619" y="3212"/>
                  </a:lnTo>
                  <a:lnTo>
                    <a:pt x="1384" y="3525"/>
                  </a:lnTo>
                  <a:lnTo>
                    <a:pt x="1175" y="3865"/>
                  </a:lnTo>
                  <a:lnTo>
                    <a:pt x="992" y="4204"/>
                  </a:lnTo>
                  <a:lnTo>
                    <a:pt x="810" y="4543"/>
                  </a:lnTo>
                  <a:lnTo>
                    <a:pt x="653" y="4909"/>
                  </a:lnTo>
                  <a:lnTo>
                    <a:pt x="496" y="5274"/>
                  </a:lnTo>
                  <a:lnTo>
                    <a:pt x="366" y="5640"/>
                  </a:lnTo>
                  <a:lnTo>
                    <a:pt x="261" y="6032"/>
                  </a:lnTo>
                  <a:lnTo>
                    <a:pt x="183" y="6397"/>
                  </a:lnTo>
                  <a:lnTo>
                    <a:pt x="105" y="6815"/>
                  </a:lnTo>
                  <a:lnTo>
                    <a:pt x="53" y="7207"/>
                  </a:lnTo>
                  <a:lnTo>
                    <a:pt x="26" y="7624"/>
                  </a:lnTo>
                  <a:lnTo>
                    <a:pt x="0" y="8042"/>
                  </a:lnTo>
                  <a:lnTo>
                    <a:pt x="26" y="8434"/>
                  </a:lnTo>
                  <a:lnTo>
                    <a:pt x="53" y="8851"/>
                  </a:lnTo>
                  <a:lnTo>
                    <a:pt x="105" y="9243"/>
                  </a:lnTo>
                  <a:lnTo>
                    <a:pt x="183" y="9661"/>
                  </a:lnTo>
                  <a:lnTo>
                    <a:pt x="261" y="10052"/>
                  </a:lnTo>
                  <a:lnTo>
                    <a:pt x="366" y="10418"/>
                  </a:lnTo>
                  <a:lnTo>
                    <a:pt x="496" y="10783"/>
                  </a:lnTo>
                  <a:lnTo>
                    <a:pt x="653" y="11149"/>
                  </a:lnTo>
                  <a:lnTo>
                    <a:pt x="810" y="11514"/>
                  </a:lnTo>
                  <a:lnTo>
                    <a:pt x="992" y="11854"/>
                  </a:lnTo>
                  <a:lnTo>
                    <a:pt x="1175" y="12193"/>
                  </a:lnTo>
                  <a:lnTo>
                    <a:pt x="1384" y="12533"/>
                  </a:lnTo>
                  <a:lnTo>
                    <a:pt x="1619" y="12846"/>
                  </a:lnTo>
                  <a:lnTo>
                    <a:pt x="1854" y="13159"/>
                  </a:lnTo>
                  <a:lnTo>
                    <a:pt x="2089" y="13447"/>
                  </a:lnTo>
                  <a:lnTo>
                    <a:pt x="2376" y="13708"/>
                  </a:lnTo>
                  <a:lnTo>
                    <a:pt x="2637" y="13995"/>
                  </a:lnTo>
                  <a:lnTo>
                    <a:pt x="2924" y="14230"/>
                  </a:lnTo>
                  <a:lnTo>
                    <a:pt x="3238" y="14465"/>
                  </a:lnTo>
                  <a:lnTo>
                    <a:pt x="3551" y="14700"/>
                  </a:lnTo>
                  <a:lnTo>
                    <a:pt x="3891" y="14909"/>
                  </a:lnTo>
                  <a:lnTo>
                    <a:pt x="4230" y="15091"/>
                  </a:lnTo>
                  <a:lnTo>
                    <a:pt x="4569" y="15274"/>
                  </a:lnTo>
                  <a:lnTo>
                    <a:pt x="4909" y="15431"/>
                  </a:lnTo>
                  <a:lnTo>
                    <a:pt x="5274" y="15587"/>
                  </a:lnTo>
                  <a:lnTo>
                    <a:pt x="5666" y="15718"/>
                  </a:lnTo>
                  <a:lnTo>
                    <a:pt x="6031" y="15822"/>
                  </a:lnTo>
                  <a:lnTo>
                    <a:pt x="6423" y="15901"/>
                  </a:lnTo>
                  <a:lnTo>
                    <a:pt x="6815" y="15979"/>
                  </a:lnTo>
                  <a:lnTo>
                    <a:pt x="7232" y="16031"/>
                  </a:lnTo>
                  <a:lnTo>
                    <a:pt x="7650" y="16057"/>
                  </a:lnTo>
                  <a:lnTo>
                    <a:pt x="8042" y="16084"/>
                  </a:lnTo>
                  <a:lnTo>
                    <a:pt x="8460" y="16057"/>
                  </a:lnTo>
                  <a:lnTo>
                    <a:pt x="8877" y="16031"/>
                  </a:lnTo>
                  <a:lnTo>
                    <a:pt x="9269" y="15979"/>
                  </a:lnTo>
                  <a:lnTo>
                    <a:pt x="9661" y="15901"/>
                  </a:lnTo>
                  <a:lnTo>
                    <a:pt x="10052" y="15822"/>
                  </a:lnTo>
                  <a:lnTo>
                    <a:pt x="10444" y="15718"/>
                  </a:lnTo>
                  <a:lnTo>
                    <a:pt x="10809" y="15587"/>
                  </a:lnTo>
                  <a:lnTo>
                    <a:pt x="11175" y="15431"/>
                  </a:lnTo>
                  <a:lnTo>
                    <a:pt x="11540" y="15274"/>
                  </a:lnTo>
                  <a:lnTo>
                    <a:pt x="11880" y="15091"/>
                  </a:lnTo>
                  <a:lnTo>
                    <a:pt x="12219" y="14909"/>
                  </a:lnTo>
                  <a:lnTo>
                    <a:pt x="12559" y="14700"/>
                  </a:lnTo>
                  <a:lnTo>
                    <a:pt x="12872" y="14465"/>
                  </a:lnTo>
                  <a:lnTo>
                    <a:pt x="13159" y="14230"/>
                  </a:lnTo>
                  <a:lnTo>
                    <a:pt x="13472" y="13995"/>
                  </a:lnTo>
                  <a:lnTo>
                    <a:pt x="13734" y="13708"/>
                  </a:lnTo>
                  <a:lnTo>
                    <a:pt x="13995" y="13447"/>
                  </a:lnTo>
                  <a:lnTo>
                    <a:pt x="14256" y="13159"/>
                  </a:lnTo>
                  <a:lnTo>
                    <a:pt x="14491" y="12846"/>
                  </a:lnTo>
                  <a:lnTo>
                    <a:pt x="14726" y="12533"/>
                  </a:lnTo>
                  <a:lnTo>
                    <a:pt x="14935" y="12193"/>
                  </a:lnTo>
                  <a:lnTo>
                    <a:pt x="15117" y="11854"/>
                  </a:lnTo>
                  <a:lnTo>
                    <a:pt x="15300" y="11514"/>
                  </a:lnTo>
                  <a:lnTo>
                    <a:pt x="15457" y="11149"/>
                  </a:lnTo>
                  <a:lnTo>
                    <a:pt x="15613" y="10783"/>
                  </a:lnTo>
                  <a:lnTo>
                    <a:pt x="15744" y="10418"/>
                  </a:lnTo>
                  <a:lnTo>
                    <a:pt x="15848" y="10052"/>
                  </a:lnTo>
                  <a:lnTo>
                    <a:pt x="15927" y="9661"/>
                  </a:lnTo>
                  <a:lnTo>
                    <a:pt x="16005" y="9243"/>
                  </a:lnTo>
                  <a:lnTo>
                    <a:pt x="16057" y="8851"/>
                  </a:lnTo>
                  <a:lnTo>
                    <a:pt x="16083" y="8434"/>
                  </a:lnTo>
                  <a:lnTo>
                    <a:pt x="16083" y="8042"/>
                  </a:lnTo>
                  <a:lnTo>
                    <a:pt x="16083" y="7624"/>
                  </a:lnTo>
                  <a:lnTo>
                    <a:pt x="16057" y="7207"/>
                  </a:lnTo>
                  <a:lnTo>
                    <a:pt x="16005" y="6815"/>
                  </a:lnTo>
                  <a:lnTo>
                    <a:pt x="15927" y="6397"/>
                  </a:lnTo>
                  <a:lnTo>
                    <a:pt x="15848" y="6032"/>
                  </a:lnTo>
                  <a:lnTo>
                    <a:pt x="15744" y="5640"/>
                  </a:lnTo>
                  <a:lnTo>
                    <a:pt x="15613" y="5274"/>
                  </a:lnTo>
                  <a:lnTo>
                    <a:pt x="15457" y="4909"/>
                  </a:lnTo>
                  <a:lnTo>
                    <a:pt x="15300" y="4543"/>
                  </a:lnTo>
                  <a:lnTo>
                    <a:pt x="15117" y="4204"/>
                  </a:lnTo>
                  <a:lnTo>
                    <a:pt x="14935" y="3865"/>
                  </a:lnTo>
                  <a:lnTo>
                    <a:pt x="14726" y="3525"/>
                  </a:lnTo>
                  <a:lnTo>
                    <a:pt x="14491" y="3212"/>
                  </a:lnTo>
                  <a:lnTo>
                    <a:pt x="14256" y="2925"/>
                  </a:lnTo>
                  <a:lnTo>
                    <a:pt x="13995" y="2611"/>
                  </a:lnTo>
                  <a:lnTo>
                    <a:pt x="13734" y="2350"/>
                  </a:lnTo>
                  <a:lnTo>
                    <a:pt x="13472" y="2089"/>
                  </a:lnTo>
                  <a:lnTo>
                    <a:pt x="13159" y="1828"/>
                  </a:lnTo>
                  <a:lnTo>
                    <a:pt x="12872" y="1593"/>
                  </a:lnTo>
                  <a:lnTo>
                    <a:pt x="12559" y="1358"/>
                  </a:lnTo>
                  <a:lnTo>
                    <a:pt x="12219" y="1149"/>
                  </a:lnTo>
                  <a:lnTo>
                    <a:pt x="11880" y="966"/>
                  </a:lnTo>
                  <a:lnTo>
                    <a:pt x="11540" y="784"/>
                  </a:lnTo>
                  <a:lnTo>
                    <a:pt x="11175" y="627"/>
                  </a:lnTo>
                  <a:lnTo>
                    <a:pt x="10809" y="470"/>
                  </a:lnTo>
                  <a:lnTo>
                    <a:pt x="10444" y="340"/>
                  </a:lnTo>
                  <a:lnTo>
                    <a:pt x="10052" y="235"/>
                  </a:lnTo>
                  <a:lnTo>
                    <a:pt x="9661" y="157"/>
                  </a:lnTo>
                  <a:lnTo>
                    <a:pt x="9269" y="79"/>
                  </a:lnTo>
                  <a:lnTo>
                    <a:pt x="8877" y="27"/>
                  </a:lnTo>
                  <a:lnTo>
                    <a:pt x="84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8158;p116">
              <a:extLst>
                <a:ext uri="{FF2B5EF4-FFF2-40B4-BE49-F238E27FC236}">
                  <a16:creationId xmlns:a16="http://schemas.microsoft.com/office/drawing/2014/main" id="{A553ABA1-5672-B3FC-838A-AFF34337A6D1}"/>
                </a:ext>
              </a:extLst>
            </p:cNvPr>
            <p:cNvSpPr/>
            <p:nvPr/>
          </p:nvSpPr>
          <p:spPr>
            <a:xfrm>
              <a:off x="2319500" y="2715200"/>
              <a:ext cx="173000" cy="32000"/>
            </a:xfrm>
            <a:custGeom>
              <a:avLst/>
              <a:gdLst/>
              <a:ahLst/>
              <a:cxnLst/>
              <a:rect l="l" t="t" r="r" b="b"/>
              <a:pathLst>
                <a:path w="6920" h="1280" extrusionOk="0">
                  <a:moveTo>
                    <a:pt x="653" y="0"/>
                  </a:moveTo>
                  <a:lnTo>
                    <a:pt x="523" y="26"/>
                  </a:lnTo>
                  <a:lnTo>
                    <a:pt x="392" y="52"/>
                  </a:lnTo>
                  <a:lnTo>
                    <a:pt x="288" y="105"/>
                  </a:lnTo>
                  <a:lnTo>
                    <a:pt x="183" y="183"/>
                  </a:lnTo>
                  <a:lnTo>
                    <a:pt x="105" y="287"/>
                  </a:lnTo>
                  <a:lnTo>
                    <a:pt x="53" y="392"/>
                  </a:lnTo>
                  <a:lnTo>
                    <a:pt x="27" y="522"/>
                  </a:lnTo>
                  <a:lnTo>
                    <a:pt x="0" y="653"/>
                  </a:lnTo>
                  <a:lnTo>
                    <a:pt x="27" y="757"/>
                  </a:lnTo>
                  <a:lnTo>
                    <a:pt x="53" y="888"/>
                  </a:lnTo>
                  <a:lnTo>
                    <a:pt x="105" y="992"/>
                  </a:lnTo>
                  <a:lnTo>
                    <a:pt x="183" y="1097"/>
                  </a:lnTo>
                  <a:lnTo>
                    <a:pt x="288" y="1175"/>
                  </a:lnTo>
                  <a:lnTo>
                    <a:pt x="392" y="1227"/>
                  </a:lnTo>
                  <a:lnTo>
                    <a:pt x="523" y="1280"/>
                  </a:lnTo>
                  <a:lnTo>
                    <a:pt x="6397" y="1280"/>
                  </a:lnTo>
                  <a:lnTo>
                    <a:pt x="6528" y="1227"/>
                  </a:lnTo>
                  <a:lnTo>
                    <a:pt x="6632" y="1175"/>
                  </a:lnTo>
                  <a:lnTo>
                    <a:pt x="6737" y="1097"/>
                  </a:lnTo>
                  <a:lnTo>
                    <a:pt x="6815" y="992"/>
                  </a:lnTo>
                  <a:lnTo>
                    <a:pt x="6867" y="888"/>
                  </a:lnTo>
                  <a:lnTo>
                    <a:pt x="6893" y="757"/>
                  </a:lnTo>
                  <a:lnTo>
                    <a:pt x="6919" y="653"/>
                  </a:lnTo>
                  <a:lnTo>
                    <a:pt x="6893" y="522"/>
                  </a:lnTo>
                  <a:lnTo>
                    <a:pt x="6867" y="392"/>
                  </a:lnTo>
                  <a:lnTo>
                    <a:pt x="6815" y="287"/>
                  </a:lnTo>
                  <a:lnTo>
                    <a:pt x="6737" y="183"/>
                  </a:lnTo>
                  <a:lnTo>
                    <a:pt x="6632" y="105"/>
                  </a:lnTo>
                  <a:lnTo>
                    <a:pt x="6528" y="52"/>
                  </a:lnTo>
                  <a:lnTo>
                    <a:pt x="6397" y="26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8159;p116">
              <a:extLst>
                <a:ext uri="{FF2B5EF4-FFF2-40B4-BE49-F238E27FC236}">
                  <a16:creationId xmlns:a16="http://schemas.microsoft.com/office/drawing/2014/main" id="{C055E240-1BE4-7B46-3263-D1353C121D15}"/>
                </a:ext>
              </a:extLst>
            </p:cNvPr>
            <p:cNvSpPr/>
            <p:nvPr/>
          </p:nvSpPr>
          <p:spPr>
            <a:xfrm>
              <a:off x="2881500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extrusionOk="0">
                  <a:moveTo>
                    <a:pt x="12245" y="1"/>
                  </a:moveTo>
                  <a:lnTo>
                    <a:pt x="11619" y="27"/>
                  </a:lnTo>
                  <a:lnTo>
                    <a:pt x="10992" y="53"/>
                  </a:lnTo>
                  <a:lnTo>
                    <a:pt x="10391" y="131"/>
                  </a:lnTo>
                  <a:lnTo>
                    <a:pt x="9791" y="236"/>
                  </a:lnTo>
                  <a:lnTo>
                    <a:pt x="9190" y="392"/>
                  </a:lnTo>
                  <a:lnTo>
                    <a:pt x="8616" y="549"/>
                  </a:lnTo>
                  <a:lnTo>
                    <a:pt x="8042" y="732"/>
                  </a:lnTo>
                  <a:lnTo>
                    <a:pt x="7493" y="967"/>
                  </a:lnTo>
                  <a:lnTo>
                    <a:pt x="6945" y="1202"/>
                  </a:lnTo>
                  <a:lnTo>
                    <a:pt x="6397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09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577" y="3578"/>
                  </a:lnTo>
                  <a:lnTo>
                    <a:pt x="3185" y="4022"/>
                  </a:lnTo>
                  <a:lnTo>
                    <a:pt x="2794" y="4465"/>
                  </a:lnTo>
                  <a:lnTo>
                    <a:pt x="2428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62" y="6424"/>
                  </a:lnTo>
                  <a:lnTo>
                    <a:pt x="1201" y="6946"/>
                  </a:lnTo>
                  <a:lnTo>
                    <a:pt x="966" y="7494"/>
                  </a:lnTo>
                  <a:lnTo>
                    <a:pt x="731" y="8042"/>
                  </a:lnTo>
                  <a:lnTo>
                    <a:pt x="548" y="8617"/>
                  </a:lnTo>
                  <a:lnTo>
                    <a:pt x="366" y="9191"/>
                  </a:lnTo>
                  <a:lnTo>
                    <a:pt x="235" y="9792"/>
                  </a:lnTo>
                  <a:lnTo>
                    <a:pt x="131" y="10392"/>
                  </a:lnTo>
                  <a:lnTo>
                    <a:pt x="52" y="11019"/>
                  </a:lnTo>
                  <a:lnTo>
                    <a:pt x="0" y="11619"/>
                  </a:lnTo>
                  <a:lnTo>
                    <a:pt x="0" y="12272"/>
                  </a:lnTo>
                  <a:lnTo>
                    <a:pt x="0" y="12899"/>
                  </a:lnTo>
                  <a:lnTo>
                    <a:pt x="52" y="13525"/>
                  </a:lnTo>
                  <a:lnTo>
                    <a:pt x="131" y="14126"/>
                  </a:lnTo>
                  <a:lnTo>
                    <a:pt x="235" y="14726"/>
                  </a:lnTo>
                  <a:lnTo>
                    <a:pt x="366" y="15327"/>
                  </a:lnTo>
                  <a:lnTo>
                    <a:pt x="548" y="15901"/>
                  </a:lnTo>
                  <a:lnTo>
                    <a:pt x="731" y="16476"/>
                  </a:lnTo>
                  <a:lnTo>
                    <a:pt x="966" y="17024"/>
                  </a:lnTo>
                  <a:lnTo>
                    <a:pt x="1201" y="17572"/>
                  </a:lnTo>
                  <a:lnTo>
                    <a:pt x="1462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8" y="19609"/>
                  </a:lnTo>
                  <a:lnTo>
                    <a:pt x="2794" y="20052"/>
                  </a:lnTo>
                  <a:lnTo>
                    <a:pt x="3185" y="20496"/>
                  </a:lnTo>
                  <a:lnTo>
                    <a:pt x="3577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09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397" y="23055"/>
                  </a:lnTo>
                  <a:lnTo>
                    <a:pt x="6945" y="23316"/>
                  </a:lnTo>
                  <a:lnTo>
                    <a:pt x="7493" y="23551"/>
                  </a:lnTo>
                  <a:lnTo>
                    <a:pt x="8042" y="23786"/>
                  </a:lnTo>
                  <a:lnTo>
                    <a:pt x="8616" y="23969"/>
                  </a:lnTo>
                  <a:lnTo>
                    <a:pt x="9190" y="24125"/>
                  </a:lnTo>
                  <a:lnTo>
                    <a:pt x="9791" y="24282"/>
                  </a:lnTo>
                  <a:lnTo>
                    <a:pt x="10391" y="24387"/>
                  </a:lnTo>
                  <a:lnTo>
                    <a:pt x="10992" y="24465"/>
                  </a:lnTo>
                  <a:lnTo>
                    <a:pt x="11619" y="24517"/>
                  </a:lnTo>
                  <a:lnTo>
                    <a:pt x="12898" y="24517"/>
                  </a:lnTo>
                  <a:lnTo>
                    <a:pt x="13498" y="24465"/>
                  </a:lnTo>
                  <a:lnTo>
                    <a:pt x="14125" y="24387"/>
                  </a:lnTo>
                  <a:lnTo>
                    <a:pt x="14726" y="24282"/>
                  </a:lnTo>
                  <a:lnTo>
                    <a:pt x="15326" y="24125"/>
                  </a:lnTo>
                  <a:lnTo>
                    <a:pt x="15900" y="23969"/>
                  </a:lnTo>
                  <a:lnTo>
                    <a:pt x="16475" y="23786"/>
                  </a:lnTo>
                  <a:lnTo>
                    <a:pt x="17023" y="23551"/>
                  </a:lnTo>
                  <a:lnTo>
                    <a:pt x="17571" y="23316"/>
                  </a:lnTo>
                  <a:lnTo>
                    <a:pt x="18094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582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13" y="20940"/>
                  </a:lnTo>
                  <a:lnTo>
                    <a:pt x="21331" y="20496"/>
                  </a:lnTo>
                  <a:lnTo>
                    <a:pt x="21723" y="20052"/>
                  </a:lnTo>
                  <a:lnTo>
                    <a:pt x="22088" y="19609"/>
                  </a:lnTo>
                  <a:lnTo>
                    <a:pt x="22428" y="19113"/>
                  </a:lnTo>
                  <a:lnTo>
                    <a:pt x="22741" y="18616"/>
                  </a:lnTo>
                  <a:lnTo>
                    <a:pt x="23028" y="18094"/>
                  </a:lnTo>
                  <a:lnTo>
                    <a:pt x="23315" y="17572"/>
                  </a:lnTo>
                  <a:lnTo>
                    <a:pt x="23550" y="17024"/>
                  </a:lnTo>
                  <a:lnTo>
                    <a:pt x="23759" y="16476"/>
                  </a:lnTo>
                  <a:lnTo>
                    <a:pt x="23968" y="15901"/>
                  </a:lnTo>
                  <a:lnTo>
                    <a:pt x="24125" y="15327"/>
                  </a:lnTo>
                  <a:lnTo>
                    <a:pt x="24255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490" y="12899"/>
                  </a:lnTo>
                  <a:lnTo>
                    <a:pt x="24516" y="12272"/>
                  </a:lnTo>
                  <a:lnTo>
                    <a:pt x="24490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55" y="9792"/>
                  </a:lnTo>
                  <a:lnTo>
                    <a:pt x="24125" y="9191"/>
                  </a:lnTo>
                  <a:lnTo>
                    <a:pt x="23968" y="8617"/>
                  </a:lnTo>
                  <a:lnTo>
                    <a:pt x="23759" y="8042"/>
                  </a:lnTo>
                  <a:lnTo>
                    <a:pt x="23550" y="7494"/>
                  </a:lnTo>
                  <a:lnTo>
                    <a:pt x="23315" y="6946"/>
                  </a:lnTo>
                  <a:lnTo>
                    <a:pt x="23028" y="6424"/>
                  </a:lnTo>
                  <a:lnTo>
                    <a:pt x="22741" y="5901"/>
                  </a:lnTo>
                  <a:lnTo>
                    <a:pt x="22428" y="5405"/>
                  </a:lnTo>
                  <a:lnTo>
                    <a:pt x="22088" y="4935"/>
                  </a:lnTo>
                  <a:lnTo>
                    <a:pt x="21723" y="4465"/>
                  </a:lnTo>
                  <a:lnTo>
                    <a:pt x="21331" y="4022"/>
                  </a:lnTo>
                  <a:lnTo>
                    <a:pt x="20913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582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094" y="1489"/>
                  </a:lnTo>
                  <a:lnTo>
                    <a:pt x="17571" y="1202"/>
                  </a:lnTo>
                  <a:lnTo>
                    <a:pt x="17023" y="967"/>
                  </a:lnTo>
                  <a:lnTo>
                    <a:pt x="16475" y="732"/>
                  </a:lnTo>
                  <a:lnTo>
                    <a:pt x="15900" y="549"/>
                  </a:lnTo>
                  <a:lnTo>
                    <a:pt x="15326" y="392"/>
                  </a:lnTo>
                  <a:lnTo>
                    <a:pt x="14726" y="236"/>
                  </a:lnTo>
                  <a:lnTo>
                    <a:pt x="14125" y="131"/>
                  </a:lnTo>
                  <a:lnTo>
                    <a:pt x="13498" y="53"/>
                  </a:lnTo>
                  <a:lnTo>
                    <a:pt x="12898" y="27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8160;p116">
              <a:extLst>
                <a:ext uri="{FF2B5EF4-FFF2-40B4-BE49-F238E27FC236}">
                  <a16:creationId xmlns:a16="http://schemas.microsoft.com/office/drawing/2014/main" id="{835FFDBA-02B5-6439-638C-56209A805BA7}"/>
                </a:ext>
              </a:extLst>
            </p:cNvPr>
            <p:cNvSpPr/>
            <p:nvPr/>
          </p:nvSpPr>
          <p:spPr>
            <a:xfrm>
              <a:off x="2881500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45" y="1"/>
                  </a:moveTo>
                  <a:lnTo>
                    <a:pt x="12245" y="1"/>
                  </a:lnTo>
                  <a:lnTo>
                    <a:pt x="11619" y="27"/>
                  </a:lnTo>
                  <a:lnTo>
                    <a:pt x="10992" y="53"/>
                  </a:lnTo>
                  <a:lnTo>
                    <a:pt x="10391" y="131"/>
                  </a:lnTo>
                  <a:lnTo>
                    <a:pt x="9791" y="236"/>
                  </a:lnTo>
                  <a:lnTo>
                    <a:pt x="9190" y="392"/>
                  </a:lnTo>
                  <a:lnTo>
                    <a:pt x="8616" y="549"/>
                  </a:lnTo>
                  <a:lnTo>
                    <a:pt x="8042" y="732"/>
                  </a:lnTo>
                  <a:lnTo>
                    <a:pt x="7493" y="967"/>
                  </a:lnTo>
                  <a:lnTo>
                    <a:pt x="6945" y="1202"/>
                  </a:lnTo>
                  <a:lnTo>
                    <a:pt x="6397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09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577" y="3578"/>
                  </a:lnTo>
                  <a:lnTo>
                    <a:pt x="3185" y="4022"/>
                  </a:lnTo>
                  <a:lnTo>
                    <a:pt x="2794" y="4465"/>
                  </a:lnTo>
                  <a:lnTo>
                    <a:pt x="2428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62" y="6424"/>
                  </a:lnTo>
                  <a:lnTo>
                    <a:pt x="1201" y="6946"/>
                  </a:lnTo>
                  <a:lnTo>
                    <a:pt x="966" y="7494"/>
                  </a:lnTo>
                  <a:lnTo>
                    <a:pt x="731" y="8042"/>
                  </a:lnTo>
                  <a:lnTo>
                    <a:pt x="548" y="8617"/>
                  </a:lnTo>
                  <a:lnTo>
                    <a:pt x="366" y="9191"/>
                  </a:lnTo>
                  <a:lnTo>
                    <a:pt x="235" y="9792"/>
                  </a:lnTo>
                  <a:lnTo>
                    <a:pt x="131" y="10392"/>
                  </a:lnTo>
                  <a:lnTo>
                    <a:pt x="52" y="11019"/>
                  </a:lnTo>
                  <a:lnTo>
                    <a:pt x="0" y="1161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0" y="12899"/>
                  </a:lnTo>
                  <a:lnTo>
                    <a:pt x="52" y="13525"/>
                  </a:lnTo>
                  <a:lnTo>
                    <a:pt x="131" y="14126"/>
                  </a:lnTo>
                  <a:lnTo>
                    <a:pt x="235" y="14726"/>
                  </a:lnTo>
                  <a:lnTo>
                    <a:pt x="366" y="15327"/>
                  </a:lnTo>
                  <a:lnTo>
                    <a:pt x="548" y="15901"/>
                  </a:lnTo>
                  <a:lnTo>
                    <a:pt x="731" y="16476"/>
                  </a:lnTo>
                  <a:lnTo>
                    <a:pt x="966" y="17024"/>
                  </a:lnTo>
                  <a:lnTo>
                    <a:pt x="1201" y="17572"/>
                  </a:lnTo>
                  <a:lnTo>
                    <a:pt x="1462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8" y="19609"/>
                  </a:lnTo>
                  <a:lnTo>
                    <a:pt x="2794" y="20052"/>
                  </a:lnTo>
                  <a:lnTo>
                    <a:pt x="3185" y="20496"/>
                  </a:lnTo>
                  <a:lnTo>
                    <a:pt x="3577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09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397" y="23055"/>
                  </a:lnTo>
                  <a:lnTo>
                    <a:pt x="6945" y="23316"/>
                  </a:lnTo>
                  <a:lnTo>
                    <a:pt x="7493" y="23551"/>
                  </a:lnTo>
                  <a:lnTo>
                    <a:pt x="8042" y="23786"/>
                  </a:lnTo>
                  <a:lnTo>
                    <a:pt x="8616" y="23969"/>
                  </a:lnTo>
                  <a:lnTo>
                    <a:pt x="9190" y="24125"/>
                  </a:lnTo>
                  <a:lnTo>
                    <a:pt x="9791" y="24282"/>
                  </a:lnTo>
                  <a:lnTo>
                    <a:pt x="10391" y="24387"/>
                  </a:lnTo>
                  <a:lnTo>
                    <a:pt x="10992" y="24465"/>
                  </a:lnTo>
                  <a:lnTo>
                    <a:pt x="11619" y="24517"/>
                  </a:lnTo>
                  <a:lnTo>
                    <a:pt x="12245" y="24517"/>
                  </a:lnTo>
                  <a:lnTo>
                    <a:pt x="12245" y="24517"/>
                  </a:lnTo>
                  <a:lnTo>
                    <a:pt x="12898" y="24517"/>
                  </a:lnTo>
                  <a:lnTo>
                    <a:pt x="13498" y="24465"/>
                  </a:lnTo>
                  <a:lnTo>
                    <a:pt x="14125" y="24387"/>
                  </a:lnTo>
                  <a:lnTo>
                    <a:pt x="14726" y="24282"/>
                  </a:lnTo>
                  <a:lnTo>
                    <a:pt x="15326" y="24125"/>
                  </a:lnTo>
                  <a:lnTo>
                    <a:pt x="15900" y="23969"/>
                  </a:lnTo>
                  <a:lnTo>
                    <a:pt x="16475" y="23786"/>
                  </a:lnTo>
                  <a:lnTo>
                    <a:pt x="17023" y="23551"/>
                  </a:lnTo>
                  <a:lnTo>
                    <a:pt x="17571" y="23316"/>
                  </a:lnTo>
                  <a:lnTo>
                    <a:pt x="18094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582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13" y="20940"/>
                  </a:lnTo>
                  <a:lnTo>
                    <a:pt x="21331" y="20496"/>
                  </a:lnTo>
                  <a:lnTo>
                    <a:pt x="21723" y="20052"/>
                  </a:lnTo>
                  <a:lnTo>
                    <a:pt x="22088" y="19609"/>
                  </a:lnTo>
                  <a:lnTo>
                    <a:pt x="22428" y="19113"/>
                  </a:lnTo>
                  <a:lnTo>
                    <a:pt x="22741" y="18616"/>
                  </a:lnTo>
                  <a:lnTo>
                    <a:pt x="23028" y="18094"/>
                  </a:lnTo>
                  <a:lnTo>
                    <a:pt x="23315" y="17572"/>
                  </a:lnTo>
                  <a:lnTo>
                    <a:pt x="23550" y="17024"/>
                  </a:lnTo>
                  <a:lnTo>
                    <a:pt x="23759" y="16476"/>
                  </a:lnTo>
                  <a:lnTo>
                    <a:pt x="23968" y="15901"/>
                  </a:lnTo>
                  <a:lnTo>
                    <a:pt x="24125" y="15327"/>
                  </a:lnTo>
                  <a:lnTo>
                    <a:pt x="24255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490" y="12899"/>
                  </a:lnTo>
                  <a:lnTo>
                    <a:pt x="24516" y="12272"/>
                  </a:lnTo>
                  <a:lnTo>
                    <a:pt x="24516" y="12272"/>
                  </a:lnTo>
                  <a:lnTo>
                    <a:pt x="24490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55" y="9792"/>
                  </a:lnTo>
                  <a:lnTo>
                    <a:pt x="24125" y="9191"/>
                  </a:lnTo>
                  <a:lnTo>
                    <a:pt x="23968" y="8617"/>
                  </a:lnTo>
                  <a:lnTo>
                    <a:pt x="23759" y="8042"/>
                  </a:lnTo>
                  <a:lnTo>
                    <a:pt x="23550" y="7494"/>
                  </a:lnTo>
                  <a:lnTo>
                    <a:pt x="23315" y="6946"/>
                  </a:lnTo>
                  <a:lnTo>
                    <a:pt x="23028" y="6424"/>
                  </a:lnTo>
                  <a:lnTo>
                    <a:pt x="22741" y="5901"/>
                  </a:lnTo>
                  <a:lnTo>
                    <a:pt x="22428" y="5405"/>
                  </a:lnTo>
                  <a:lnTo>
                    <a:pt x="22088" y="4935"/>
                  </a:lnTo>
                  <a:lnTo>
                    <a:pt x="21723" y="4465"/>
                  </a:lnTo>
                  <a:lnTo>
                    <a:pt x="21331" y="4022"/>
                  </a:lnTo>
                  <a:lnTo>
                    <a:pt x="20913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582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094" y="1489"/>
                  </a:lnTo>
                  <a:lnTo>
                    <a:pt x="17571" y="1202"/>
                  </a:lnTo>
                  <a:lnTo>
                    <a:pt x="17023" y="967"/>
                  </a:lnTo>
                  <a:lnTo>
                    <a:pt x="16475" y="732"/>
                  </a:lnTo>
                  <a:lnTo>
                    <a:pt x="15900" y="549"/>
                  </a:lnTo>
                  <a:lnTo>
                    <a:pt x="15326" y="392"/>
                  </a:lnTo>
                  <a:lnTo>
                    <a:pt x="14726" y="236"/>
                  </a:lnTo>
                  <a:lnTo>
                    <a:pt x="14125" y="131"/>
                  </a:lnTo>
                  <a:lnTo>
                    <a:pt x="13498" y="53"/>
                  </a:lnTo>
                  <a:lnTo>
                    <a:pt x="12898" y="27"/>
                  </a:lnTo>
                  <a:lnTo>
                    <a:pt x="122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8161;p116">
              <a:extLst>
                <a:ext uri="{FF2B5EF4-FFF2-40B4-BE49-F238E27FC236}">
                  <a16:creationId xmlns:a16="http://schemas.microsoft.com/office/drawing/2014/main" id="{650231C1-9568-88DF-F912-387A05DB81A0}"/>
                </a:ext>
              </a:extLst>
            </p:cNvPr>
            <p:cNvSpPr/>
            <p:nvPr/>
          </p:nvSpPr>
          <p:spPr>
            <a:xfrm>
              <a:off x="2880850" y="2424725"/>
              <a:ext cx="516325" cy="612950"/>
            </a:xfrm>
            <a:custGeom>
              <a:avLst/>
              <a:gdLst/>
              <a:ahLst/>
              <a:cxnLst/>
              <a:rect l="l" t="t" r="r" b="b"/>
              <a:pathLst>
                <a:path w="20653" h="24518" extrusionOk="0">
                  <a:moveTo>
                    <a:pt x="11697" y="1"/>
                  </a:moveTo>
                  <a:lnTo>
                    <a:pt x="11096" y="53"/>
                  </a:lnTo>
                  <a:lnTo>
                    <a:pt x="10522" y="131"/>
                  </a:lnTo>
                  <a:lnTo>
                    <a:pt x="9948" y="210"/>
                  </a:lnTo>
                  <a:lnTo>
                    <a:pt x="9399" y="340"/>
                  </a:lnTo>
                  <a:lnTo>
                    <a:pt x="8851" y="497"/>
                  </a:lnTo>
                  <a:lnTo>
                    <a:pt x="8303" y="654"/>
                  </a:lnTo>
                  <a:lnTo>
                    <a:pt x="7754" y="862"/>
                  </a:lnTo>
                  <a:lnTo>
                    <a:pt x="7232" y="1071"/>
                  </a:lnTo>
                  <a:lnTo>
                    <a:pt x="6710" y="1332"/>
                  </a:lnTo>
                  <a:lnTo>
                    <a:pt x="6188" y="1593"/>
                  </a:lnTo>
                  <a:lnTo>
                    <a:pt x="5692" y="1907"/>
                  </a:lnTo>
                  <a:lnTo>
                    <a:pt x="5222" y="2220"/>
                  </a:lnTo>
                  <a:lnTo>
                    <a:pt x="4752" y="2559"/>
                  </a:lnTo>
                  <a:lnTo>
                    <a:pt x="4308" y="2925"/>
                  </a:lnTo>
                  <a:lnTo>
                    <a:pt x="3864" y="3317"/>
                  </a:lnTo>
                  <a:lnTo>
                    <a:pt x="3420" y="3760"/>
                  </a:lnTo>
                  <a:lnTo>
                    <a:pt x="3003" y="4230"/>
                  </a:lnTo>
                  <a:lnTo>
                    <a:pt x="2611" y="4700"/>
                  </a:lnTo>
                  <a:lnTo>
                    <a:pt x="2245" y="5196"/>
                  </a:lnTo>
                  <a:lnTo>
                    <a:pt x="1906" y="5693"/>
                  </a:lnTo>
                  <a:lnTo>
                    <a:pt x="1593" y="6215"/>
                  </a:lnTo>
                  <a:lnTo>
                    <a:pt x="1305" y="6763"/>
                  </a:lnTo>
                  <a:lnTo>
                    <a:pt x="1044" y="7285"/>
                  </a:lnTo>
                  <a:lnTo>
                    <a:pt x="809" y="7833"/>
                  </a:lnTo>
                  <a:lnTo>
                    <a:pt x="627" y="8408"/>
                  </a:lnTo>
                  <a:lnTo>
                    <a:pt x="444" y="8982"/>
                  </a:lnTo>
                  <a:lnTo>
                    <a:pt x="313" y="9557"/>
                  </a:lnTo>
                  <a:lnTo>
                    <a:pt x="183" y="10131"/>
                  </a:lnTo>
                  <a:lnTo>
                    <a:pt x="104" y="10705"/>
                  </a:lnTo>
                  <a:lnTo>
                    <a:pt x="52" y="11280"/>
                  </a:lnTo>
                  <a:lnTo>
                    <a:pt x="0" y="11880"/>
                  </a:lnTo>
                  <a:lnTo>
                    <a:pt x="0" y="12455"/>
                  </a:lnTo>
                  <a:lnTo>
                    <a:pt x="26" y="13055"/>
                  </a:lnTo>
                  <a:lnTo>
                    <a:pt x="78" y="13630"/>
                  </a:lnTo>
                  <a:lnTo>
                    <a:pt x="157" y="14230"/>
                  </a:lnTo>
                  <a:lnTo>
                    <a:pt x="261" y="14805"/>
                  </a:lnTo>
                  <a:lnTo>
                    <a:pt x="418" y="15379"/>
                  </a:lnTo>
                  <a:lnTo>
                    <a:pt x="574" y="15953"/>
                  </a:lnTo>
                  <a:lnTo>
                    <a:pt x="757" y="16528"/>
                  </a:lnTo>
                  <a:lnTo>
                    <a:pt x="992" y="17076"/>
                  </a:lnTo>
                  <a:lnTo>
                    <a:pt x="1227" y="17624"/>
                  </a:lnTo>
                  <a:lnTo>
                    <a:pt x="1514" y="18146"/>
                  </a:lnTo>
                  <a:lnTo>
                    <a:pt x="1828" y="18695"/>
                  </a:lnTo>
                  <a:lnTo>
                    <a:pt x="2141" y="19191"/>
                  </a:lnTo>
                  <a:lnTo>
                    <a:pt x="2507" y="19687"/>
                  </a:lnTo>
                  <a:lnTo>
                    <a:pt x="2898" y="20183"/>
                  </a:lnTo>
                  <a:lnTo>
                    <a:pt x="3316" y="20653"/>
                  </a:lnTo>
                  <a:lnTo>
                    <a:pt x="3760" y="21097"/>
                  </a:lnTo>
                  <a:lnTo>
                    <a:pt x="4230" y="21515"/>
                  </a:lnTo>
                  <a:lnTo>
                    <a:pt x="4700" y="21932"/>
                  </a:lnTo>
                  <a:lnTo>
                    <a:pt x="5196" y="22298"/>
                  </a:lnTo>
                  <a:lnTo>
                    <a:pt x="5718" y="22637"/>
                  </a:lnTo>
                  <a:lnTo>
                    <a:pt x="6240" y="22924"/>
                  </a:lnTo>
                  <a:lnTo>
                    <a:pt x="6762" y="23212"/>
                  </a:lnTo>
                  <a:lnTo>
                    <a:pt x="7311" y="23473"/>
                  </a:lnTo>
                  <a:lnTo>
                    <a:pt x="7859" y="23708"/>
                  </a:lnTo>
                  <a:lnTo>
                    <a:pt x="8407" y="23890"/>
                  </a:lnTo>
                  <a:lnTo>
                    <a:pt x="8982" y="24073"/>
                  </a:lnTo>
                  <a:lnTo>
                    <a:pt x="9556" y="24230"/>
                  </a:lnTo>
                  <a:lnTo>
                    <a:pt x="10130" y="24334"/>
                  </a:lnTo>
                  <a:lnTo>
                    <a:pt x="10705" y="24413"/>
                  </a:lnTo>
                  <a:lnTo>
                    <a:pt x="11305" y="24491"/>
                  </a:lnTo>
                  <a:lnTo>
                    <a:pt x="11880" y="24517"/>
                  </a:lnTo>
                  <a:lnTo>
                    <a:pt x="12480" y="24517"/>
                  </a:lnTo>
                  <a:lnTo>
                    <a:pt x="13054" y="24491"/>
                  </a:lnTo>
                  <a:lnTo>
                    <a:pt x="13655" y="24439"/>
                  </a:lnTo>
                  <a:lnTo>
                    <a:pt x="14229" y="24360"/>
                  </a:lnTo>
                  <a:lnTo>
                    <a:pt x="14804" y="24256"/>
                  </a:lnTo>
                  <a:lnTo>
                    <a:pt x="15378" y="24125"/>
                  </a:lnTo>
                  <a:lnTo>
                    <a:pt x="15953" y="23943"/>
                  </a:lnTo>
                  <a:lnTo>
                    <a:pt x="16527" y="23760"/>
                  </a:lnTo>
                  <a:lnTo>
                    <a:pt x="17075" y="23551"/>
                  </a:lnTo>
                  <a:lnTo>
                    <a:pt x="17624" y="23290"/>
                  </a:lnTo>
                  <a:lnTo>
                    <a:pt x="18172" y="23003"/>
                  </a:lnTo>
                  <a:lnTo>
                    <a:pt x="18694" y="22716"/>
                  </a:lnTo>
                  <a:lnTo>
                    <a:pt x="19216" y="22376"/>
                  </a:lnTo>
                  <a:lnTo>
                    <a:pt x="19712" y="22011"/>
                  </a:lnTo>
                  <a:lnTo>
                    <a:pt x="20182" y="21619"/>
                  </a:lnTo>
                  <a:lnTo>
                    <a:pt x="20652" y="21201"/>
                  </a:lnTo>
                  <a:lnTo>
                    <a:pt x="12271" y="12272"/>
                  </a:lnTo>
                  <a:lnTo>
                    <a:pt x="122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8162;p116">
              <a:extLst>
                <a:ext uri="{FF2B5EF4-FFF2-40B4-BE49-F238E27FC236}">
                  <a16:creationId xmlns:a16="http://schemas.microsoft.com/office/drawing/2014/main" id="{5130B749-0C5F-1B55-1A97-20DBD25306A0}"/>
                </a:ext>
              </a:extLst>
            </p:cNvPr>
            <p:cNvSpPr/>
            <p:nvPr/>
          </p:nvSpPr>
          <p:spPr>
            <a:xfrm>
              <a:off x="2986575" y="2530475"/>
              <a:ext cx="402100" cy="402100"/>
            </a:xfrm>
            <a:custGeom>
              <a:avLst/>
              <a:gdLst/>
              <a:ahLst/>
              <a:cxnLst/>
              <a:rect l="l" t="t" r="r" b="b"/>
              <a:pathLst>
                <a:path w="16084" h="16084" extrusionOk="0">
                  <a:moveTo>
                    <a:pt x="7624" y="0"/>
                  </a:moveTo>
                  <a:lnTo>
                    <a:pt x="7233" y="27"/>
                  </a:lnTo>
                  <a:lnTo>
                    <a:pt x="6815" y="79"/>
                  </a:lnTo>
                  <a:lnTo>
                    <a:pt x="6423" y="157"/>
                  </a:lnTo>
                  <a:lnTo>
                    <a:pt x="6032" y="235"/>
                  </a:lnTo>
                  <a:lnTo>
                    <a:pt x="5666" y="340"/>
                  </a:lnTo>
                  <a:lnTo>
                    <a:pt x="5275" y="470"/>
                  </a:lnTo>
                  <a:lnTo>
                    <a:pt x="4909" y="627"/>
                  </a:lnTo>
                  <a:lnTo>
                    <a:pt x="4570" y="784"/>
                  </a:lnTo>
                  <a:lnTo>
                    <a:pt x="4230" y="966"/>
                  </a:lnTo>
                  <a:lnTo>
                    <a:pt x="3891" y="1149"/>
                  </a:lnTo>
                  <a:lnTo>
                    <a:pt x="3551" y="1358"/>
                  </a:lnTo>
                  <a:lnTo>
                    <a:pt x="3238" y="1593"/>
                  </a:lnTo>
                  <a:lnTo>
                    <a:pt x="2925" y="1828"/>
                  </a:lnTo>
                  <a:lnTo>
                    <a:pt x="2638" y="2089"/>
                  </a:lnTo>
                  <a:lnTo>
                    <a:pt x="2377" y="2350"/>
                  </a:lnTo>
                  <a:lnTo>
                    <a:pt x="2089" y="2611"/>
                  </a:lnTo>
                  <a:lnTo>
                    <a:pt x="1854" y="2925"/>
                  </a:lnTo>
                  <a:lnTo>
                    <a:pt x="1593" y="3212"/>
                  </a:lnTo>
                  <a:lnTo>
                    <a:pt x="1384" y="3525"/>
                  </a:lnTo>
                  <a:lnTo>
                    <a:pt x="1176" y="3865"/>
                  </a:lnTo>
                  <a:lnTo>
                    <a:pt x="967" y="4204"/>
                  </a:lnTo>
                  <a:lnTo>
                    <a:pt x="810" y="4543"/>
                  </a:lnTo>
                  <a:lnTo>
                    <a:pt x="653" y="4909"/>
                  </a:lnTo>
                  <a:lnTo>
                    <a:pt x="497" y="5274"/>
                  </a:lnTo>
                  <a:lnTo>
                    <a:pt x="366" y="5640"/>
                  </a:lnTo>
                  <a:lnTo>
                    <a:pt x="262" y="6032"/>
                  </a:lnTo>
                  <a:lnTo>
                    <a:pt x="183" y="6397"/>
                  </a:lnTo>
                  <a:lnTo>
                    <a:pt x="105" y="6815"/>
                  </a:lnTo>
                  <a:lnTo>
                    <a:pt x="53" y="7207"/>
                  </a:lnTo>
                  <a:lnTo>
                    <a:pt x="27" y="7624"/>
                  </a:lnTo>
                  <a:lnTo>
                    <a:pt x="1" y="8042"/>
                  </a:lnTo>
                  <a:lnTo>
                    <a:pt x="27" y="8434"/>
                  </a:lnTo>
                  <a:lnTo>
                    <a:pt x="53" y="8851"/>
                  </a:lnTo>
                  <a:lnTo>
                    <a:pt x="105" y="9243"/>
                  </a:lnTo>
                  <a:lnTo>
                    <a:pt x="183" y="9661"/>
                  </a:lnTo>
                  <a:lnTo>
                    <a:pt x="262" y="10052"/>
                  </a:lnTo>
                  <a:lnTo>
                    <a:pt x="366" y="10418"/>
                  </a:lnTo>
                  <a:lnTo>
                    <a:pt x="497" y="10783"/>
                  </a:lnTo>
                  <a:lnTo>
                    <a:pt x="653" y="11149"/>
                  </a:lnTo>
                  <a:lnTo>
                    <a:pt x="810" y="11514"/>
                  </a:lnTo>
                  <a:lnTo>
                    <a:pt x="967" y="11854"/>
                  </a:lnTo>
                  <a:lnTo>
                    <a:pt x="1176" y="12193"/>
                  </a:lnTo>
                  <a:lnTo>
                    <a:pt x="1384" y="12533"/>
                  </a:lnTo>
                  <a:lnTo>
                    <a:pt x="1593" y="12846"/>
                  </a:lnTo>
                  <a:lnTo>
                    <a:pt x="1854" y="13159"/>
                  </a:lnTo>
                  <a:lnTo>
                    <a:pt x="2089" y="13447"/>
                  </a:lnTo>
                  <a:lnTo>
                    <a:pt x="2377" y="13708"/>
                  </a:lnTo>
                  <a:lnTo>
                    <a:pt x="2638" y="13995"/>
                  </a:lnTo>
                  <a:lnTo>
                    <a:pt x="2925" y="14230"/>
                  </a:lnTo>
                  <a:lnTo>
                    <a:pt x="3238" y="14465"/>
                  </a:lnTo>
                  <a:lnTo>
                    <a:pt x="3551" y="14700"/>
                  </a:lnTo>
                  <a:lnTo>
                    <a:pt x="3891" y="14909"/>
                  </a:lnTo>
                  <a:lnTo>
                    <a:pt x="4230" y="15091"/>
                  </a:lnTo>
                  <a:lnTo>
                    <a:pt x="4570" y="15274"/>
                  </a:lnTo>
                  <a:lnTo>
                    <a:pt x="4909" y="15431"/>
                  </a:lnTo>
                  <a:lnTo>
                    <a:pt x="5275" y="15587"/>
                  </a:lnTo>
                  <a:lnTo>
                    <a:pt x="5666" y="15718"/>
                  </a:lnTo>
                  <a:lnTo>
                    <a:pt x="6032" y="15822"/>
                  </a:lnTo>
                  <a:lnTo>
                    <a:pt x="6423" y="15901"/>
                  </a:lnTo>
                  <a:lnTo>
                    <a:pt x="6815" y="15979"/>
                  </a:lnTo>
                  <a:lnTo>
                    <a:pt x="7233" y="16031"/>
                  </a:lnTo>
                  <a:lnTo>
                    <a:pt x="7624" y="16057"/>
                  </a:lnTo>
                  <a:lnTo>
                    <a:pt x="8042" y="16084"/>
                  </a:lnTo>
                  <a:lnTo>
                    <a:pt x="8460" y="16057"/>
                  </a:lnTo>
                  <a:lnTo>
                    <a:pt x="8878" y="16031"/>
                  </a:lnTo>
                  <a:lnTo>
                    <a:pt x="9269" y="15979"/>
                  </a:lnTo>
                  <a:lnTo>
                    <a:pt x="9661" y="15901"/>
                  </a:lnTo>
                  <a:lnTo>
                    <a:pt x="10053" y="15822"/>
                  </a:lnTo>
                  <a:lnTo>
                    <a:pt x="10444" y="15718"/>
                  </a:lnTo>
                  <a:lnTo>
                    <a:pt x="10810" y="15587"/>
                  </a:lnTo>
                  <a:lnTo>
                    <a:pt x="11175" y="15431"/>
                  </a:lnTo>
                  <a:lnTo>
                    <a:pt x="11541" y="15274"/>
                  </a:lnTo>
                  <a:lnTo>
                    <a:pt x="11880" y="15091"/>
                  </a:lnTo>
                  <a:lnTo>
                    <a:pt x="12220" y="14909"/>
                  </a:lnTo>
                  <a:lnTo>
                    <a:pt x="12559" y="14700"/>
                  </a:lnTo>
                  <a:lnTo>
                    <a:pt x="12872" y="14465"/>
                  </a:lnTo>
                  <a:lnTo>
                    <a:pt x="13160" y="14230"/>
                  </a:lnTo>
                  <a:lnTo>
                    <a:pt x="13447" y="13995"/>
                  </a:lnTo>
                  <a:lnTo>
                    <a:pt x="13734" y="13708"/>
                  </a:lnTo>
                  <a:lnTo>
                    <a:pt x="13995" y="13447"/>
                  </a:lnTo>
                  <a:lnTo>
                    <a:pt x="14256" y="13159"/>
                  </a:lnTo>
                  <a:lnTo>
                    <a:pt x="14491" y="12846"/>
                  </a:lnTo>
                  <a:lnTo>
                    <a:pt x="14726" y="12533"/>
                  </a:lnTo>
                  <a:lnTo>
                    <a:pt x="14935" y="12193"/>
                  </a:lnTo>
                  <a:lnTo>
                    <a:pt x="15118" y="11854"/>
                  </a:lnTo>
                  <a:lnTo>
                    <a:pt x="15300" y="11514"/>
                  </a:lnTo>
                  <a:lnTo>
                    <a:pt x="15457" y="11149"/>
                  </a:lnTo>
                  <a:lnTo>
                    <a:pt x="15614" y="10783"/>
                  </a:lnTo>
                  <a:lnTo>
                    <a:pt x="15744" y="10418"/>
                  </a:lnTo>
                  <a:lnTo>
                    <a:pt x="15849" y="10052"/>
                  </a:lnTo>
                  <a:lnTo>
                    <a:pt x="15927" y="9661"/>
                  </a:lnTo>
                  <a:lnTo>
                    <a:pt x="16005" y="9243"/>
                  </a:lnTo>
                  <a:lnTo>
                    <a:pt x="16058" y="8851"/>
                  </a:lnTo>
                  <a:lnTo>
                    <a:pt x="16084" y="8434"/>
                  </a:lnTo>
                  <a:lnTo>
                    <a:pt x="16084" y="8042"/>
                  </a:lnTo>
                  <a:lnTo>
                    <a:pt x="16084" y="7624"/>
                  </a:lnTo>
                  <a:lnTo>
                    <a:pt x="16058" y="7207"/>
                  </a:lnTo>
                  <a:lnTo>
                    <a:pt x="16005" y="6815"/>
                  </a:lnTo>
                  <a:lnTo>
                    <a:pt x="15927" y="6397"/>
                  </a:lnTo>
                  <a:lnTo>
                    <a:pt x="15849" y="6032"/>
                  </a:lnTo>
                  <a:lnTo>
                    <a:pt x="15744" y="5640"/>
                  </a:lnTo>
                  <a:lnTo>
                    <a:pt x="15614" y="5274"/>
                  </a:lnTo>
                  <a:lnTo>
                    <a:pt x="15457" y="4909"/>
                  </a:lnTo>
                  <a:lnTo>
                    <a:pt x="15300" y="4543"/>
                  </a:lnTo>
                  <a:lnTo>
                    <a:pt x="15118" y="4204"/>
                  </a:lnTo>
                  <a:lnTo>
                    <a:pt x="14935" y="3865"/>
                  </a:lnTo>
                  <a:lnTo>
                    <a:pt x="14726" y="3525"/>
                  </a:lnTo>
                  <a:lnTo>
                    <a:pt x="14491" y="3212"/>
                  </a:lnTo>
                  <a:lnTo>
                    <a:pt x="14256" y="2925"/>
                  </a:lnTo>
                  <a:lnTo>
                    <a:pt x="13995" y="2611"/>
                  </a:lnTo>
                  <a:lnTo>
                    <a:pt x="13734" y="2350"/>
                  </a:lnTo>
                  <a:lnTo>
                    <a:pt x="13447" y="2089"/>
                  </a:lnTo>
                  <a:lnTo>
                    <a:pt x="13160" y="1828"/>
                  </a:lnTo>
                  <a:lnTo>
                    <a:pt x="12872" y="1593"/>
                  </a:lnTo>
                  <a:lnTo>
                    <a:pt x="12559" y="1358"/>
                  </a:lnTo>
                  <a:lnTo>
                    <a:pt x="12220" y="1149"/>
                  </a:lnTo>
                  <a:lnTo>
                    <a:pt x="11880" y="966"/>
                  </a:lnTo>
                  <a:lnTo>
                    <a:pt x="11541" y="784"/>
                  </a:lnTo>
                  <a:lnTo>
                    <a:pt x="11175" y="627"/>
                  </a:lnTo>
                  <a:lnTo>
                    <a:pt x="10810" y="470"/>
                  </a:lnTo>
                  <a:lnTo>
                    <a:pt x="10444" y="340"/>
                  </a:lnTo>
                  <a:lnTo>
                    <a:pt x="10053" y="235"/>
                  </a:lnTo>
                  <a:lnTo>
                    <a:pt x="9661" y="157"/>
                  </a:lnTo>
                  <a:lnTo>
                    <a:pt x="9269" y="79"/>
                  </a:lnTo>
                  <a:lnTo>
                    <a:pt x="8878" y="27"/>
                  </a:lnTo>
                  <a:lnTo>
                    <a:pt x="84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8163;p116">
              <a:extLst>
                <a:ext uri="{FF2B5EF4-FFF2-40B4-BE49-F238E27FC236}">
                  <a16:creationId xmlns:a16="http://schemas.microsoft.com/office/drawing/2014/main" id="{69C1D1B6-E8D6-EDF8-9107-A8B1569CE65D}"/>
                </a:ext>
              </a:extLst>
            </p:cNvPr>
            <p:cNvSpPr/>
            <p:nvPr/>
          </p:nvSpPr>
          <p:spPr>
            <a:xfrm>
              <a:off x="3101450" y="2715200"/>
              <a:ext cx="173000" cy="32000"/>
            </a:xfrm>
            <a:custGeom>
              <a:avLst/>
              <a:gdLst/>
              <a:ahLst/>
              <a:cxnLst/>
              <a:rect l="l" t="t" r="r" b="b"/>
              <a:pathLst>
                <a:path w="6920" h="1280" extrusionOk="0">
                  <a:moveTo>
                    <a:pt x="627" y="0"/>
                  </a:moveTo>
                  <a:lnTo>
                    <a:pt x="497" y="26"/>
                  </a:lnTo>
                  <a:lnTo>
                    <a:pt x="392" y="52"/>
                  </a:lnTo>
                  <a:lnTo>
                    <a:pt x="288" y="105"/>
                  </a:lnTo>
                  <a:lnTo>
                    <a:pt x="184" y="183"/>
                  </a:lnTo>
                  <a:lnTo>
                    <a:pt x="105" y="287"/>
                  </a:lnTo>
                  <a:lnTo>
                    <a:pt x="53" y="392"/>
                  </a:lnTo>
                  <a:lnTo>
                    <a:pt x="1" y="522"/>
                  </a:lnTo>
                  <a:lnTo>
                    <a:pt x="1" y="653"/>
                  </a:lnTo>
                  <a:lnTo>
                    <a:pt x="1" y="757"/>
                  </a:lnTo>
                  <a:lnTo>
                    <a:pt x="53" y="888"/>
                  </a:lnTo>
                  <a:lnTo>
                    <a:pt x="105" y="992"/>
                  </a:lnTo>
                  <a:lnTo>
                    <a:pt x="184" y="1097"/>
                  </a:lnTo>
                  <a:lnTo>
                    <a:pt x="288" y="1175"/>
                  </a:lnTo>
                  <a:lnTo>
                    <a:pt x="392" y="1227"/>
                  </a:lnTo>
                  <a:lnTo>
                    <a:pt x="497" y="1280"/>
                  </a:lnTo>
                  <a:lnTo>
                    <a:pt x="6398" y="1280"/>
                  </a:lnTo>
                  <a:lnTo>
                    <a:pt x="6528" y="1227"/>
                  </a:lnTo>
                  <a:lnTo>
                    <a:pt x="6632" y="1175"/>
                  </a:lnTo>
                  <a:lnTo>
                    <a:pt x="6711" y="1097"/>
                  </a:lnTo>
                  <a:lnTo>
                    <a:pt x="6789" y="992"/>
                  </a:lnTo>
                  <a:lnTo>
                    <a:pt x="6867" y="888"/>
                  </a:lnTo>
                  <a:lnTo>
                    <a:pt x="6894" y="757"/>
                  </a:lnTo>
                  <a:lnTo>
                    <a:pt x="6920" y="653"/>
                  </a:lnTo>
                  <a:lnTo>
                    <a:pt x="6894" y="522"/>
                  </a:lnTo>
                  <a:lnTo>
                    <a:pt x="6867" y="392"/>
                  </a:lnTo>
                  <a:lnTo>
                    <a:pt x="6789" y="287"/>
                  </a:lnTo>
                  <a:lnTo>
                    <a:pt x="6711" y="183"/>
                  </a:lnTo>
                  <a:lnTo>
                    <a:pt x="6632" y="105"/>
                  </a:lnTo>
                  <a:lnTo>
                    <a:pt x="6528" y="52"/>
                  </a:lnTo>
                  <a:lnTo>
                    <a:pt x="6398" y="26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8164;p116">
              <a:extLst>
                <a:ext uri="{FF2B5EF4-FFF2-40B4-BE49-F238E27FC236}">
                  <a16:creationId xmlns:a16="http://schemas.microsoft.com/office/drawing/2014/main" id="{B814013F-E842-DCD5-20BC-29A579642A62}"/>
                </a:ext>
              </a:extLst>
            </p:cNvPr>
            <p:cNvSpPr/>
            <p:nvPr/>
          </p:nvSpPr>
          <p:spPr>
            <a:xfrm>
              <a:off x="3662800" y="2424725"/>
              <a:ext cx="613575" cy="612950"/>
            </a:xfrm>
            <a:custGeom>
              <a:avLst/>
              <a:gdLst/>
              <a:ahLst/>
              <a:cxnLst/>
              <a:rect l="l" t="t" r="r" b="b"/>
              <a:pathLst>
                <a:path w="24543" h="24518" extrusionOk="0">
                  <a:moveTo>
                    <a:pt x="12272" y="1"/>
                  </a:moveTo>
                  <a:lnTo>
                    <a:pt x="11645" y="27"/>
                  </a:lnTo>
                  <a:lnTo>
                    <a:pt x="11018" y="53"/>
                  </a:lnTo>
                  <a:lnTo>
                    <a:pt x="10418" y="131"/>
                  </a:lnTo>
                  <a:lnTo>
                    <a:pt x="9791" y="236"/>
                  </a:lnTo>
                  <a:lnTo>
                    <a:pt x="9217" y="392"/>
                  </a:lnTo>
                  <a:lnTo>
                    <a:pt x="8616" y="549"/>
                  </a:lnTo>
                  <a:lnTo>
                    <a:pt x="8068" y="732"/>
                  </a:lnTo>
                  <a:lnTo>
                    <a:pt x="7494" y="967"/>
                  </a:lnTo>
                  <a:lnTo>
                    <a:pt x="6945" y="1202"/>
                  </a:lnTo>
                  <a:lnTo>
                    <a:pt x="6423" y="1489"/>
                  </a:lnTo>
                  <a:lnTo>
                    <a:pt x="5927" y="1776"/>
                  </a:lnTo>
                  <a:lnTo>
                    <a:pt x="5405" y="2090"/>
                  </a:lnTo>
                  <a:lnTo>
                    <a:pt x="4935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603" y="3578"/>
                  </a:lnTo>
                  <a:lnTo>
                    <a:pt x="3186" y="4022"/>
                  </a:lnTo>
                  <a:lnTo>
                    <a:pt x="2820" y="4465"/>
                  </a:lnTo>
                  <a:lnTo>
                    <a:pt x="2455" y="4935"/>
                  </a:lnTo>
                  <a:lnTo>
                    <a:pt x="2115" y="5405"/>
                  </a:lnTo>
                  <a:lnTo>
                    <a:pt x="1776" y="5901"/>
                  </a:lnTo>
                  <a:lnTo>
                    <a:pt x="1489" y="6424"/>
                  </a:lnTo>
                  <a:lnTo>
                    <a:pt x="1228" y="6946"/>
                  </a:lnTo>
                  <a:lnTo>
                    <a:pt x="966" y="7494"/>
                  </a:lnTo>
                  <a:lnTo>
                    <a:pt x="758" y="8042"/>
                  </a:lnTo>
                  <a:lnTo>
                    <a:pt x="575" y="8617"/>
                  </a:lnTo>
                  <a:lnTo>
                    <a:pt x="392" y="9191"/>
                  </a:lnTo>
                  <a:lnTo>
                    <a:pt x="262" y="9792"/>
                  </a:lnTo>
                  <a:lnTo>
                    <a:pt x="157" y="10392"/>
                  </a:lnTo>
                  <a:lnTo>
                    <a:pt x="79" y="11019"/>
                  </a:lnTo>
                  <a:lnTo>
                    <a:pt x="27" y="11619"/>
                  </a:lnTo>
                  <a:lnTo>
                    <a:pt x="0" y="12272"/>
                  </a:lnTo>
                  <a:lnTo>
                    <a:pt x="27" y="12899"/>
                  </a:lnTo>
                  <a:lnTo>
                    <a:pt x="79" y="13525"/>
                  </a:lnTo>
                  <a:lnTo>
                    <a:pt x="157" y="14126"/>
                  </a:lnTo>
                  <a:lnTo>
                    <a:pt x="262" y="14726"/>
                  </a:lnTo>
                  <a:lnTo>
                    <a:pt x="392" y="15327"/>
                  </a:lnTo>
                  <a:lnTo>
                    <a:pt x="575" y="15901"/>
                  </a:lnTo>
                  <a:lnTo>
                    <a:pt x="758" y="16476"/>
                  </a:lnTo>
                  <a:lnTo>
                    <a:pt x="966" y="17024"/>
                  </a:lnTo>
                  <a:lnTo>
                    <a:pt x="1228" y="17572"/>
                  </a:lnTo>
                  <a:lnTo>
                    <a:pt x="1489" y="18094"/>
                  </a:lnTo>
                  <a:lnTo>
                    <a:pt x="1776" y="18616"/>
                  </a:lnTo>
                  <a:lnTo>
                    <a:pt x="2115" y="19113"/>
                  </a:lnTo>
                  <a:lnTo>
                    <a:pt x="2455" y="19609"/>
                  </a:lnTo>
                  <a:lnTo>
                    <a:pt x="2820" y="20052"/>
                  </a:lnTo>
                  <a:lnTo>
                    <a:pt x="3186" y="20496"/>
                  </a:lnTo>
                  <a:lnTo>
                    <a:pt x="3603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35" y="22089"/>
                  </a:lnTo>
                  <a:lnTo>
                    <a:pt x="5405" y="22428"/>
                  </a:lnTo>
                  <a:lnTo>
                    <a:pt x="5927" y="22742"/>
                  </a:lnTo>
                  <a:lnTo>
                    <a:pt x="6423" y="23055"/>
                  </a:lnTo>
                  <a:lnTo>
                    <a:pt x="6945" y="23316"/>
                  </a:lnTo>
                  <a:lnTo>
                    <a:pt x="7494" y="23551"/>
                  </a:lnTo>
                  <a:lnTo>
                    <a:pt x="8068" y="23786"/>
                  </a:lnTo>
                  <a:lnTo>
                    <a:pt x="8616" y="23969"/>
                  </a:lnTo>
                  <a:lnTo>
                    <a:pt x="9217" y="24125"/>
                  </a:lnTo>
                  <a:lnTo>
                    <a:pt x="9791" y="24282"/>
                  </a:lnTo>
                  <a:lnTo>
                    <a:pt x="10418" y="24387"/>
                  </a:lnTo>
                  <a:lnTo>
                    <a:pt x="11018" y="24465"/>
                  </a:lnTo>
                  <a:lnTo>
                    <a:pt x="11645" y="24517"/>
                  </a:lnTo>
                  <a:lnTo>
                    <a:pt x="12898" y="24517"/>
                  </a:lnTo>
                  <a:lnTo>
                    <a:pt x="13525" y="24465"/>
                  </a:lnTo>
                  <a:lnTo>
                    <a:pt x="14151" y="24387"/>
                  </a:lnTo>
                  <a:lnTo>
                    <a:pt x="14752" y="24282"/>
                  </a:lnTo>
                  <a:lnTo>
                    <a:pt x="15326" y="24125"/>
                  </a:lnTo>
                  <a:lnTo>
                    <a:pt x="15927" y="23969"/>
                  </a:lnTo>
                  <a:lnTo>
                    <a:pt x="16501" y="23786"/>
                  </a:lnTo>
                  <a:lnTo>
                    <a:pt x="17050" y="23551"/>
                  </a:lnTo>
                  <a:lnTo>
                    <a:pt x="17598" y="23316"/>
                  </a:lnTo>
                  <a:lnTo>
                    <a:pt x="18120" y="23055"/>
                  </a:lnTo>
                  <a:lnTo>
                    <a:pt x="18642" y="22742"/>
                  </a:lnTo>
                  <a:lnTo>
                    <a:pt x="19138" y="22428"/>
                  </a:lnTo>
                  <a:lnTo>
                    <a:pt x="19608" y="22089"/>
                  </a:lnTo>
                  <a:lnTo>
                    <a:pt x="20078" y="21723"/>
                  </a:lnTo>
                  <a:lnTo>
                    <a:pt x="20522" y="21332"/>
                  </a:lnTo>
                  <a:lnTo>
                    <a:pt x="20940" y="20940"/>
                  </a:lnTo>
                  <a:lnTo>
                    <a:pt x="21358" y="20496"/>
                  </a:lnTo>
                  <a:lnTo>
                    <a:pt x="21723" y="20052"/>
                  </a:lnTo>
                  <a:lnTo>
                    <a:pt x="22089" y="19609"/>
                  </a:lnTo>
                  <a:lnTo>
                    <a:pt x="22428" y="19113"/>
                  </a:lnTo>
                  <a:lnTo>
                    <a:pt x="22767" y="18616"/>
                  </a:lnTo>
                  <a:lnTo>
                    <a:pt x="23055" y="18094"/>
                  </a:lnTo>
                  <a:lnTo>
                    <a:pt x="23316" y="17572"/>
                  </a:lnTo>
                  <a:lnTo>
                    <a:pt x="23577" y="17024"/>
                  </a:lnTo>
                  <a:lnTo>
                    <a:pt x="23786" y="16476"/>
                  </a:lnTo>
                  <a:lnTo>
                    <a:pt x="23994" y="15901"/>
                  </a:lnTo>
                  <a:lnTo>
                    <a:pt x="24151" y="15327"/>
                  </a:lnTo>
                  <a:lnTo>
                    <a:pt x="24282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517" y="12899"/>
                  </a:lnTo>
                  <a:lnTo>
                    <a:pt x="24543" y="12272"/>
                  </a:lnTo>
                  <a:lnTo>
                    <a:pt x="24517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82" y="9792"/>
                  </a:lnTo>
                  <a:lnTo>
                    <a:pt x="24151" y="9191"/>
                  </a:lnTo>
                  <a:lnTo>
                    <a:pt x="23994" y="8617"/>
                  </a:lnTo>
                  <a:lnTo>
                    <a:pt x="23786" y="8042"/>
                  </a:lnTo>
                  <a:lnTo>
                    <a:pt x="23577" y="7494"/>
                  </a:lnTo>
                  <a:lnTo>
                    <a:pt x="23316" y="6946"/>
                  </a:lnTo>
                  <a:lnTo>
                    <a:pt x="23055" y="6424"/>
                  </a:lnTo>
                  <a:lnTo>
                    <a:pt x="22767" y="5901"/>
                  </a:lnTo>
                  <a:lnTo>
                    <a:pt x="22428" y="5405"/>
                  </a:lnTo>
                  <a:lnTo>
                    <a:pt x="22089" y="4935"/>
                  </a:lnTo>
                  <a:lnTo>
                    <a:pt x="21723" y="4465"/>
                  </a:lnTo>
                  <a:lnTo>
                    <a:pt x="21358" y="4022"/>
                  </a:lnTo>
                  <a:lnTo>
                    <a:pt x="20940" y="3578"/>
                  </a:lnTo>
                  <a:lnTo>
                    <a:pt x="20522" y="3186"/>
                  </a:lnTo>
                  <a:lnTo>
                    <a:pt x="20078" y="2794"/>
                  </a:lnTo>
                  <a:lnTo>
                    <a:pt x="19608" y="2429"/>
                  </a:lnTo>
                  <a:lnTo>
                    <a:pt x="19138" y="2090"/>
                  </a:lnTo>
                  <a:lnTo>
                    <a:pt x="18642" y="1776"/>
                  </a:lnTo>
                  <a:lnTo>
                    <a:pt x="18120" y="1489"/>
                  </a:lnTo>
                  <a:lnTo>
                    <a:pt x="17598" y="1202"/>
                  </a:lnTo>
                  <a:lnTo>
                    <a:pt x="17050" y="967"/>
                  </a:lnTo>
                  <a:lnTo>
                    <a:pt x="16501" y="732"/>
                  </a:lnTo>
                  <a:lnTo>
                    <a:pt x="15927" y="549"/>
                  </a:lnTo>
                  <a:lnTo>
                    <a:pt x="15326" y="392"/>
                  </a:lnTo>
                  <a:lnTo>
                    <a:pt x="14752" y="236"/>
                  </a:lnTo>
                  <a:lnTo>
                    <a:pt x="14151" y="131"/>
                  </a:lnTo>
                  <a:lnTo>
                    <a:pt x="13525" y="53"/>
                  </a:lnTo>
                  <a:lnTo>
                    <a:pt x="12898" y="27"/>
                  </a:lnTo>
                  <a:lnTo>
                    <a:pt x="1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8165;p116">
              <a:extLst>
                <a:ext uri="{FF2B5EF4-FFF2-40B4-BE49-F238E27FC236}">
                  <a16:creationId xmlns:a16="http://schemas.microsoft.com/office/drawing/2014/main" id="{73B9BAE7-4059-9EF5-D1C9-B46598237EDC}"/>
                </a:ext>
              </a:extLst>
            </p:cNvPr>
            <p:cNvSpPr/>
            <p:nvPr/>
          </p:nvSpPr>
          <p:spPr>
            <a:xfrm>
              <a:off x="3662800" y="2424725"/>
              <a:ext cx="613575" cy="612950"/>
            </a:xfrm>
            <a:custGeom>
              <a:avLst/>
              <a:gdLst/>
              <a:ahLst/>
              <a:cxnLst/>
              <a:rect l="l" t="t" r="r" b="b"/>
              <a:pathLst>
                <a:path w="24543" h="24518" fill="none" extrusionOk="0">
                  <a:moveTo>
                    <a:pt x="12272" y="1"/>
                  </a:moveTo>
                  <a:lnTo>
                    <a:pt x="12272" y="1"/>
                  </a:lnTo>
                  <a:lnTo>
                    <a:pt x="11645" y="27"/>
                  </a:lnTo>
                  <a:lnTo>
                    <a:pt x="11018" y="53"/>
                  </a:lnTo>
                  <a:lnTo>
                    <a:pt x="10418" y="131"/>
                  </a:lnTo>
                  <a:lnTo>
                    <a:pt x="9791" y="236"/>
                  </a:lnTo>
                  <a:lnTo>
                    <a:pt x="9217" y="392"/>
                  </a:lnTo>
                  <a:lnTo>
                    <a:pt x="8616" y="549"/>
                  </a:lnTo>
                  <a:lnTo>
                    <a:pt x="8068" y="732"/>
                  </a:lnTo>
                  <a:lnTo>
                    <a:pt x="7494" y="967"/>
                  </a:lnTo>
                  <a:lnTo>
                    <a:pt x="6945" y="1202"/>
                  </a:lnTo>
                  <a:lnTo>
                    <a:pt x="6423" y="1489"/>
                  </a:lnTo>
                  <a:lnTo>
                    <a:pt x="5927" y="1776"/>
                  </a:lnTo>
                  <a:lnTo>
                    <a:pt x="5405" y="2090"/>
                  </a:lnTo>
                  <a:lnTo>
                    <a:pt x="4935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603" y="3578"/>
                  </a:lnTo>
                  <a:lnTo>
                    <a:pt x="3186" y="4022"/>
                  </a:lnTo>
                  <a:lnTo>
                    <a:pt x="2820" y="4465"/>
                  </a:lnTo>
                  <a:lnTo>
                    <a:pt x="2455" y="4935"/>
                  </a:lnTo>
                  <a:lnTo>
                    <a:pt x="2115" y="5405"/>
                  </a:lnTo>
                  <a:lnTo>
                    <a:pt x="1776" y="5901"/>
                  </a:lnTo>
                  <a:lnTo>
                    <a:pt x="1489" y="6424"/>
                  </a:lnTo>
                  <a:lnTo>
                    <a:pt x="1228" y="6946"/>
                  </a:lnTo>
                  <a:lnTo>
                    <a:pt x="966" y="7494"/>
                  </a:lnTo>
                  <a:lnTo>
                    <a:pt x="758" y="8042"/>
                  </a:lnTo>
                  <a:lnTo>
                    <a:pt x="575" y="8617"/>
                  </a:lnTo>
                  <a:lnTo>
                    <a:pt x="392" y="9191"/>
                  </a:lnTo>
                  <a:lnTo>
                    <a:pt x="262" y="9792"/>
                  </a:lnTo>
                  <a:lnTo>
                    <a:pt x="157" y="10392"/>
                  </a:lnTo>
                  <a:lnTo>
                    <a:pt x="79" y="11019"/>
                  </a:lnTo>
                  <a:lnTo>
                    <a:pt x="27" y="1161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27" y="12899"/>
                  </a:lnTo>
                  <a:lnTo>
                    <a:pt x="79" y="13525"/>
                  </a:lnTo>
                  <a:lnTo>
                    <a:pt x="157" y="14126"/>
                  </a:lnTo>
                  <a:lnTo>
                    <a:pt x="262" y="14726"/>
                  </a:lnTo>
                  <a:lnTo>
                    <a:pt x="392" y="15327"/>
                  </a:lnTo>
                  <a:lnTo>
                    <a:pt x="575" y="15901"/>
                  </a:lnTo>
                  <a:lnTo>
                    <a:pt x="758" y="16476"/>
                  </a:lnTo>
                  <a:lnTo>
                    <a:pt x="966" y="17024"/>
                  </a:lnTo>
                  <a:lnTo>
                    <a:pt x="1228" y="17572"/>
                  </a:lnTo>
                  <a:lnTo>
                    <a:pt x="1489" y="18094"/>
                  </a:lnTo>
                  <a:lnTo>
                    <a:pt x="1776" y="18616"/>
                  </a:lnTo>
                  <a:lnTo>
                    <a:pt x="2115" y="19113"/>
                  </a:lnTo>
                  <a:lnTo>
                    <a:pt x="2455" y="19609"/>
                  </a:lnTo>
                  <a:lnTo>
                    <a:pt x="2820" y="20052"/>
                  </a:lnTo>
                  <a:lnTo>
                    <a:pt x="3186" y="20496"/>
                  </a:lnTo>
                  <a:lnTo>
                    <a:pt x="3603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35" y="22089"/>
                  </a:lnTo>
                  <a:lnTo>
                    <a:pt x="5405" y="22428"/>
                  </a:lnTo>
                  <a:lnTo>
                    <a:pt x="5927" y="22742"/>
                  </a:lnTo>
                  <a:lnTo>
                    <a:pt x="6423" y="23055"/>
                  </a:lnTo>
                  <a:lnTo>
                    <a:pt x="6945" y="23316"/>
                  </a:lnTo>
                  <a:lnTo>
                    <a:pt x="7494" y="23551"/>
                  </a:lnTo>
                  <a:lnTo>
                    <a:pt x="8068" y="23786"/>
                  </a:lnTo>
                  <a:lnTo>
                    <a:pt x="8616" y="23969"/>
                  </a:lnTo>
                  <a:lnTo>
                    <a:pt x="9217" y="24125"/>
                  </a:lnTo>
                  <a:lnTo>
                    <a:pt x="9791" y="24282"/>
                  </a:lnTo>
                  <a:lnTo>
                    <a:pt x="10418" y="24387"/>
                  </a:lnTo>
                  <a:lnTo>
                    <a:pt x="11018" y="24465"/>
                  </a:lnTo>
                  <a:lnTo>
                    <a:pt x="11645" y="24517"/>
                  </a:lnTo>
                  <a:lnTo>
                    <a:pt x="12272" y="24517"/>
                  </a:lnTo>
                  <a:lnTo>
                    <a:pt x="12272" y="24517"/>
                  </a:lnTo>
                  <a:lnTo>
                    <a:pt x="12898" y="24517"/>
                  </a:lnTo>
                  <a:lnTo>
                    <a:pt x="13525" y="24465"/>
                  </a:lnTo>
                  <a:lnTo>
                    <a:pt x="14151" y="24387"/>
                  </a:lnTo>
                  <a:lnTo>
                    <a:pt x="14752" y="24282"/>
                  </a:lnTo>
                  <a:lnTo>
                    <a:pt x="15326" y="24125"/>
                  </a:lnTo>
                  <a:lnTo>
                    <a:pt x="15927" y="23969"/>
                  </a:lnTo>
                  <a:lnTo>
                    <a:pt x="16501" y="23786"/>
                  </a:lnTo>
                  <a:lnTo>
                    <a:pt x="17050" y="23551"/>
                  </a:lnTo>
                  <a:lnTo>
                    <a:pt x="17598" y="23316"/>
                  </a:lnTo>
                  <a:lnTo>
                    <a:pt x="18120" y="23055"/>
                  </a:lnTo>
                  <a:lnTo>
                    <a:pt x="18642" y="22742"/>
                  </a:lnTo>
                  <a:lnTo>
                    <a:pt x="19138" y="22428"/>
                  </a:lnTo>
                  <a:lnTo>
                    <a:pt x="19608" y="22089"/>
                  </a:lnTo>
                  <a:lnTo>
                    <a:pt x="20078" y="21723"/>
                  </a:lnTo>
                  <a:lnTo>
                    <a:pt x="20522" y="21332"/>
                  </a:lnTo>
                  <a:lnTo>
                    <a:pt x="20940" y="20940"/>
                  </a:lnTo>
                  <a:lnTo>
                    <a:pt x="21358" y="20496"/>
                  </a:lnTo>
                  <a:lnTo>
                    <a:pt x="21723" y="20052"/>
                  </a:lnTo>
                  <a:lnTo>
                    <a:pt x="22089" y="19609"/>
                  </a:lnTo>
                  <a:lnTo>
                    <a:pt x="22428" y="19113"/>
                  </a:lnTo>
                  <a:lnTo>
                    <a:pt x="22767" y="18616"/>
                  </a:lnTo>
                  <a:lnTo>
                    <a:pt x="23055" y="18094"/>
                  </a:lnTo>
                  <a:lnTo>
                    <a:pt x="23316" y="17572"/>
                  </a:lnTo>
                  <a:lnTo>
                    <a:pt x="23577" y="17024"/>
                  </a:lnTo>
                  <a:lnTo>
                    <a:pt x="23786" y="16476"/>
                  </a:lnTo>
                  <a:lnTo>
                    <a:pt x="23994" y="15901"/>
                  </a:lnTo>
                  <a:lnTo>
                    <a:pt x="24151" y="15327"/>
                  </a:lnTo>
                  <a:lnTo>
                    <a:pt x="24282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517" y="12899"/>
                  </a:lnTo>
                  <a:lnTo>
                    <a:pt x="24543" y="12272"/>
                  </a:lnTo>
                  <a:lnTo>
                    <a:pt x="24543" y="12272"/>
                  </a:lnTo>
                  <a:lnTo>
                    <a:pt x="24517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82" y="9792"/>
                  </a:lnTo>
                  <a:lnTo>
                    <a:pt x="24151" y="9191"/>
                  </a:lnTo>
                  <a:lnTo>
                    <a:pt x="23994" y="8617"/>
                  </a:lnTo>
                  <a:lnTo>
                    <a:pt x="23786" y="8042"/>
                  </a:lnTo>
                  <a:lnTo>
                    <a:pt x="23577" y="7494"/>
                  </a:lnTo>
                  <a:lnTo>
                    <a:pt x="23316" y="6946"/>
                  </a:lnTo>
                  <a:lnTo>
                    <a:pt x="23055" y="6424"/>
                  </a:lnTo>
                  <a:lnTo>
                    <a:pt x="22767" y="5901"/>
                  </a:lnTo>
                  <a:lnTo>
                    <a:pt x="22428" y="5405"/>
                  </a:lnTo>
                  <a:lnTo>
                    <a:pt x="22089" y="4935"/>
                  </a:lnTo>
                  <a:lnTo>
                    <a:pt x="21723" y="4465"/>
                  </a:lnTo>
                  <a:lnTo>
                    <a:pt x="21358" y="4022"/>
                  </a:lnTo>
                  <a:lnTo>
                    <a:pt x="20940" y="3578"/>
                  </a:lnTo>
                  <a:lnTo>
                    <a:pt x="20522" y="3186"/>
                  </a:lnTo>
                  <a:lnTo>
                    <a:pt x="20078" y="2794"/>
                  </a:lnTo>
                  <a:lnTo>
                    <a:pt x="19608" y="2429"/>
                  </a:lnTo>
                  <a:lnTo>
                    <a:pt x="19138" y="2090"/>
                  </a:lnTo>
                  <a:lnTo>
                    <a:pt x="18642" y="1776"/>
                  </a:lnTo>
                  <a:lnTo>
                    <a:pt x="18120" y="1489"/>
                  </a:lnTo>
                  <a:lnTo>
                    <a:pt x="17598" y="1202"/>
                  </a:lnTo>
                  <a:lnTo>
                    <a:pt x="17050" y="967"/>
                  </a:lnTo>
                  <a:lnTo>
                    <a:pt x="16501" y="732"/>
                  </a:lnTo>
                  <a:lnTo>
                    <a:pt x="15927" y="549"/>
                  </a:lnTo>
                  <a:lnTo>
                    <a:pt x="15326" y="392"/>
                  </a:lnTo>
                  <a:lnTo>
                    <a:pt x="14752" y="236"/>
                  </a:lnTo>
                  <a:lnTo>
                    <a:pt x="14151" y="131"/>
                  </a:lnTo>
                  <a:lnTo>
                    <a:pt x="13525" y="53"/>
                  </a:lnTo>
                  <a:lnTo>
                    <a:pt x="12898" y="27"/>
                  </a:lnTo>
                  <a:lnTo>
                    <a:pt x="122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8166;p116">
              <a:extLst>
                <a:ext uri="{FF2B5EF4-FFF2-40B4-BE49-F238E27FC236}">
                  <a16:creationId xmlns:a16="http://schemas.microsoft.com/office/drawing/2014/main" id="{CEDF1AC7-1DAC-47B8-D785-509A56780D34}"/>
                </a:ext>
              </a:extLst>
            </p:cNvPr>
            <p:cNvSpPr/>
            <p:nvPr/>
          </p:nvSpPr>
          <p:spPr>
            <a:xfrm>
              <a:off x="3662800" y="2539600"/>
              <a:ext cx="612925" cy="498725"/>
            </a:xfrm>
            <a:custGeom>
              <a:avLst/>
              <a:gdLst/>
              <a:ahLst/>
              <a:cxnLst/>
              <a:rect l="l" t="t" r="r" b="b"/>
              <a:pathLst>
                <a:path w="24517" h="19949" extrusionOk="0">
                  <a:moveTo>
                    <a:pt x="2716" y="1"/>
                  </a:moveTo>
                  <a:lnTo>
                    <a:pt x="2376" y="419"/>
                  </a:lnTo>
                  <a:lnTo>
                    <a:pt x="2089" y="836"/>
                  </a:lnTo>
                  <a:lnTo>
                    <a:pt x="1802" y="1280"/>
                  </a:lnTo>
                  <a:lnTo>
                    <a:pt x="1541" y="1724"/>
                  </a:lnTo>
                  <a:lnTo>
                    <a:pt x="1306" y="2194"/>
                  </a:lnTo>
                  <a:lnTo>
                    <a:pt x="1071" y="2664"/>
                  </a:lnTo>
                  <a:lnTo>
                    <a:pt x="888" y="3134"/>
                  </a:lnTo>
                  <a:lnTo>
                    <a:pt x="705" y="3630"/>
                  </a:lnTo>
                  <a:lnTo>
                    <a:pt x="523" y="4100"/>
                  </a:lnTo>
                  <a:lnTo>
                    <a:pt x="392" y="4622"/>
                  </a:lnTo>
                  <a:lnTo>
                    <a:pt x="288" y="5118"/>
                  </a:lnTo>
                  <a:lnTo>
                    <a:pt x="183" y="5614"/>
                  </a:lnTo>
                  <a:lnTo>
                    <a:pt x="105" y="6137"/>
                  </a:lnTo>
                  <a:lnTo>
                    <a:pt x="53" y="6659"/>
                  </a:lnTo>
                  <a:lnTo>
                    <a:pt x="27" y="7181"/>
                  </a:lnTo>
                  <a:lnTo>
                    <a:pt x="0" y="7703"/>
                  </a:lnTo>
                  <a:lnTo>
                    <a:pt x="27" y="8330"/>
                  </a:lnTo>
                  <a:lnTo>
                    <a:pt x="79" y="8956"/>
                  </a:lnTo>
                  <a:lnTo>
                    <a:pt x="157" y="9557"/>
                  </a:lnTo>
                  <a:lnTo>
                    <a:pt x="262" y="10157"/>
                  </a:lnTo>
                  <a:lnTo>
                    <a:pt x="392" y="10758"/>
                  </a:lnTo>
                  <a:lnTo>
                    <a:pt x="549" y="11332"/>
                  </a:lnTo>
                  <a:lnTo>
                    <a:pt x="758" y="11907"/>
                  </a:lnTo>
                  <a:lnTo>
                    <a:pt x="966" y="12481"/>
                  </a:lnTo>
                  <a:lnTo>
                    <a:pt x="1228" y="13003"/>
                  </a:lnTo>
                  <a:lnTo>
                    <a:pt x="1489" y="13551"/>
                  </a:lnTo>
                  <a:lnTo>
                    <a:pt x="1776" y="14048"/>
                  </a:lnTo>
                  <a:lnTo>
                    <a:pt x="2115" y="14544"/>
                  </a:lnTo>
                  <a:lnTo>
                    <a:pt x="2455" y="15040"/>
                  </a:lnTo>
                  <a:lnTo>
                    <a:pt x="2820" y="15484"/>
                  </a:lnTo>
                  <a:lnTo>
                    <a:pt x="3212" y="15927"/>
                  </a:lnTo>
                  <a:lnTo>
                    <a:pt x="3603" y="16371"/>
                  </a:lnTo>
                  <a:lnTo>
                    <a:pt x="4021" y="16763"/>
                  </a:lnTo>
                  <a:lnTo>
                    <a:pt x="4491" y="17155"/>
                  </a:lnTo>
                  <a:lnTo>
                    <a:pt x="4935" y="17520"/>
                  </a:lnTo>
                  <a:lnTo>
                    <a:pt x="5431" y="17859"/>
                  </a:lnTo>
                  <a:lnTo>
                    <a:pt x="5927" y="18173"/>
                  </a:lnTo>
                  <a:lnTo>
                    <a:pt x="6449" y="18460"/>
                  </a:lnTo>
                  <a:lnTo>
                    <a:pt x="6972" y="18747"/>
                  </a:lnTo>
                  <a:lnTo>
                    <a:pt x="7520" y="18982"/>
                  </a:lnTo>
                  <a:lnTo>
                    <a:pt x="8068" y="19217"/>
                  </a:lnTo>
                  <a:lnTo>
                    <a:pt x="8642" y="19400"/>
                  </a:lnTo>
                  <a:lnTo>
                    <a:pt x="9217" y="19557"/>
                  </a:lnTo>
                  <a:lnTo>
                    <a:pt x="9817" y="19687"/>
                  </a:lnTo>
                  <a:lnTo>
                    <a:pt x="10418" y="19818"/>
                  </a:lnTo>
                  <a:lnTo>
                    <a:pt x="11018" y="19870"/>
                  </a:lnTo>
                  <a:lnTo>
                    <a:pt x="11645" y="19922"/>
                  </a:lnTo>
                  <a:lnTo>
                    <a:pt x="12272" y="19948"/>
                  </a:lnTo>
                  <a:lnTo>
                    <a:pt x="12924" y="19922"/>
                  </a:lnTo>
                  <a:lnTo>
                    <a:pt x="13525" y="19870"/>
                  </a:lnTo>
                  <a:lnTo>
                    <a:pt x="14151" y="19792"/>
                  </a:lnTo>
                  <a:lnTo>
                    <a:pt x="14752" y="19687"/>
                  </a:lnTo>
                  <a:lnTo>
                    <a:pt x="15352" y="19557"/>
                  </a:lnTo>
                  <a:lnTo>
                    <a:pt x="15927" y="19400"/>
                  </a:lnTo>
                  <a:lnTo>
                    <a:pt x="16501" y="19191"/>
                  </a:lnTo>
                  <a:lnTo>
                    <a:pt x="17050" y="18982"/>
                  </a:lnTo>
                  <a:lnTo>
                    <a:pt x="17598" y="18721"/>
                  </a:lnTo>
                  <a:lnTo>
                    <a:pt x="18120" y="18460"/>
                  </a:lnTo>
                  <a:lnTo>
                    <a:pt x="18642" y="18173"/>
                  </a:lnTo>
                  <a:lnTo>
                    <a:pt x="19138" y="17833"/>
                  </a:lnTo>
                  <a:lnTo>
                    <a:pt x="19608" y="17494"/>
                  </a:lnTo>
                  <a:lnTo>
                    <a:pt x="20078" y="17128"/>
                  </a:lnTo>
                  <a:lnTo>
                    <a:pt x="20522" y="16737"/>
                  </a:lnTo>
                  <a:lnTo>
                    <a:pt x="20940" y="16345"/>
                  </a:lnTo>
                  <a:lnTo>
                    <a:pt x="21358" y="15901"/>
                  </a:lnTo>
                  <a:lnTo>
                    <a:pt x="21749" y="15457"/>
                  </a:lnTo>
                  <a:lnTo>
                    <a:pt x="22115" y="15014"/>
                  </a:lnTo>
                  <a:lnTo>
                    <a:pt x="22454" y="14518"/>
                  </a:lnTo>
                  <a:lnTo>
                    <a:pt x="22767" y="14021"/>
                  </a:lnTo>
                  <a:lnTo>
                    <a:pt x="23055" y="13499"/>
                  </a:lnTo>
                  <a:lnTo>
                    <a:pt x="23316" y="12977"/>
                  </a:lnTo>
                  <a:lnTo>
                    <a:pt x="23577" y="12429"/>
                  </a:lnTo>
                  <a:lnTo>
                    <a:pt x="23786" y="11881"/>
                  </a:lnTo>
                  <a:lnTo>
                    <a:pt x="23994" y="11306"/>
                  </a:lnTo>
                  <a:lnTo>
                    <a:pt x="24151" y="10732"/>
                  </a:lnTo>
                  <a:lnTo>
                    <a:pt x="24282" y="10131"/>
                  </a:lnTo>
                  <a:lnTo>
                    <a:pt x="24386" y="9531"/>
                  </a:lnTo>
                  <a:lnTo>
                    <a:pt x="24464" y="8930"/>
                  </a:lnTo>
                  <a:lnTo>
                    <a:pt x="24517" y="8304"/>
                  </a:lnTo>
                  <a:lnTo>
                    <a:pt x="24517" y="7677"/>
                  </a:lnTo>
                  <a:lnTo>
                    <a:pt x="12272" y="7677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8167;p116">
              <a:extLst>
                <a:ext uri="{FF2B5EF4-FFF2-40B4-BE49-F238E27FC236}">
                  <a16:creationId xmlns:a16="http://schemas.microsoft.com/office/drawing/2014/main" id="{943D5CA2-CAAE-432D-E586-5854ADECEB6E}"/>
                </a:ext>
              </a:extLst>
            </p:cNvPr>
            <p:cNvSpPr/>
            <p:nvPr/>
          </p:nvSpPr>
          <p:spPr>
            <a:xfrm>
              <a:off x="3768550" y="2530475"/>
              <a:ext cx="402100" cy="402100"/>
            </a:xfrm>
            <a:custGeom>
              <a:avLst/>
              <a:gdLst/>
              <a:ahLst/>
              <a:cxnLst/>
              <a:rect l="l" t="t" r="r" b="b"/>
              <a:pathLst>
                <a:path w="16084" h="16084" extrusionOk="0">
                  <a:moveTo>
                    <a:pt x="7624" y="0"/>
                  </a:moveTo>
                  <a:lnTo>
                    <a:pt x="7232" y="27"/>
                  </a:lnTo>
                  <a:lnTo>
                    <a:pt x="6815" y="79"/>
                  </a:lnTo>
                  <a:lnTo>
                    <a:pt x="6423" y="157"/>
                  </a:lnTo>
                  <a:lnTo>
                    <a:pt x="6031" y="235"/>
                  </a:lnTo>
                  <a:lnTo>
                    <a:pt x="5640" y="340"/>
                  </a:lnTo>
                  <a:lnTo>
                    <a:pt x="5274" y="470"/>
                  </a:lnTo>
                  <a:lnTo>
                    <a:pt x="4909" y="627"/>
                  </a:lnTo>
                  <a:lnTo>
                    <a:pt x="4569" y="784"/>
                  </a:lnTo>
                  <a:lnTo>
                    <a:pt x="4204" y="966"/>
                  </a:lnTo>
                  <a:lnTo>
                    <a:pt x="3864" y="1149"/>
                  </a:lnTo>
                  <a:lnTo>
                    <a:pt x="3551" y="1358"/>
                  </a:lnTo>
                  <a:lnTo>
                    <a:pt x="3238" y="1593"/>
                  </a:lnTo>
                  <a:lnTo>
                    <a:pt x="2924" y="1828"/>
                  </a:lnTo>
                  <a:lnTo>
                    <a:pt x="2637" y="2089"/>
                  </a:lnTo>
                  <a:lnTo>
                    <a:pt x="2350" y="2350"/>
                  </a:lnTo>
                  <a:lnTo>
                    <a:pt x="2089" y="2611"/>
                  </a:lnTo>
                  <a:lnTo>
                    <a:pt x="1828" y="2925"/>
                  </a:lnTo>
                  <a:lnTo>
                    <a:pt x="1593" y="3212"/>
                  </a:lnTo>
                  <a:lnTo>
                    <a:pt x="1384" y="3525"/>
                  </a:lnTo>
                  <a:lnTo>
                    <a:pt x="1175" y="3865"/>
                  </a:lnTo>
                  <a:lnTo>
                    <a:pt x="966" y="4204"/>
                  </a:lnTo>
                  <a:lnTo>
                    <a:pt x="783" y="4543"/>
                  </a:lnTo>
                  <a:lnTo>
                    <a:pt x="627" y="4909"/>
                  </a:lnTo>
                  <a:lnTo>
                    <a:pt x="496" y="5274"/>
                  </a:lnTo>
                  <a:lnTo>
                    <a:pt x="366" y="5640"/>
                  </a:lnTo>
                  <a:lnTo>
                    <a:pt x="261" y="6032"/>
                  </a:lnTo>
                  <a:lnTo>
                    <a:pt x="157" y="6397"/>
                  </a:lnTo>
                  <a:lnTo>
                    <a:pt x="105" y="6815"/>
                  </a:lnTo>
                  <a:lnTo>
                    <a:pt x="52" y="7207"/>
                  </a:lnTo>
                  <a:lnTo>
                    <a:pt x="0" y="7624"/>
                  </a:lnTo>
                  <a:lnTo>
                    <a:pt x="0" y="8042"/>
                  </a:lnTo>
                  <a:lnTo>
                    <a:pt x="0" y="8434"/>
                  </a:lnTo>
                  <a:lnTo>
                    <a:pt x="52" y="8851"/>
                  </a:lnTo>
                  <a:lnTo>
                    <a:pt x="105" y="9243"/>
                  </a:lnTo>
                  <a:lnTo>
                    <a:pt x="157" y="9661"/>
                  </a:lnTo>
                  <a:lnTo>
                    <a:pt x="261" y="10052"/>
                  </a:lnTo>
                  <a:lnTo>
                    <a:pt x="366" y="10418"/>
                  </a:lnTo>
                  <a:lnTo>
                    <a:pt x="496" y="10783"/>
                  </a:lnTo>
                  <a:lnTo>
                    <a:pt x="627" y="11149"/>
                  </a:lnTo>
                  <a:lnTo>
                    <a:pt x="783" y="11514"/>
                  </a:lnTo>
                  <a:lnTo>
                    <a:pt x="966" y="11854"/>
                  </a:lnTo>
                  <a:lnTo>
                    <a:pt x="1175" y="12193"/>
                  </a:lnTo>
                  <a:lnTo>
                    <a:pt x="1384" y="12533"/>
                  </a:lnTo>
                  <a:lnTo>
                    <a:pt x="1593" y="12846"/>
                  </a:lnTo>
                  <a:lnTo>
                    <a:pt x="1828" y="13159"/>
                  </a:lnTo>
                  <a:lnTo>
                    <a:pt x="2089" y="13447"/>
                  </a:lnTo>
                  <a:lnTo>
                    <a:pt x="2350" y="13708"/>
                  </a:lnTo>
                  <a:lnTo>
                    <a:pt x="2637" y="13995"/>
                  </a:lnTo>
                  <a:lnTo>
                    <a:pt x="2924" y="14230"/>
                  </a:lnTo>
                  <a:lnTo>
                    <a:pt x="3238" y="14465"/>
                  </a:lnTo>
                  <a:lnTo>
                    <a:pt x="3551" y="14700"/>
                  </a:lnTo>
                  <a:lnTo>
                    <a:pt x="3864" y="14909"/>
                  </a:lnTo>
                  <a:lnTo>
                    <a:pt x="4204" y="15091"/>
                  </a:lnTo>
                  <a:lnTo>
                    <a:pt x="4569" y="15274"/>
                  </a:lnTo>
                  <a:lnTo>
                    <a:pt x="4909" y="15431"/>
                  </a:lnTo>
                  <a:lnTo>
                    <a:pt x="5274" y="15587"/>
                  </a:lnTo>
                  <a:lnTo>
                    <a:pt x="5640" y="15718"/>
                  </a:lnTo>
                  <a:lnTo>
                    <a:pt x="6031" y="15822"/>
                  </a:lnTo>
                  <a:lnTo>
                    <a:pt x="6423" y="15901"/>
                  </a:lnTo>
                  <a:lnTo>
                    <a:pt x="6815" y="15979"/>
                  </a:lnTo>
                  <a:lnTo>
                    <a:pt x="7232" y="16031"/>
                  </a:lnTo>
                  <a:lnTo>
                    <a:pt x="7624" y="16057"/>
                  </a:lnTo>
                  <a:lnTo>
                    <a:pt x="8042" y="16084"/>
                  </a:lnTo>
                  <a:lnTo>
                    <a:pt x="8459" y="16057"/>
                  </a:lnTo>
                  <a:lnTo>
                    <a:pt x="8877" y="16031"/>
                  </a:lnTo>
                  <a:lnTo>
                    <a:pt x="9269" y="15979"/>
                  </a:lnTo>
                  <a:lnTo>
                    <a:pt x="9660" y="15901"/>
                  </a:lnTo>
                  <a:lnTo>
                    <a:pt x="10052" y="15822"/>
                  </a:lnTo>
                  <a:lnTo>
                    <a:pt x="10444" y="15718"/>
                  </a:lnTo>
                  <a:lnTo>
                    <a:pt x="10809" y="15587"/>
                  </a:lnTo>
                  <a:lnTo>
                    <a:pt x="11175" y="15431"/>
                  </a:lnTo>
                  <a:lnTo>
                    <a:pt x="11540" y="15274"/>
                  </a:lnTo>
                  <a:lnTo>
                    <a:pt x="11880" y="15091"/>
                  </a:lnTo>
                  <a:lnTo>
                    <a:pt x="12219" y="14909"/>
                  </a:lnTo>
                  <a:lnTo>
                    <a:pt x="12532" y="14700"/>
                  </a:lnTo>
                  <a:lnTo>
                    <a:pt x="12846" y="14465"/>
                  </a:lnTo>
                  <a:lnTo>
                    <a:pt x="13159" y="14230"/>
                  </a:lnTo>
                  <a:lnTo>
                    <a:pt x="13446" y="13995"/>
                  </a:lnTo>
                  <a:lnTo>
                    <a:pt x="13733" y="13708"/>
                  </a:lnTo>
                  <a:lnTo>
                    <a:pt x="13994" y="13447"/>
                  </a:lnTo>
                  <a:lnTo>
                    <a:pt x="14256" y="13159"/>
                  </a:lnTo>
                  <a:lnTo>
                    <a:pt x="14491" y="12846"/>
                  </a:lnTo>
                  <a:lnTo>
                    <a:pt x="14699" y="12533"/>
                  </a:lnTo>
                  <a:lnTo>
                    <a:pt x="14908" y="12193"/>
                  </a:lnTo>
                  <a:lnTo>
                    <a:pt x="15117" y="11854"/>
                  </a:lnTo>
                  <a:lnTo>
                    <a:pt x="15300" y="11514"/>
                  </a:lnTo>
                  <a:lnTo>
                    <a:pt x="15457" y="11149"/>
                  </a:lnTo>
                  <a:lnTo>
                    <a:pt x="15587" y="10783"/>
                  </a:lnTo>
                  <a:lnTo>
                    <a:pt x="15718" y="10418"/>
                  </a:lnTo>
                  <a:lnTo>
                    <a:pt x="15822" y="10052"/>
                  </a:lnTo>
                  <a:lnTo>
                    <a:pt x="15926" y="9661"/>
                  </a:lnTo>
                  <a:lnTo>
                    <a:pt x="16005" y="9243"/>
                  </a:lnTo>
                  <a:lnTo>
                    <a:pt x="16057" y="8851"/>
                  </a:lnTo>
                  <a:lnTo>
                    <a:pt x="16083" y="8434"/>
                  </a:lnTo>
                  <a:lnTo>
                    <a:pt x="16083" y="8042"/>
                  </a:lnTo>
                  <a:lnTo>
                    <a:pt x="16083" y="7624"/>
                  </a:lnTo>
                  <a:lnTo>
                    <a:pt x="16057" y="7207"/>
                  </a:lnTo>
                  <a:lnTo>
                    <a:pt x="16005" y="6815"/>
                  </a:lnTo>
                  <a:lnTo>
                    <a:pt x="15926" y="6397"/>
                  </a:lnTo>
                  <a:lnTo>
                    <a:pt x="15822" y="6032"/>
                  </a:lnTo>
                  <a:lnTo>
                    <a:pt x="15718" y="5640"/>
                  </a:lnTo>
                  <a:lnTo>
                    <a:pt x="15587" y="5274"/>
                  </a:lnTo>
                  <a:lnTo>
                    <a:pt x="15457" y="4909"/>
                  </a:lnTo>
                  <a:lnTo>
                    <a:pt x="15300" y="4543"/>
                  </a:lnTo>
                  <a:lnTo>
                    <a:pt x="15117" y="4204"/>
                  </a:lnTo>
                  <a:lnTo>
                    <a:pt x="14908" y="3865"/>
                  </a:lnTo>
                  <a:lnTo>
                    <a:pt x="14699" y="3525"/>
                  </a:lnTo>
                  <a:lnTo>
                    <a:pt x="14491" y="3212"/>
                  </a:lnTo>
                  <a:lnTo>
                    <a:pt x="14256" y="2925"/>
                  </a:lnTo>
                  <a:lnTo>
                    <a:pt x="13994" y="2611"/>
                  </a:lnTo>
                  <a:lnTo>
                    <a:pt x="13733" y="2350"/>
                  </a:lnTo>
                  <a:lnTo>
                    <a:pt x="13446" y="2089"/>
                  </a:lnTo>
                  <a:lnTo>
                    <a:pt x="13159" y="1828"/>
                  </a:lnTo>
                  <a:lnTo>
                    <a:pt x="12846" y="1593"/>
                  </a:lnTo>
                  <a:lnTo>
                    <a:pt x="12532" y="1358"/>
                  </a:lnTo>
                  <a:lnTo>
                    <a:pt x="12219" y="1149"/>
                  </a:lnTo>
                  <a:lnTo>
                    <a:pt x="11880" y="966"/>
                  </a:lnTo>
                  <a:lnTo>
                    <a:pt x="11540" y="784"/>
                  </a:lnTo>
                  <a:lnTo>
                    <a:pt x="11175" y="627"/>
                  </a:lnTo>
                  <a:lnTo>
                    <a:pt x="10809" y="470"/>
                  </a:lnTo>
                  <a:lnTo>
                    <a:pt x="10444" y="340"/>
                  </a:lnTo>
                  <a:lnTo>
                    <a:pt x="10052" y="235"/>
                  </a:lnTo>
                  <a:lnTo>
                    <a:pt x="9660" y="157"/>
                  </a:lnTo>
                  <a:lnTo>
                    <a:pt x="9269" y="79"/>
                  </a:lnTo>
                  <a:lnTo>
                    <a:pt x="8877" y="27"/>
                  </a:lnTo>
                  <a:lnTo>
                    <a:pt x="84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8168;p116">
              <a:extLst>
                <a:ext uri="{FF2B5EF4-FFF2-40B4-BE49-F238E27FC236}">
                  <a16:creationId xmlns:a16="http://schemas.microsoft.com/office/drawing/2014/main" id="{710D1A94-BB8E-E68F-148F-5A5923564853}"/>
                </a:ext>
              </a:extLst>
            </p:cNvPr>
            <p:cNvSpPr/>
            <p:nvPr/>
          </p:nvSpPr>
          <p:spPr>
            <a:xfrm>
              <a:off x="3883425" y="2715200"/>
              <a:ext cx="173000" cy="32000"/>
            </a:xfrm>
            <a:custGeom>
              <a:avLst/>
              <a:gdLst/>
              <a:ahLst/>
              <a:cxnLst/>
              <a:rect l="l" t="t" r="r" b="b"/>
              <a:pathLst>
                <a:path w="6920" h="1280" extrusionOk="0">
                  <a:moveTo>
                    <a:pt x="627" y="0"/>
                  </a:moveTo>
                  <a:lnTo>
                    <a:pt x="496" y="26"/>
                  </a:lnTo>
                  <a:lnTo>
                    <a:pt x="366" y="52"/>
                  </a:lnTo>
                  <a:lnTo>
                    <a:pt x="261" y="105"/>
                  </a:lnTo>
                  <a:lnTo>
                    <a:pt x="183" y="183"/>
                  </a:lnTo>
                  <a:lnTo>
                    <a:pt x="105" y="287"/>
                  </a:lnTo>
                  <a:lnTo>
                    <a:pt x="26" y="392"/>
                  </a:lnTo>
                  <a:lnTo>
                    <a:pt x="0" y="522"/>
                  </a:lnTo>
                  <a:lnTo>
                    <a:pt x="0" y="653"/>
                  </a:lnTo>
                  <a:lnTo>
                    <a:pt x="0" y="757"/>
                  </a:lnTo>
                  <a:lnTo>
                    <a:pt x="26" y="888"/>
                  </a:lnTo>
                  <a:lnTo>
                    <a:pt x="105" y="992"/>
                  </a:lnTo>
                  <a:lnTo>
                    <a:pt x="183" y="1097"/>
                  </a:lnTo>
                  <a:lnTo>
                    <a:pt x="261" y="1175"/>
                  </a:lnTo>
                  <a:lnTo>
                    <a:pt x="366" y="1227"/>
                  </a:lnTo>
                  <a:lnTo>
                    <a:pt x="496" y="1280"/>
                  </a:lnTo>
                  <a:lnTo>
                    <a:pt x="6397" y="1280"/>
                  </a:lnTo>
                  <a:lnTo>
                    <a:pt x="6527" y="1227"/>
                  </a:lnTo>
                  <a:lnTo>
                    <a:pt x="6632" y="1175"/>
                  </a:lnTo>
                  <a:lnTo>
                    <a:pt x="6710" y="1097"/>
                  </a:lnTo>
                  <a:lnTo>
                    <a:pt x="6789" y="992"/>
                  </a:lnTo>
                  <a:lnTo>
                    <a:pt x="6867" y="888"/>
                  </a:lnTo>
                  <a:lnTo>
                    <a:pt x="6893" y="757"/>
                  </a:lnTo>
                  <a:lnTo>
                    <a:pt x="6919" y="653"/>
                  </a:lnTo>
                  <a:lnTo>
                    <a:pt x="6893" y="522"/>
                  </a:lnTo>
                  <a:lnTo>
                    <a:pt x="6867" y="392"/>
                  </a:lnTo>
                  <a:lnTo>
                    <a:pt x="6789" y="287"/>
                  </a:lnTo>
                  <a:lnTo>
                    <a:pt x="6710" y="183"/>
                  </a:lnTo>
                  <a:lnTo>
                    <a:pt x="6632" y="105"/>
                  </a:lnTo>
                  <a:lnTo>
                    <a:pt x="6527" y="52"/>
                  </a:lnTo>
                  <a:lnTo>
                    <a:pt x="6397" y="26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8169;p116">
              <a:extLst>
                <a:ext uri="{FF2B5EF4-FFF2-40B4-BE49-F238E27FC236}">
                  <a16:creationId xmlns:a16="http://schemas.microsoft.com/office/drawing/2014/main" id="{63D9FB53-C20D-2935-24EB-06630AA0AE8E}"/>
                </a:ext>
              </a:extLst>
            </p:cNvPr>
            <p:cNvSpPr/>
            <p:nvPr/>
          </p:nvSpPr>
          <p:spPr>
            <a:xfrm>
              <a:off x="131757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extrusionOk="0">
                  <a:moveTo>
                    <a:pt x="12272" y="1"/>
                  </a:moveTo>
                  <a:lnTo>
                    <a:pt x="11645" y="27"/>
                  </a:lnTo>
                  <a:lnTo>
                    <a:pt x="11018" y="53"/>
                  </a:lnTo>
                  <a:lnTo>
                    <a:pt x="10392" y="131"/>
                  </a:lnTo>
                  <a:lnTo>
                    <a:pt x="9791" y="236"/>
                  </a:lnTo>
                  <a:lnTo>
                    <a:pt x="9191" y="392"/>
                  </a:lnTo>
                  <a:lnTo>
                    <a:pt x="8616" y="549"/>
                  </a:lnTo>
                  <a:lnTo>
                    <a:pt x="8042" y="732"/>
                  </a:lnTo>
                  <a:lnTo>
                    <a:pt x="7494" y="967"/>
                  </a:lnTo>
                  <a:lnTo>
                    <a:pt x="6945" y="1202"/>
                  </a:lnTo>
                  <a:lnTo>
                    <a:pt x="6423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35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603" y="3578"/>
                  </a:lnTo>
                  <a:lnTo>
                    <a:pt x="3186" y="4022"/>
                  </a:lnTo>
                  <a:lnTo>
                    <a:pt x="2794" y="4465"/>
                  </a:lnTo>
                  <a:lnTo>
                    <a:pt x="2428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89" y="6424"/>
                  </a:lnTo>
                  <a:lnTo>
                    <a:pt x="1201" y="6946"/>
                  </a:lnTo>
                  <a:lnTo>
                    <a:pt x="966" y="7494"/>
                  </a:lnTo>
                  <a:lnTo>
                    <a:pt x="758" y="8042"/>
                  </a:lnTo>
                  <a:lnTo>
                    <a:pt x="549" y="8617"/>
                  </a:lnTo>
                  <a:lnTo>
                    <a:pt x="392" y="9191"/>
                  </a:lnTo>
                  <a:lnTo>
                    <a:pt x="261" y="9792"/>
                  </a:lnTo>
                  <a:lnTo>
                    <a:pt x="131" y="10392"/>
                  </a:lnTo>
                  <a:lnTo>
                    <a:pt x="53" y="11019"/>
                  </a:lnTo>
                  <a:lnTo>
                    <a:pt x="26" y="11619"/>
                  </a:lnTo>
                  <a:lnTo>
                    <a:pt x="0" y="12272"/>
                  </a:lnTo>
                  <a:lnTo>
                    <a:pt x="26" y="12899"/>
                  </a:lnTo>
                  <a:lnTo>
                    <a:pt x="53" y="13525"/>
                  </a:lnTo>
                  <a:lnTo>
                    <a:pt x="131" y="14126"/>
                  </a:lnTo>
                  <a:lnTo>
                    <a:pt x="261" y="14726"/>
                  </a:lnTo>
                  <a:lnTo>
                    <a:pt x="392" y="15327"/>
                  </a:lnTo>
                  <a:lnTo>
                    <a:pt x="549" y="15901"/>
                  </a:lnTo>
                  <a:lnTo>
                    <a:pt x="758" y="16476"/>
                  </a:lnTo>
                  <a:lnTo>
                    <a:pt x="966" y="17024"/>
                  </a:lnTo>
                  <a:lnTo>
                    <a:pt x="1201" y="17572"/>
                  </a:lnTo>
                  <a:lnTo>
                    <a:pt x="1489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8" y="19609"/>
                  </a:lnTo>
                  <a:lnTo>
                    <a:pt x="2794" y="20052"/>
                  </a:lnTo>
                  <a:lnTo>
                    <a:pt x="3186" y="20496"/>
                  </a:lnTo>
                  <a:lnTo>
                    <a:pt x="3603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35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423" y="23055"/>
                  </a:lnTo>
                  <a:lnTo>
                    <a:pt x="6945" y="23316"/>
                  </a:lnTo>
                  <a:lnTo>
                    <a:pt x="7494" y="23551"/>
                  </a:lnTo>
                  <a:lnTo>
                    <a:pt x="8042" y="23786"/>
                  </a:lnTo>
                  <a:lnTo>
                    <a:pt x="8616" y="23969"/>
                  </a:lnTo>
                  <a:lnTo>
                    <a:pt x="9191" y="24125"/>
                  </a:lnTo>
                  <a:lnTo>
                    <a:pt x="9791" y="24282"/>
                  </a:lnTo>
                  <a:lnTo>
                    <a:pt x="10392" y="24387"/>
                  </a:lnTo>
                  <a:lnTo>
                    <a:pt x="11018" y="24465"/>
                  </a:lnTo>
                  <a:lnTo>
                    <a:pt x="11645" y="24517"/>
                  </a:lnTo>
                  <a:lnTo>
                    <a:pt x="12898" y="24517"/>
                  </a:lnTo>
                  <a:lnTo>
                    <a:pt x="13525" y="24465"/>
                  </a:lnTo>
                  <a:lnTo>
                    <a:pt x="14125" y="24387"/>
                  </a:lnTo>
                  <a:lnTo>
                    <a:pt x="14726" y="24282"/>
                  </a:lnTo>
                  <a:lnTo>
                    <a:pt x="15326" y="24125"/>
                  </a:lnTo>
                  <a:lnTo>
                    <a:pt x="15901" y="23969"/>
                  </a:lnTo>
                  <a:lnTo>
                    <a:pt x="16475" y="23786"/>
                  </a:lnTo>
                  <a:lnTo>
                    <a:pt x="17023" y="23551"/>
                  </a:lnTo>
                  <a:lnTo>
                    <a:pt x="17572" y="23316"/>
                  </a:lnTo>
                  <a:lnTo>
                    <a:pt x="18120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608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40" y="20940"/>
                  </a:lnTo>
                  <a:lnTo>
                    <a:pt x="21331" y="20496"/>
                  </a:lnTo>
                  <a:lnTo>
                    <a:pt x="21723" y="20052"/>
                  </a:lnTo>
                  <a:lnTo>
                    <a:pt x="22088" y="19609"/>
                  </a:lnTo>
                  <a:lnTo>
                    <a:pt x="22428" y="19113"/>
                  </a:lnTo>
                  <a:lnTo>
                    <a:pt x="22741" y="18616"/>
                  </a:lnTo>
                  <a:lnTo>
                    <a:pt x="23054" y="18094"/>
                  </a:lnTo>
                  <a:lnTo>
                    <a:pt x="23316" y="17572"/>
                  </a:lnTo>
                  <a:lnTo>
                    <a:pt x="23551" y="17024"/>
                  </a:lnTo>
                  <a:lnTo>
                    <a:pt x="23786" y="16476"/>
                  </a:lnTo>
                  <a:lnTo>
                    <a:pt x="23968" y="15901"/>
                  </a:lnTo>
                  <a:lnTo>
                    <a:pt x="24151" y="15327"/>
                  </a:lnTo>
                  <a:lnTo>
                    <a:pt x="24282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517" y="12899"/>
                  </a:lnTo>
                  <a:lnTo>
                    <a:pt x="24517" y="12272"/>
                  </a:lnTo>
                  <a:lnTo>
                    <a:pt x="24517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82" y="9792"/>
                  </a:lnTo>
                  <a:lnTo>
                    <a:pt x="24151" y="9191"/>
                  </a:lnTo>
                  <a:lnTo>
                    <a:pt x="23968" y="8617"/>
                  </a:lnTo>
                  <a:lnTo>
                    <a:pt x="23786" y="8042"/>
                  </a:lnTo>
                  <a:lnTo>
                    <a:pt x="23551" y="7494"/>
                  </a:lnTo>
                  <a:lnTo>
                    <a:pt x="23316" y="6946"/>
                  </a:lnTo>
                  <a:lnTo>
                    <a:pt x="23054" y="6424"/>
                  </a:lnTo>
                  <a:lnTo>
                    <a:pt x="22741" y="5901"/>
                  </a:lnTo>
                  <a:lnTo>
                    <a:pt x="22428" y="5405"/>
                  </a:lnTo>
                  <a:lnTo>
                    <a:pt x="22088" y="4935"/>
                  </a:lnTo>
                  <a:lnTo>
                    <a:pt x="21723" y="4465"/>
                  </a:lnTo>
                  <a:lnTo>
                    <a:pt x="21331" y="4022"/>
                  </a:lnTo>
                  <a:lnTo>
                    <a:pt x="20940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608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120" y="1489"/>
                  </a:lnTo>
                  <a:lnTo>
                    <a:pt x="17572" y="1202"/>
                  </a:lnTo>
                  <a:lnTo>
                    <a:pt x="17023" y="967"/>
                  </a:lnTo>
                  <a:lnTo>
                    <a:pt x="16475" y="732"/>
                  </a:lnTo>
                  <a:lnTo>
                    <a:pt x="15901" y="549"/>
                  </a:lnTo>
                  <a:lnTo>
                    <a:pt x="15326" y="392"/>
                  </a:lnTo>
                  <a:lnTo>
                    <a:pt x="14726" y="236"/>
                  </a:lnTo>
                  <a:lnTo>
                    <a:pt x="14125" y="131"/>
                  </a:lnTo>
                  <a:lnTo>
                    <a:pt x="13525" y="53"/>
                  </a:lnTo>
                  <a:lnTo>
                    <a:pt x="12898" y="27"/>
                  </a:lnTo>
                  <a:lnTo>
                    <a:pt x="1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8170;p116">
              <a:extLst>
                <a:ext uri="{FF2B5EF4-FFF2-40B4-BE49-F238E27FC236}">
                  <a16:creationId xmlns:a16="http://schemas.microsoft.com/office/drawing/2014/main" id="{291C260E-BE5A-94B3-C62A-F01422C5D0C7}"/>
                </a:ext>
              </a:extLst>
            </p:cNvPr>
            <p:cNvSpPr/>
            <p:nvPr/>
          </p:nvSpPr>
          <p:spPr>
            <a:xfrm>
              <a:off x="131757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72" y="1"/>
                  </a:moveTo>
                  <a:lnTo>
                    <a:pt x="12272" y="1"/>
                  </a:lnTo>
                  <a:lnTo>
                    <a:pt x="11645" y="27"/>
                  </a:lnTo>
                  <a:lnTo>
                    <a:pt x="11018" y="53"/>
                  </a:lnTo>
                  <a:lnTo>
                    <a:pt x="10392" y="131"/>
                  </a:lnTo>
                  <a:lnTo>
                    <a:pt x="9791" y="236"/>
                  </a:lnTo>
                  <a:lnTo>
                    <a:pt x="9191" y="392"/>
                  </a:lnTo>
                  <a:lnTo>
                    <a:pt x="8616" y="549"/>
                  </a:lnTo>
                  <a:lnTo>
                    <a:pt x="8042" y="732"/>
                  </a:lnTo>
                  <a:lnTo>
                    <a:pt x="7494" y="967"/>
                  </a:lnTo>
                  <a:lnTo>
                    <a:pt x="6945" y="1202"/>
                  </a:lnTo>
                  <a:lnTo>
                    <a:pt x="6423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35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603" y="3578"/>
                  </a:lnTo>
                  <a:lnTo>
                    <a:pt x="3186" y="4022"/>
                  </a:lnTo>
                  <a:lnTo>
                    <a:pt x="2794" y="4465"/>
                  </a:lnTo>
                  <a:lnTo>
                    <a:pt x="2428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89" y="6424"/>
                  </a:lnTo>
                  <a:lnTo>
                    <a:pt x="1201" y="6946"/>
                  </a:lnTo>
                  <a:lnTo>
                    <a:pt x="966" y="7494"/>
                  </a:lnTo>
                  <a:lnTo>
                    <a:pt x="758" y="8042"/>
                  </a:lnTo>
                  <a:lnTo>
                    <a:pt x="549" y="8617"/>
                  </a:lnTo>
                  <a:lnTo>
                    <a:pt x="392" y="9191"/>
                  </a:lnTo>
                  <a:lnTo>
                    <a:pt x="261" y="9792"/>
                  </a:lnTo>
                  <a:lnTo>
                    <a:pt x="131" y="10392"/>
                  </a:lnTo>
                  <a:lnTo>
                    <a:pt x="53" y="11019"/>
                  </a:lnTo>
                  <a:lnTo>
                    <a:pt x="26" y="1161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26" y="12899"/>
                  </a:lnTo>
                  <a:lnTo>
                    <a:pt x="53" y="13525"/>
                  </a:lnTo>
                  <a:lnTo>
                    <a:pt x="131" y="14126"/>
                  </a:lnTo>
                  <a:lnTo>
                    <a:pt x="261" y="14726"/>
                  </a:lnTo>
                  <a:lnTo>
                    <a:pt x="392" y="15327"/>
                  </a:lnTo>
                  <a:lnTo>
                    <a:pt x="549" y="15901"/>
                  </a:lnTo>
                  <a:lnTo>
                    <a:pt x="758" y="16476"/>
                  </a:lnTo>
                  <a:lnTo>
                    <a:pt x="966" y="17024"/>
                  </a:lnTo>
                  <a:lnTo>
                    <a:pt x="1201" y="17572"/>
                  </a:lnTo>
                  <a:lnTo>
                    <a:pt x="1489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8" y="19609"/>
                  </a:lnTo>
                  <a:lnTo>
                    <a:pt x="2794" y="20052"/>
                  </a:lnTo>
                  <a:lnTo>
                    <a:pt x="3186" y="20496"/>
                  </a:lnTo>
                  <a:lnTo>
                    <a:pt x="3603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35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423" y="23055"/>
                  </a:lnTo>
                  <a:lnTo>
                    <a:pt x="6945" y="23316"/>
                  </a:lnTo>
                  <a:lnTo>
                    <a:pt x="7494" y="23551"/>
                  </a:lnTo>
                  <a:lnTo>
                    <a:pt x="8042" y="23786"/>
                  </a:lnTo>
                  <a:lnTo>
                    <a:pt x="8616" y="23969"/>
                  </a:lnTo>
                  <a:lnTo>
                    <a:pt x="9191" y="24125"/>
                  </a:lnTo>
                  <a:lnTo>
                    <a:pt x="9791" y="24282"/>
                  </a:lnTo>
                  <a:lnTo>
                    <a:pt x="10392" y="24387"/>
                  </a:lnTo>
                  <a:lnTo>
                    <a:pt x="11018" y="24465"/>
                  </a:lnTo>
                  <a:lnTo>
                    <a:pt x="11645" y="24517"/>
                  </a:lnTo>
                  <a:lnTo>
                    <a:pt x="12272" y="24517"/>
                  </a:lnTo>
                  <a:lnTo>
                    <a:pt x="12272" y="24517"/>
                  </a:lnTo>
                  <a:lnTo>
                    <a:pt x="12898" y="24517"/>
                  </a:lnTo>
                  <a:lnTo>
                    <a:pt x="13525" y="24465"/>
                  </a:lnTo>
                  <a:lnTo>
                    <a:pt x="14125" y="24387"/>
                  </a:lnTo>
                  <a:lnTo>
                    <a:pt x="14726" y="24282"/>
                  </a:lnTo>
                  <a:lnTo>
                    <a:pt x="15326" y="24125"/>
                  </a:lnTo>
                  <a:lnTo>
                    <a:pt x="15901" y="23969"/>
                  </a:lnTo>
                  <a:lnTo>
                    <a:pt x="16475" y="23786"/>
                  </a:lnTo>
                  <a:lnTo>
                    <a:pt x="17023" y="23551"/>
                  </a:lnTo>
                  <a:lnTo>
                    <a:pt x="17572" y="23316"/>
                  </a:lnTo>
                  <a:lnTo>
                    <a:pt x="18120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608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40" y="20940"/>
                  </a:lnTo>
                  <a:lnTo>
                    <a:pt x="21331" y="20496"/>
                  </a:lnTo>
                  <a:lnTo>
                    <a:pt x="21723" y="20052"/>
                  </a:lnTo>
                  <a:lnTo>
                    <a:pt x="22088" y="19609"/>
                  </a:lnTo>
                  <a:lnTo>
                    <a:pt x="22428" y="19113"/>
                  </a:lnTo>
                  <a:lnTo>
                    <a:pt x="22741" y="18616"/>
                  </a:lnTo>
                  <a:lnTo>
                    <a:pt x="23054" y="18094"/>
                  </a:lnTo>
                  <a:lnTo>
                    <a:pt x="23316" y="17572"/>
                  </a:lnTo>
                  <a:lnTo>
                    <a:pt x="23551" y="17024"/>
                  </a:lnTo>
                  <a:lnTo>
                    <a:pt x="23786" y="16476"/>
                  </a:lnTo>
                  <a:lnTo>
                    <a:pt x="23968" y="15901"/>
                  </a:lnTo>
                  <a:lnTo>
                    <a:pt x="24151" y="15327"/>
                  </a:lnTo>
                  <a:lnTo>
                    <a:pt x="24282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517" y="12899"/>
                  </a:lnTo>
                  <a:lnTo>
                    <a:pt x="24517" y="12272"/>
                  </a:lnTo>
                  <a:lnTo>
                    <a:pt x="24517" y="12272"/>
                  </a:lnTo>
                  <a:lnTo>
                    <a:pt x="24517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82" y="9792"/>
                  </a:lnTo>
                  <a:lnTo>
                    <a:pt x="24151" y="9191"/>
                  </a:lnTo>
                  <a:lnTo>
                    <a:pt x="23968" y="8617"/>
                  </a:lnTo>
                  <a:lnTo>
                    <a:pt x="23786" y="8042"/>
                  </a:lnTo>
                  <a:lnTo>
                    <a:pt x="23551" y="7494"/>
                  </a:lnTo>
                  <a:lnTo>
                    <a:pt x="23316" y="6946"/>
                  </a:lnTo>
                  <a:lnTo>
                    <a:pt x="23054" y="6424"/>
                  </a:lnTo>
                  <a:lnTo>
                    <a:pt x="22741" y="5901"/>
                  </a:lnTo>
                  <a:lnTo>
                    <a:pt x="22428" y="5405"/>
                  </a:lnTo>
                  <a:lnTo>
                    <a:pt x="22088" y="4935"/>
                  </a:lnTo>
                  <a:lnTo>
                    <a:pt x="21723" y="4465"/>
                  </a:lnTo>
                  <a:lnTo>
                    <a:pt x="21331" y="4022"/>
                  </a:lnTo>
                  <a:lnTo>
                    <a:pt x="20940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608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120" y="1489"/>
                  </a:lnTo>
                  <a:lnTo>
                    <a:pt x="17572" y="1202"/>
                  </a:lnTo>
                  <a:lnTo>
                    <a:pt x="17023" y="967"/>
                  </a:lnTo>
                  <a:lnTo>
                    <a:pt x="16475" y="732"/>
                  </a:lnTo>
                  <a:lnTo>
                    <a:pt x="15901" y="549"/>
                  </a:lnTo>
                  <a:lnTo>
                    <a:pt x="15326" y="392"/>
                  </a:lnTo>
                  <a:lnTo>
                    <a:pt x="14726" y="236"/>
                  </a:lnTo>
                  <a:lnTo>
                    <a:pt x="14125" y="131"/>
                  </a:lnTo>
                  <a:lnTo>
                    <a:pt x="13525" y="53"/>
                  </a:lnTo>
                  <a:lnTo>
                    <a:pt x="12898" y="27"/>
                  </a:lnTo>
                  <a:lnTo>
                    <a:pt x="122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8171;p116">
              <a:extLst>
                <a:ext uri="{FF2B5EF4-FFF2-40B4-BE49-F238E27FC236}">
                  <a16:creationId xmlns:a16="http://schemas.microsoft.com/office/drawing/2014/main" id="{119F84D1-0E86-26B7-6911-488848541B12}"/>
                </a:ext>
              </a:extLst>
            </p:cNvPr>
            <p:cNvSpPr/>
            <p:nvPr/>
          </p:nvSpPr>
          <p:spPr>
            <a:xfrm>
              <a:off x="1623700" y="2424725"/>
              <a:ext cx="265675" cy="306800"/>
            </a:xfrm>
            <a:custGeom>
              <a:avLst/>
              <a:gdLst/>
              <a:ahLst/>
              <a:cxnLst/>
              <a:rect l="l" t="t" r="r" b="b"/>
              <a:pathLst>
                <a:path w="10627" h="12272" extrusionOk="0">
                  <a:moveTo>
                    <a:pt x="0" y="1"/>
                  </a:moveTo>
                  <a:lnTo>
                    <a:pt x="0" y="12272"/>
                  </a:lnTo>
                  <a:lnTo>
                    <a:pt x="10627" y="6136"/>
                  </a:lnTo>
                  <a:lnTo>
                    <a:pt x="10183" y="5431"/>
                  </a:lnTo>
                  <a:lnTo>
                    <a:pt x="9713" y="4779"/>
                  </a:lnTo>
                  <a:lnTo>
                    <a:pt x="9191" y="4152"/>
                  </a:lnTo>
                  <a:lnTo>
                    <a:pt x="8642" y="3578"/>
                  </a:lnTo>
                  <a:lnTo>
                    <a:pt x="8068" y="3029"/>
                  </a:lnTo>
                  <a:lnTo>
                    <a:pt x="7441" y="2533"/>
                  </a:lnTo>
                  <a:lnTo>
                    <a:pt x="6815" y="2063"/>
                  </a:lnTo>
                  <a:lnTo>
                    <a:pt x="6136" y="1646"/>
                  </a:lnTo>
                  <a:lnTo>
                    <a:pt x="5431" y="1280"/>
                  </a:lnTo>
                  <a:lnTo>
                    <a:pt x="4700" y="941"/>
                  </a:lnTo>
                  <a:lnTo>
                    <a:pt x="3969" y="654"/>
                  </a:lnTo>
                  <a:lnTo>
                    <a:pt x="3212" y="419"/>
                  </a:lnTo>
                  <a:lnTo>
                    <a:pt x="2429" y="236"/>
                  </a:lnTo>
                  <a:lnTo>
                    <a:pt x="1619" y="105"/>
                  </a:lnTo>
                  <a:lnTo>
                    <a:pt x="810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8172;p116">
              <a:extLst>
                <a:ext uri="{FF2B5EF4-FFF2-40B4-BE49-F238E27FC236}">
                  <a16:creationId xmlns:a16="http://schemas.microsoft.com/office/drawing/2014/main" id="{41C773FB-58F1-3493-04AB-13FC8DBCD8CE}"/>
                </a:ext>
              </a:extLst>
            </p:cNvPr>
            <p:cNvSpPr/>
            <p:nvPr/>
          </p:nvSpPr>
          <p:spPr>
            <a:xfrm>
              <a:off x="1423300" y="2530475"/>
              <a:ext cx="402125" cy="402100"/>
            </a:xfrm>
            <a:custGeom>
              <a:avLst/>
              <a:gdLst/>
              <a:ahLst/>
              <a:cxnLst/>
              <a:rect l="l" t="t" r="r" b="b"/>
              <a:pathLst>
                <a:path w="16085" h="16084" extrusionOk="0">
                  <a:moveTo>
                    <a:pt x="7625" y="0"/>
                  </a:moveTo>
                  <a:lnTo>
                    <a:pt x="7207" y="27"/>
                  </a:lnTo>
                  <a:lnTo>
                    <a:pt x="6815" y="79"/>
                  </a:lnTo>
                  <a:lnTo>
                    <a:pt x="6424" y="157"/>
                  </a:lnTo>
                  <a:lnTo>
                    <a:pt x="6032" y="235"/>
                  </a:lnTo>
                  <a:lnTo>
                    <a:pt x="5641" y="340"/>
                  </a:lnTo>
                  <a:lnTo>
                    <a:pt x="5275" y="470"/>
                  </a:lnTo>
                  <a:lnTo>
                    <a:pt x="4909" y="627"/>
                  </a:lnTo>
                  <a:lnTo>
                    <a:pt x="4544" y="784"/>
                  </a:lnTo>
                  <a:lnTo>
                    <a:pt x="4205" y="966"/>
                  </a:lnTo>
                  <a:lnTo>
                    <a:pt x="3865" y="1149"/>
                  </a:lnTo>
                  <a:lnTo>
                    <a:pt x="3526" y="1358"/>
                  </a:lnTo>
                  <a:lnTo>
                    <a:pt x="3212" y="1593"/>
                  </a:lnTo>
                  <a:lnTo>
                    <a:pt x="2925" y="1828"/>
                  </a:lnTo>
                  <a:lnTo>
                    <a:pt x="2638" y="2089"/>
                  </a:lnTo>
                  <a:lnTo>
                    <a:pt x="2351" y="2350"/>
                  </a:lnTo>
                  <a:lnTo>
                    <a:pt x="2090" y="2611"/>
                  </a:lnTo>
                  <a:lnTo>
                    <a:pt x="1829" y="2925"/>
                  </a:lnTo>
                  <a:lnTo>
                    <a:pt x="1594" y="3212"/>
                  </a:lnTo>
                  <a:lnTo>
                    <a:pt x="1359" y="3525"/>
                  </a:lnTo>
                  <a:lnTo>
                    <a:pt x="1150" y="3865"/>
                  </a:lnTo>
                  <a:lnTo>
                    <a:pt x="967" y="4204"/>
                  </a:lnTo>
                  <a:lnTo>
                    <a:pt x="784" y="4543"/>
                  </a:lnTo>
                  <a:lnTo>
                    <a:pt x="628" y="4909"/>
                  </a:lnTo>
                  <a:lnTo>
                    <a:pt x="471" y="5274"/>
                  </a:lnTo>
                  <a:lnTo>
                    <a:pt x="340" y="5640"/>
                  </a:lnTo>
                  <a:lnTo>
                    <a:pt x="236" y="6032"/>
                  </a:lnTo>
                  <a:lnTo>
                    <a:pt x="158" y="6397"/>
                  </a:lnTo>
                  <a:lnTo>
                    <a:pt x="79" y="6815"/>
                  </a:lnTo>
                  <a:lnTo>
                    <a:pt x="27" y="7207"/>
                  </a:lnTo>
                  <a:lnTo>
                    <a:pt x="1" y="7624"/>
                  </a:lnTo>
                  <a:lnTo>
                    <a:pt x="1" y="8042"/>
                  </a:lnTo>
                  <a:lnTo>
                    <a:pt x="1" y="8434"/>
                  </a:lnTo>
                  <a:lnTo>
                    <a:pt x="27" y="8851"/>
                  </a:lnTo>
                  <a:lnTo>
                    <a:pt x="79" y="9243"/>
                  </a:lnTo>
                  <a:lnTo>
                    <a:pt x="158" y="9661"/>
                  </a:lnTo>
                  <a:lnTo>
                    <a:pt x="236" y="10052"/>
                  </a:lnTo>
                  <a:lnTo>
                    <a:pt x="340" y="10418"/>
                  </a:lnTo>
                  <a:lnTo>
                    <a:pt x="471" y="10783"/>
                  </a:lnTo>
                  <a:lnTo>
                    <a:pt x="628" y="11149"/>
                  </a:lnTo>
                  <a:lnTo>
                    <a:pt x="784" y="11514"/>
                  </a:lnTo>
                  <a:lnTo>
                    <a:pt x="967" y="11854"/>
                  </a:lnTo>
                  <a:lnTo>
                    <a:pt x="1150" y="12193"/>
                  </a:lnTo>
                  <a:lnTo>
                    <a:pt x="1359" y="12533"/>
                  </a:lnTo>
                  <a:lnTo>
                    <a:pt x="1594" y="12846"/>
                  </a:lnTo>
                  <a:lnTo>
                    <a:pt x="1829" y="13159"/>
                  </a:lnTo>
                  <a:lnTo>
                    <a:pt x="2090" y="13447"/>
                  </a:lnTo>
                  <a:lnTo>
                    <a:pt x="2351" y="13708"/>
                  </a:lnTo>
                  <a:lnTo>
                    <a:pt x="2638" y="13995"/>
                  </a:lnTo>
                  <a:lnTo>
                    <a:pt x="2925" y="14230"/>
                  </a:lnTo>
                  <a:lnTo>
                    <a:pt x="3212" y="14465"/>
                  </a:lnTo>
                  <a:lnTo>
                    <a:pt x="3526" y="14700"/>
                  </a:lnTo>
                  <a:lnTo>
                    <a:pt x="3865" y="14909"/>
                  </a:lnTo>
                  <a:lnTo>
                    <a:pt x="4205" y="15091"/>
                  </a:lnTo>
                  <a:lnTo>
                    <a:pt x="4544" y="15274"/>
                  </a:lnTo>
                  <a:lnTo>
                    <a:pt x="4909" y="15431"/>
                  </a:lnTo>
                  <a:lnTo>
                    <a:pt x="5275" y="15587"/>
                  </a:lnTo>
                  <a:lnTo>
                    <a:pt x="5641" y="15718"/>
                  </a:lnTo>
                  <a:lnTo>
                    <a:pt x="6032" y="15822"/>
                  </a:lnTo>
                  <a:lnTo>
                    <a:pt x="6424" y="15901"/>
                  </a:lnTo>
                  <a:lnTo>
                    <a:pt x="6815" y="15979"/>
                  </a:lnTo>
                  <a:lnTo>
                    <a:pt x="7207" y="16031"/>
                  </a:lnTo>
                  <a:lnTo>
                    <a:pt x="7625" y="16057"/>
                  </a:lnTo>
                  <a:lnTo>
                    <a:pt x="8043" y="16084"/>
                  </a:lnTo>
                  <a:lnTo>
                    <a:pt x="8460" y="16057"/>
                  </a:lnTo>
                  <a:lnTo>
                    <a:pt x="8852" y="16031"/>
                  </a:lnTo>
                  <a:lnTo>
                    <a:pt x="9270" y="15979"/>
                  </a:lnTo>
                  <a:lnTo>
                    <a:pt x="9661" y="15901"/>
                  </a:lnTo>
                  <a:lnTo>
                    <a:pt x="10053" y="15822"/>
                  </a:lnTo>
                  <a:lnTo>
                    <a:pt x="10418" y="15718"/>
                  </a:lnTo>
                  <a:lnTo>
                    <a:pt x="10810" y="15587"/>
                  </a:lnTo>
                  <a:lnTo>
                    <a:pt x="11176" y="15431"/>
                  </a:lnTo>
                  <a:lnTo>
                    <a:pt x="11515" y="15274"/>
                  </a:lnTo>
                  <a:lnTo>
                    <a:pt x="11881" y="15091"/>
                  </a:lnTo>
                  <a:lnTo>
                    <a:pt x="12194" y="14909"/>
                  </a:lnTo>
                  <a:lnTo>
                    <a:pt x="12533" y="14700"/>
                  </a:lnTo>
                  <a:lnTo>
                    <a:pt x="12847" y="14465"/>
                  </a:lnTo>
                  <a:lnTo>
                    <a:pt x="13160" y="14230"/>
                  </a:lnTo>
                  <a:lnTo>
                    <a:pt x="13447" y="13995"/>
                  </a:lnTo>
                  <a:lnTo>
                    <a:pt x="13734" y="13708"/>
                  </a:lnTo>
                  <a:lnTo>
                    <a:pt x="13995" y="13447"/>
                  </a:lnTo>
                  <a:lnTo>
                    <a:pt x="14230" y="13159"/>
                  </a:lnTo>
                  <a:lnTo>
                    <a:pt x="14491" y="12846"/>
                  </a:lnTo>
                  <a:lnTo>
                    <a:pt x="14700" y="12533"/>
                  </a:lnTo>
                  <a:lnTo>
                    <a:pt x="14909" y="12193"/>
                  </a:lnTo>
                  <a:lnTo>
                    <a:pt x="15118" y="11854"/>
                  </a:lnTo>
                  <a:lnTo>
                    <a:pt x="15275" y="11514"/>
                  </a:lnTo>
                  <a:lnTo>
                    <a:pt x="15457" y="11149"/>
                  </a:lnTo>
                  <a:lnTo>
                    <a:pt x="15588" y="10783"/>
                  </a:lnTo>
                  <a:lnTo>
                    <a:pt x="15719" y="10418"/>
                  </a:lnTo>
                  <a:lnTo>
                    <a:pt x="15823" y="10052"/>
                  </a:lnTo>
                  <a:lnTo>
                    <a:pt x="15901" y="9661"/>
                  </a:lnTo>
                  <a:lnTo>
                    <a:pt x="15980" y="9243"/>
                  </a:lnTo>
                  <a:lnTo>
                    <a:pt x="16032" y="8851"/>
                  </a:lnTo>
                  <a:lnTo>
                    <a:pt x="16058" y="8434"/>
                  </a:lnTo>
                  <a:lnTo>
                    <a:pt x="16084" y="8042"/>
                  </a:lnTo>
                  <a:lnTo>
                    <a:pt x="16058" y="7624"/>
                  </a:lnTo>
                  <a:lnTo>
                    <a:pt x="16032" y="7207"/>
                  </a:lnTo>
                  <a:lnTo>
                    <a:pt x="15980" y="6815"/>
                  </a:lnTo>
                  <a:lnTo>
                    <a:pt x="15901" y="6397"/>
                  </a:lnTo>
                  <a:lnTo>
                    <a:pt x="15823" y="6032"/>
                  </a:lnTo>
                  <a:lnTo>
                    <a:pt x="15719" y="5640"/>
                  </a:lnTo>
                  <a:lnTo>
                    <a:pt x="15588" y="5274"/>
                  </a:lnTo>
                  <a:lnTo>
                    <a:pt x="15457" y="4909"/>
                  </a:lnTo>
                  <a:lnTo>
                    <a:pt x="15275" y="4543"/>
                  </a:lnTo>
                  <a:lnTo>
                    <a:pt x="15118" y="4204"/>
                  </a:lnTo>
                  <a:lnTo>
                    <a:pt x="14909" y="3865"/>
                  </a:lnTo>
                  <a:lnTo>
                    <a:pt x="14700" y="3525"/>
                  </a:lnTo>
                  <a:lnTo>
                    <a:pt x="14491" y="3212"/>
                  </a:lnTo>
                  <a:lnTo>
                    <a:pt x="14230" y="2925"/>
                  </a:lnTo>
                  <a:lnTo>
                    <a:pt x="13995" y="2611"/>
                  </a:lnTo>
                  <a:lnTo>
                    <a:pt x="13734" y="2350"/>
                  </a:lnTo>
                  <a:lnTo>
                    <a:pt x="13447" y="2089"/>
                  </a:lnTo>
                  <a:lnTo>
                    <a:pt x="13160" y="1828"/>
                  </a:lnTo>
                  <a:lnTo>
                    <a:pt x="12847" y="1593"/>
                  </a:lnTo>
                  <a:lnTo>
                    <a:pt x="12533" y="1358"/>
                  </a:lnTo>
                  <a:lnTo>
                    <a:pt x="12194" y="1149"/>
                  </a:lnTo>
                  <a:lnTo>
                    <a:pt x="11881" y="966"/>
                  </a:lnTo>
                  <a:lnTo>
                    <a:pt x="11515" y="784"/>
                  </a:lnTo>
                  <a:lnTo>
                    <a:pt x="11176" y="627"/>
                  </a:lnTo>
                  <a:lnTo>
                    <a:pt x="10810" y="470"/>
                  </a:lnTo>
                  <a:lnTo>
                    <a:pt x="10418" y="340"/>
                  </a:lnTo>
                  <a:lnTo>
                    <a:pt x="10053" y="235"/>
                  </a:lnTo>
                  <a:lnTo>
                    <a:pt x="9661" y="157"/>
                  </a:lnTo>
                  <a:lnTo>
                    <a:pt x="9270" y="79"/>
                  </a:lnTo>
                  <a:lnTo>
                    <a:pt x="8852" y="27"/>
                  </a:lnTo>
                  <a:lnTo>
                    <a:pt x="84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8173;p116">
              <a:extLst>
                <a:ext uri="{FF2B5EF4-FFF2-40B4-BE49-F238E27FC236}">
                  <a16:creationId xmlns:a16="http://schemas.microsoft.com/office/drawing/2014/main" id="{CDB2644B-AB17-02A8-C12E-24737E2AA7B3}"/>
                </a:ext>
              </a:extLst>
            </p:cNvPr>
            <p:cNvSpPr/>
            <p:nvPr/>
          </p:nvSpPr>
          <p:spPr>
            <a:xfrm>
              <a:off x="1537550" y="2715200"/>
              <a:ext cx="172975" cy="32000"/>
            </a:xfrm>
            <a:custGeom>
              <a:avLst/>
              <a:gdLst/>
              <a:ahLst/>
              <a:cxnLst/>
              <a:rect l="l" t="t" r="r" b="b"/>
              <a:pathLst>
                <a:path w="6919" h="1280" extrusionOk="0">
                  <a:moveTo>
                    <a:pt x="653" y="0"/>
                  </a:moveTo>
                  <a:lnTo>
                    <a:pt x="522" y="26"/>
                  </a:lnTo>
                  <a:lnTo>
                    <a:pt x="392" y="52"/>
                  </a:lnTo>
                  <a:lnTo>
                    <a:pt x="287" y="105"/>
                  </a:lnTo>
                  <a:lnTo>
                    <a:pt x="209" y="183"/>
                  </a:lnTo>
                  <a:lnTo>
                    <a:pt x="131" y="287"/>
                  </a:lnTo>
                  <a:lnTo>
                    <a:pt x="52" y="392"/>
                  </a:lnTo>
                  <a:lnTo>
                    <a:pt x="26" y="522"/>
                  </a:lnTo>
                  <a:lnTo>
                    <a:pt x="0" y="653"/>
                  </a:lnTo>
                  <a:lnTo>
                    <a:pt x="26" y="757"/>
                  </a:lnTo>
                  <a:lnTo>
                    <a:pt x="52" y="888"/>
                  </a:lnTo>
                  <a:lnTo>
                    <a:pt x="131" y="992"/>
                  </a:lnTo>
                  <a:lnTo>
                    <a:pt x="209" y="1097"/>
                  </a:lnTo>
                  <a:lnTo>
                    <a:pt x="287" y="1175"/>
                  </a:lnTo>
                  <a:lnTo>
                    <a:pt x="392" y="1227"/>
                  </a:lnTo>
                  <a:lnTo>
                    <a:pt x="522" y="1280"/>
                  </a:lnTo>
                  <a:lnTo>
                    <a:pt x="6423" y="1280"/>
                  </a:lnTo>
                  <a:lnTo>
                    <a:pt x="6527" y="1227"/>
                  </a:lnTo>
                  <a:lnTo>
                    <a:pt x="6632" y="1175"/>
                  </a:lnTo>
                  <a:lnTo>
                    <a:pt x="6736" y="1097"/>
                  </a:lnTo>
                  <a:lnTo>
                    <a:pt x="6814" y="992"/>
                  </a:lnTo>
                  <a:lnTo>
                    <a:pt x="6867" y="888"/>
                  </a:lnTo>
                  <a:lnTo>
                    <a:pt x="6919" y="757"/>
                  </a:lnTo>
                  <a:lnTo>
                    <a:pt x="6919" y="653"/>
                  </a:lnTo>
                  <a:lnTo>
                    <a:pt x="6919" y="522"/>
                  </a:lnTo>
                  <a:lnTo>
                    <a:pt x="6867" y="392"/>
                  </a:lnTo>
                  <a:lnTo>
                    <a:pt x="6814" y="287"/>
                  </a:lnTo>
                  <a:lnTo>
                    <a:pt x="6736" y="183"/>
                  </a:lnTo>
                  <a:lnTo>
                    <a:pt x="6632" y="105"/>
                  </a:lnTo>
                  <a:lnTo>
                    <a:pt x="6527" y="52"/>
                  </a:lnTo>
                  <a:lnTo>
                    <a:pt x="6423" y="26"/>
                  </a:lnTo>
                  <a:lnTo>
                    <a:pt x="62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8174;p116">
              <a:extLst>
                <a:ext uri="{FF2B5EF4-FFF2-40B4-BE49-F238E27FC236}">
                  <a16:creationId xmlns:a16="http://schemas.microsoft.com/office/drawing/2014/main" id="{DEF244B2-B0AB-E6CA-E8DB-40B651469482}"/>
                </a:ext>
              </a:extLst>
            </p:cNvPr>
            <p:cNvSpPr/>
            <p:nvPr/>
          </p:nvSpPr>
          <p:spPr>
            <a:xfrm>
              <a:off x="2656950" y="470475"/>
              <a:ext cx="280050" cy="95975"/>
            </a:xfrm>
            <a:custGeom>
              <a:avLst/>
              <a:gdLst/>
              <a:ahLst/>
              <a:cxnLst/>
              <a:rect l="l" t="t" r="r" b="b"/>
              <a:pathLst>
                <a:path w="11202" h="3839" extrusionOk="0">
                  <a:moveTo>
                    <a:pt x="5588" y="1"/>
                  </a:moveTo>
                  <a:lnTo>
                    <a:pt x="5249" y="27"/>
                  </a:lnTo>
                  <a:lnTo>
                    <a:pt x="4883" y="53"/>
                  </a:lnTo>
                  <a:lnTo>
                    <a:pt x="4518" y="79"/>
                  </a:lnTo>
                  <a:lnTo>
                    <a:pt x="4152" y="157"/>
                  </a:lnTo>
                  <a:lnTo>
                    <a:pt x="3813" y="210"/>
                  </a:lnTo>
                  <a:lnTo>
                    <a:pt x="3447" y="314"/>
                  </a:lnTo>
                  <a:lnTo>
                    <a:pt x="3108" y="419"/>
                  </a:lnTo>
                  <a:lnTo>
                    <a:pt x="2768" y="549"/>
                  </a:lnTo>
                  <a:lnTo>
                    <a:pt x="2429" y="706"/>
                  </a:lnTo>
                  <a:lnTo>
                    <a:pt x="2089" y="862"/>
                  </a:lnTo>
                  <a:lnTo>
                    <a:pt x="1776" y="1045"/>
                  </a:lnTo>
                  <a:lnTo>
                    <a:pt x="1463" y="1254"/>
                  </a:lnTo>
                  <a:lnTo>
                    <a:pt x="1150" y="1463"/>
                  </a:lnTo>
                  <a:lnTo>
                    <a:pt x="862" y="1698"/>
                  </a:lnTo>
                  <a:lnTo>
                    <a:pt x="549" y="1933"/>
                  </a:lnTo>
                  <a:lnTo>
                    <a:pt x="288" y="2220"/>
                  </a:lnTo>
                  <a:lnTo>
                    <a:pt x="157" y="2351"/>
                  </a:lnTo>
                  <a:lnTo>
                    <a:pt x="79" y="2533"/>
                  </a:lnTo>
                  <a:lnTo>
                    <a:pt x="27" y="2716"/>
                  </a:lnTo>
                  <a:lnTo>
                    <a:pt x="1" y="2899"/>
                  </a:lnTo>
                  <a:lnTo>
                    <a:pt x="27" y="3082"/>
                  </a:lnTo>
                  <a:lnTo>
                    <a:pt x="79" y="3238"/>
                  </a:lnTo>
                  <a:lnTo>
                    <a:pt x="157" y="3421"/>
                  </a:lnTo>
                  <a:lnTo>
                    <a:pt x="288" y="3578"/>
                  </a:lnTo>
                  <a:lnTo>
                    <a:pt x="445" y="3682"/>
                  </a:lnTo>
                  <a:lnTo>
                    <a:pt x="601" y="3787"/>
                  </a:lnTo>
                  <a:lnTo>
                    <a:pt x="784" y="3839"/>
                  </a:lnTo>
                  <a:lnTo>
                    <a:pt x="1150" y="3839"/>
                  </a:lnTo>
                  <a:lnTo>
                    <a:pt x="1332" y="3787"/>
                  </a:lnTo>
                  <a:lnTo>
                    <a:pt x="1489" y="3682"/>
                  </a:lnTo>
                  <a:lnTo>
                    <a:pt x="1646" y="3552"/>
                  </a:lnTo>
                  <a:lnTo>
                    <a:pt x="2063" y="3186"/>
                  </a:lnTo>
                  <a:lnTo>
                    <a:pt x="2507" y="2847"/>
                  </a:lnTo>
                  <a:lnTo>
                    <a:pt x="3003" y="2559"/>
                  </a:lnTo>
                  <a:lnTo>
                    <a:pt x="3499" y="2324"/>
                  </a:lnTo>
                  <a:lnTo>
                    <a:pt x="3995" y="2142"/>
                  </a:lnTo>
                  <a:lnTo>
                    <a:pt x="4544" y="2037"/>
                  </a:lnTo>
                  <a:lnTo>
                    <a:pt x="5066" y="1959"/>
                  </a:lnTo>
                  <a:lnTo>
                    <a:pt x="5588" y="1933"/>
                  </a:lnTo>
                  <a:lnTo>
                    <a:pt x="6136" y="1959"/>
                  </a:lnTo>
                  <a:lnTo>
                    <a:pt x="6658" y="2037"/>
                  </a:lnTo>
                  <a:lnTo>
                    <a:pt x="7207" y="2142"/>
                  </a:lnTo>
                  <a:lnTo>
                    <a:pt x="7703" y="2324"/>
                  </a:lnTo>
                  <a:lnTo>
                    <a:pt x="8199" y="2559"/>
                  </a:lnTo>
                  <a:lnTo>
                    <a:pt x="8695" y="2847"/>
                  </a:lnTo>
                  <a:lnTo>
                    <a:pt x="9139" y="3186"/>
                  </a:lnTo>
                  <a:lnTo>
                    <a:pt x="9557" y="3552"/>
                  </a:lnTo>
                  <a:lnTo>
                    <a:pt x="9713" y="3682"/>
                  </a:lnTo>
                  <a:lnTo>
                    <a:pt x="9870" y="3760"/>
                  </a:lnTo>
                  <a:lnTo>
                    <a:pt x="10053" y="3839"/>
                  </a:lnTo>
                  <a:lnTo>
                    <a:pt x="10235" y="3839"/>
                  </a:lnTo>
                  <a:lnTo>
                    <a:pt x="10418" y="3813"/>
                  </a:lnTo>
                  <a:lnTo>
                    <a:pt x="10601" y="3760"/>
                  </a:lnTo>
                  <a:lnTo>
                    <a:pt x="10758" y="3682"/>
                  </a:lnTo>
                  <a:lnTo>
                    <a:pt x="10914" y="3552"/>
                  </a:lnTo>
                  <a:lnTo>
                    <a:pt x="11045" y="3421"/>
                  </a:lnTo>
                  <a:lnTo>
                    <a:pt x="11123" y="3238"/>
                  </a:lnTo>
                  <a:lnTo>
                    <a:pt x="11175" y="3082"/>
                  </a:lnTo>
                  <a:lnTo>
                    <a:pt x="11201" y="2899"/>
                  </a:lnTo>
                  <a:lnTo>
                    <a:pt x="11175" y="2716"/>
                  </a:lnTo>
                  <a:lnTo>
                    <a:pt x="11123" y="2533"/>
                  </a:lnTo>
                  <a:lnTo>
                    <a:pt x="11045" y="2351"/>
                  </a:lnTo>
                  <a:lnTo>
                    <a:pt x="10914" y="2220"/>
                  </a:lnTo>
                  <a:lnTo>
                    <a:pt x="10627" y="1933"/>
                  </a:lnTo>
                  <a:lnTo>
                    <a:pt x="10340" y="1698"/>
                  </a:lnTo>
                  <a:lnTo>
                    <a:pt x="10053" y="1463"/>
                  </a:lnTo>
                  <a:lnTo>
                    <a:pt x="9739" y="1254"/>
                  </a:lnTo>
                  <a:lnTo>
                    <a:pt x="9426" y="1045"/>
                  </a:lnTo>
                  <a:lnTo>
                    <a:pt x="9087" y="862"/>
                  </a:lnTo>
                  <a:lnTo>
                    <a:pt x="8773" y="706"/>
                  </a:lnTo>
                  <a:lnTo>
                    <a:pt x="8434" y="549"/>
                  </a:lnTo>
                  <a:lnTo>
                    <a:pt x="8094" y="419"/>
                  </a:lnTo>
                  <a:lnTo>
                    <a:pt x="7729" y="314"/>
                  </a:lnTo>
                  <a:lnTo>
                    <a:pt x="7390" y="210"/>
                  </a:lnTo>
                  <a:lnTo>
                    <a:pt x="7024" y="157"/>
                  </a:lnTo>
                  <a:lnTo>
                    <a:pt x="6685" y="79"/>
                  </a:lnTo>
                  <a:lnTo>
                    <a:pt x="6319" y="53"/>
                  </a:lnTo>
                  <a:lnTo>
                    <a:pt x="5954" y="27"/>
                  </a:lnTo>
                  <a:lnTo>
                    <a:pt x="55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8175;p116">
              <a:extLst>
                <a:ext uri="{FF2B5EF4-FFF2-40B4-BE49-F238E27FC236}">
                  <a16:creationId xmlns:a16="http://schemas.microsoft.com/office/drawing/2014/main" id="{84183591-2334-23EA-851D-222127DECB5A}"/>
                </a:ext>
              </a:extLst>
            </p:cNvPr>
            <p:cNvSpPr/>
            <p:nvPr/>
          </p:nvSpPr>
          <p:spPr>
            <a:xfrm>
              <a:off x="2572750" y="350375"/>
              <a:ext cx="449100" cy="131225"/>
            </a:xfrm>
            <a:custGeom>
              <a:avLst/>
              <a:gdLst/>
              <a:ahLst/>
              <a:cxnLst/>
              <a:rect l="l" t="t" r="r" b="b"/>
              <a:pathLst>
                <a:path w="17964" h="5249" extrusionOk="0">
                  <a:moveTo>
                    <a:pt x="8956" y="1"/>
                  </a:moveTo>
                  <a:lnTo>
                    <a:pt x="8382" y="27"/>
                  </a:lnTo>
                  <a:lnTo>
                    <a:pt x="7781" y="53"/>
                  </a:lnTo>
                  <a:lnTo>
                    <a:pt x="7207" y="131"/>
                  </a:lnTo>
                  <a:lnTo>
                    <a:pt x="6606" y="236"/>
                  </a:lnTo>
                  <a:lnTo>
                    <a:pt x="6032" y="340"/>
                  </a:lnTo>
                  <a:lnTo>
                    <a:pt x="5457" y="497"/>
                  </a:lnTo>
                  <a:lnTo>
                    <a:pt x="4883" y="680"/>
                  </a:lnTo>
                  <a:lnTo>
                    <a:pt x="4335" y="915"/>
                  </a:lnTo>
                  <a:lnTo>
                    <a:pt x="3786" y="1150"/>
                  </a:lnTo>
                  <a:lnTo>
                    <a:pt x="3238" y="1411"/>
                  </a:lnTo>
                  <a:lnTo>
                    <a:pt x="2690" y="1698"/>
                  </a:lnTo>
                  <a:lnTo>
                    <a:pt x="2194" y="2037"/>
                  </a:lnTo>
                  <a:lnTo>
                    <a:pt x="1672" y="2377"/>
                  </a:lnTo>
                  <a:lnTo>
                    <a:pt x="1176" y="2768"/>
                  </a:lnTo>
                  <a:lnTo>
                    <a:pt x="706" y="3160"/>
                  </a:lnTo>
                  <a:lnTo>
                    <a:pt x="236" y="3604"/>
                  </a:lnTo>
                  <a:lnTo>
                    <a:pt x="131" y="3760"/>
                  </a:lnTo>
                  <a:lnTo>
                    <a:pt x="53" y="3917"/>
                  </a:lnTo>
                  <a:lnTo>
                    <a:pt x="1" y="4074"/>
                  </a:lnTo>
                  <a:lnTo>
                    <a:pt x="1" y="4256"/>
                  </a:lnTo>
                  <a:lnTo>
                    <a:pt x="1" y="4439"/>
                  </a:lnTo>
                  <a:lnTo>
                    <a:pt x="53" y="4596"/>
                  </a:lnTo>
                  <a:lnTo>
                    <a:pt x="131" y="4753"/>
                  </a:lnTo>
                  <a:lnTo>
                    <a:pt x="236" y="4909"/>
                  </a:lnTo>
                  <a:lnTo>
                    <a:pt x="392" y="5040"/>
                  </a:lnTo>
                  <a:lnTo>
                    <a:pt x="549" y="5144"/>
                  </a:lnTo>
                  <a:lnTo>
                    <a:pt x="732" y="5196"/>
                  </a:lnTo>
                  <a:lnTo>
                    <a:pt x="914" y="5223"/>
                  </a:lnTo>
                  <a:lnTo>
                    <a:pt x="1097" y="5196"/>
                  </a:lnTo>
                  <a:lnTo>
                    <a:pt x="1280" y="5144"/>
                  </a:lnTo>
                  <a:lnTo>
                    <a:pt x="1437" y="5066"/>
                  </a:lnTo>
                  <a:lnTo>
                    <a:pt x="1593" y="4961"/>
                  </a:lnTo>
                  <a:lnTo>
                    <a:pt x="1985" y="4596"/>
                  </a:lnTo>
                  <a:lnTo>
                    <a:pt x="2403" y="4256"/>
                  </a:lnTo>
                  <a:lnTo>
                    <a:pt x="2794" y="3917"/>
                  </a:lnTo>
                  <a:lnTo>
                    <a:pt x="3238" y="3630"/>
                  </a:lnTo>
                  <a:lnTo>
                    <a:pt x="3682" y="3343"/>
                  </a:lnTo>
                  <a:lnTo>
                    <a:pt x="4126" y="3108"/>
                  </a:lnTo>
                  <a:lnTo>
                    <a:pt x="4570" y="2873"/>
                  </a:lnTo>
                  <a:lnTo>
                    <a:pt x="5040" y="2664"/>
                  </a:lnTo>
                  <a:lnTo>
                    <a:pt x="5510" y="2507"/>
                  </a:lnTo>
                  <a:lnTo>
                    <a:pt x="6006" y="2351"/>
                  </a:lnTo>
                  <a:lnTo>
                    <a:pt x="6476" y="2220"/>
                  </a:lnTo>
                  <a:lnTo>
                    <a:pt x="6972" y="2116"/>
                  </a:lnTo>
                  <a:lnTo>
                    <a:pt x="7468" y="2011"/>
                  </a:lnTo>
                  <a:lnTo>
                    <a:pt x="7964" y="1959"/>
                  </a:lnTo>
                  <a:lnTo>
                    <a:pt x="8460" y="1933"/>
                  </a:lnTo>
                  <a:lnTo>
                    <a:pt x="8956" y="1907"/>
                  </a:lnTo>
                  <a:lnTo>
                    <a:pt x="9478" y="1933"/>
                  </a:lnTo>
                  <a:lnTo>
                    <a:pt x="9974" y="1959"/>
                  </a:lnTo>
                  <a:lnTo>
                    <a:pt x="10470" y="2011"/>
                  </a:lnTo>
                  <a:lnTo>
                    <a:pt x="10966" y="2116"/>
                  </a:lnTo>
                  <a:lnTo>
                    <a:pt x="11436" y="2220"/>
                  </a:lnTo>
                  <a:lnTo>
                    <a:pt x="11932" y="2351"/>
                  </a:lnTo>
                  <a:lnTo>
                    <a:pt x="12402" y="2507"/>
                  </a:lnTo>
                  <a:lnTo>
                    <a:pt x="12872" y="2664"/>
                  </a:lnTo>
                  <a:lnTo>
                    <a:pt x="13342" y="2873"/>
                  </a:lnTo>
                  <a:lnTo>
                    <a:pt x="13812" y="3108"/>
                  </a:lnTo>
                  <a:lnTo>
                    <a:pt x="14256" y="3343"/>
                  </a:lnTo>
                  <a:lnTo>
                    <a:pt x="14700" y="3630"/>
                  </a:lnTo>
                  <a:lnTo>
                    <a:pt x="15118" y="3917"/>
                  </a:lnTo>
                  <a:lnTo>
                    <a:pt x="15535" y="4256"/>
                  </a:lnTo>
                  <a:lnTo>
                    <a:pt x="15953" y="4596"/>
                  </a:lnTo>
                  <a:lnTo>
                    <a:pt x="16319" y="4961"/>
                  </a:lnTo>
                  <a:lnTo>
                    <a:pt x="16475" y="5092"/>
                  </a:lnTo>
                  <a:lnTo>
                    <a:pt x="16632" y="5170"/>
                  </a:lnTo>
                  <a:lnTo>
                    <a:pt x="16815" y="5223"/>
                  </a:lnTo>
                  <a:lnTo>
                    <a:pt x="17024" y="5249"/>
                  </a:lnTo>
                  <a:lnTo>
                    <a:pt x="17206" y="5223"/>
                  </a:lnTo>
                  <a:lnTo>
                    <a:pt x="17389" y="5170"/>
                  </a:lnTo>
                  <a:lnTo>
                    <a:pt x="17546" y="5066"/>
                  </a:lnTo>
                  <a:lnTo>
                    <a:pt x="17702" y="4961"/>
                  </a:lnTo>
                  <a:lnTo>
                    <a:pt x="17807" y="4805"/>
                  </a:lnTo>
                  <a:lnTo>
                    <a:pt x="17911" y="4648"/>
                  </a:lnTo>
                  <a:lnTo>
                    <a:pt x="17964" y="4465"/>
                  </a:lnTo>
                  <a:lnTo>
                    <a:pt x="17964" y="4283"/>
                  </a:lnTo>
                  <a:lnTo>
                    <a:pt x="17964" y="4100"/>
                  </a:lnTo>
                  <a:lnTo>
                    <a:pt x="17911" y="3917"/>
                  </a:lnTo>
                  <a:lnTo>
                    <a:pt x="17807" y="3760"/>
                  </a:lnTo>
                  <a:lnTo>
                    <a:pt x="17702" y="3604"/>
                  </a:lnTo>
                  <a:lnTo>
                    <a:pt x="17233" y="3160"/>
                  </a:lnTo>
                  <a:lnTo>
                    <a:pt x="16763" y="2768"/>
                  </a:lnTo>
                  <a:lnTo>
                    <a:pt x="16266" y="2377"/>
                  </a:lnTo>
                  <a:lnTo>
                    <a:pt x="15744" y="2037"/>
                  </a:lnTo>
                  <a:lnTo>
                    <a:pt x="15248" y="1698"/>
                  </a:lnTo>
                  <a:lnTo>
                    <a:pt x="14700" y="1411"/>
                  </a:lnTo>
                  <a:lnTo>
                    <a:pt x="14152" y="1150"/>
                  </a:lnTo>
                  <a:lnTo>
                    <a:pt x="13603" y="915"/>
                  </a:lnTo>
                  <a:lnTo>
                    <a:pt x="13055" y="680"/>
                  </a:lnTo>
                  <a:lnTo>
                    <a:pt x="12481" y="497"/>
                  </a:lnTo>
                  <a:lnTo>
                    <a:pt x="11906" y="340"/>
                  </a:lnTo>
                  <a:lnTo>
                    <a:pt x="11332" y="236"/>
                  </a:lnTo>
                  <a:lnTo>
                    <a:pt x="10731" y="131"/>
                  </a:lnTo>
                  <a:lnTo>
                    <a:pt x="10157" y="53"/>
                  </a:lnTo>
                  <a:lnTo>
                    <a:pt x="9557" y="27"/>
                  </a:lnTo>
                  <a:lnTo>
                    <a:pt x="8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8176;p116">
              <a:extLst>
                <a:ext uri="{FF2B5EF4-FFF2-40B4-BE49-F238E27FC236}">
                  <a16:creationId xmlns:a16="http://schemas.microsoft.com/office/drawing/2014/main" id="{8CEA998C-4B7B-A15C-8554-0F67B6EC444C}"/>
                </a:ext>
              </a:extLst>
            </p:cNvPr>
            <p:cNvSpPr/>
            <p:nvPr/>
          </p:nvSpPr>
          <p:spPr>
            <a:xfrm>
              <a:off x="2492475" y="238125"/>
              <a:ext cx="608350" cy="164500"/>
            </a:xfrm>
            <a:custGeom>
              <a:avLst/>
              <a:gdLst/>
              <a:ahLst/>
              <a:cxnLst/>
              <a:rect l="l" t="t" r="r" b="b"/>
              <a:pathLst>
                <a:path w="24334" h="6580" extrusionOk="0">
                  <a:moveTo>
                    <a:pt x="12167" y="0"/>
                  </a:moveTo>
                  <a:lnTo>
                    <a:pt x="11358" y="26"/>
                  </a:lnTo>
                  <a:lnTo>
                    <a:pt x="10548" y="78"/>
                  </a:lnTo>
                  <a:lnTo>
                    <a:pt x="9739" y="183"/>
                  </a:lnTo>
                  <a:lnTo>
                    <a:pt x="8956" y="313"/>
                  </a:lnTo>
                  <a:lnTo>
                    <a:pt x="8172" y="496"/>
                  </a:lnTo>
                  <a:lnTo>
                    <a:pt x="7389" y="705"/>
                  </a:lnTo>
                  <a:lnTo>
                    <a:pt x="6606" y="940"/>
                  </a:lnTo>
                  <a:lnTo>
                    <a:pt x="5849" y="1253"/>
                  </a:lnTo>
                  <a:lnTo>
                    <a:pt x="5092" y="1567"/>
                  </a:lnTo>
                  <a:lnTo>
                    <a:pt x="4360" y="1932"/>
                  </a:lnTo>
                  <a:lnTo>
                    <a:pt x="3629" y="2350"/>
                  </a:lnTo>
                  <a:lnTo>
                    <a:pt x="2924" y="2794"/>
                  </a:lnTo>
                  <a:lnTo>
                    <a:pt x="2246" y="3264"/>
                  </a:lnTo>
                  <a:lnTo>
                    <a:pt x="1567" y="3786"/>
                  </a:lnTo>
                  <a:lnTo>
                    <a:pt x="914" y="4334"/>
                  </a:lnTo>
                  <a:lnTo>
                    <a:pt x="287" y="4935"/>
                  </a:lnTo>
                  <a:lnTo>
                    <a:pt x="157" y="5091"/>
                  </a:lnTo>
                  <a:lnTo>
                    <a:pt x="79" y="5248"/>
                  </a:lnTo>
                  <a:lnTo>
                    <a:pt x="26" y="5431"/>
                  </a:lnTo>
                  <a:lnTo>
                    <a:pt x="0" y="5613"/>
                  </a:lnTo>
                  <a:lnTo>
                    <a:pt x="26" y="5796"/>
                  </a:lnTo>
                  <a:lnTo>
                    <a:pt x="79" y="5979"/>
                  </a:lnTo>
                  <a:lnTo>
                    <a:pt x="157" y="6136"/>
                  </a:lnTo>
                  <a:lnTo>
                    <a:pt x="287" y="6292"/>
                  </a:lnTo>
                  <a:lnTo>
                    <a:pt x="444" y="6423"/>
                  </a:lnTo>
                  <a:lnTo>
                    <a:pt x="601" y="6501"/>
                  </a:lnTo>
                  <a:lnTo>
                    <a:pt x="784" y="6553"/>
                  </a:lnTo>
                  <a:lnTo>
                    <a:pt x="1149" y="6553"/>
                  </a:lnTo>
                  <a:lnTo>
                    <a:pt x="1332" y="6501"/>
                  </a:lnTo>
                  <a:lnTo>
                    <a:pt x="1488" y="6423"/>
                  </a:lnTo>
                  <a:lnTo>
                    <a:pt x="1645" y="6292"/>
                  </a:lnTo>
                  <a:lnTo>
                    <a:pt x="1645" y="6266"/>
                  </a:lnTo>
                  <a:lnTo>
                    <a:pt x="2220" y="5744"/>
                  </a:lnTo>
                  <a:lnTo>
                    <a:pt x="2794" y="5248"/>
                  </a:lnTo>
                  <a:lnTo>
                    <a:pt x="3394" y="4804"/>
                  </a:lnTo>
                  <a:lnTo>
                    <a:pt x="3995" y="4360"/>
                  </a:lnTo>
                  <a:lnTo>
                    <a:pt x="4622" y="3969"/>
                  </a:lnTo>
                  <a:lnTo>
                    <a:pt x="5274" y="3629"/>
                  </a:lnTo>
                  <a:lnTo>
                    <a:pt x="5927" y="3290"/>
                  </a:lnTo>
                  <a:lnTo>
                    <a:pt x="6580" y="3003"/>
                  </a:lnTo>
                  <a:lnTo>
                    <a:pt x="7259" y="2741"/>
                  </a:lnTo>
                  <a:lnTo>
                    <a:pt x="7937" y="2533"/>
                  </a:lnTo>
                  <a:lnTo>
                    <a:pt x="8642" y="2350"/>
                  </a:lnTo>
                  <a:lnTo>
                    <a:pt x="9347" y="2193"/>
                  </a:lnTo>
                  <a:lnTo>
                    <a:pt x="10052" y="2063"/>
                  </a:lnTo>
                  <a:lnTo>
                    <a:pt x="10757" y="1984"/>
                  </a:lnTo>
                  <a:lnTo>
                    <a:pt x="11462" y="1932"/>
                  </a:lnTo>
                  <a:lnTo>
                    <a:pt x="12898" y="1932"/>
                  </a:lnTo>
                  <a:lnTo>
                    <a:pt x="13603" y="1984"/>
                  </a:lnTo>
                  <a:lnTo>
                    <a:pt x="14334" y="2089"/>
                  </a:lnTo>
                  <a:lnTo>
                    <a:pt x="15039" y="2193"/>
                  </a:lnTo>
                  <a:lnTo>
                    <a:pt x="15718" y="2350"/>
                  </a:lnTo>
                  <a:lnTo>
                    <a:pt x="16423" y="2533"/>
                  </a:lnTo>
                  <a:lnTo>
                    <a:pt x="17102" y="2768"/>
                  </a:lnTo>
                  <a:lnTo>
                    <a:pt x="17780" y="3003"/>
                  </a:lnTo>
                  <a:lnTo>
                    <a:pt x="18459" y="3316"/>
                  </a:lnTo>
                  <a:lnTo>
                    <a:pt x="19112" y="3629"/>
                  </a:lnTo>
                  <a:lnTo>
                    <a:pt x="19739" y="3995"/>
                  </a:lnTo>
                  <a:lnTo>
                    <a:pt x="20365" y="4386"/>
                  </a:lnTo>
                  <a:lnTo>
                    <a:pt x="20992" y="4804"/>
                  </a:lnTo>
                  <a:lnTo>
                    <a:pt x="21566" y="5274"/>
                  </a:lnTo>
                  <a:lnTo>
                    <a:pt x="22167" y="5770"/>
                  </a:lnTo>
                  <a:lnTo>
                    <a:pt x="22715" y="6292"/>
                  </a:lnTo>
                  <a:lnTo>
                    <a:pt x="22846" y="6397"/>
                  </a:lnTo>
                  <a:lnTo>
                    <a:pt x="23028" y="6501"/>
                  </a:lnTo>
                  <a:lnTo>
                    <a:pt x="23211" y="6553"/>
                  </a:lnTo>
                  <a:lnTo>
                    <a:pt x="23394" y="6579"/>
                  </a:lnTo>
                  <a:lnTo>
                    <a:pt x="23577" y="6553"/>
                  </a:lnTo>
                  <a:lnTo>
                    <a:pt x="23759" y="6501"/>
                  </a:lnTo>
                  <a:lnTo>
                    <a:pt x="23916" y="6397"/>
                  </a:lnTo>
                  <a:lnTo>
                    <a:pt x="24073" y="6292"/>
                  </a:lnTo>
                  <a:lnTo>
                    <a:pt x="24177" y="6136"/>
                  </a:lnTo>
                  <a:lnTo>
                    <a:pt x="24282" y="5979"/>
                  </a:lnTo>
                  <a:lnTo>
                    <a:pt x="24334" y="5796"/>
                  </a:lnTo>
                  <a:lnTo>
                    <a:pt x="24334" y="5613"/>
                  </a:lnTo>
                  <a:lnTo>
                    <a:pt x="24334" y="5431"/>
                  </a:lnTo>
                  <a:lnTo>
                    <a:pt x="24282" y="5248"/>
                  </a:lnTo>
                  <a:lnTo>
                    <a:pt x="24177" y="5091"/>
                  </a:lnTo>
                  <a:lnTo>
                    <a:pt x="24073" y="4935"/>
                  </a:lnTo>
                  <a:lnTo>
                    <a:pt x="24047" y="4908"/>
                  </a:lnTo>
                  <a:lnTo>
                    <a:pt x="23420" y="4308"/>
                  </a:lnTo>
                  <a:lnTo>
                    <a:pt x="22767" y="3760"/>
                  </a:lnTo>
                  <a:lnTo>
                    <a:pt x="22088" y="3238"/>
                  </a:lnTo>
                  <a:lnTo>
                    <a:pt x="21410" y="2768"/>
                  </a:lnTo>
                  <a:lnTo>
                    <a:pt x="20705" y="2324"/>
                  </a:lnTo>
                  <a:lnTo>
                    <a:pt x="19974" y="1932"/>
                  </a:lnTo>
                  <a:lnTo>
                    <a:pt x="19243" y="1567"/>
                  </a:lnTo>
                  <a:lnTo>
                    <a:pt x="18485" y="1227"/>
                  </a:lnTo>
                  <a:lnTo>
                    <a:pt x="17728" y="940"/>
                  </a:lnTo>
                  <a:lnTo>
                    <a:pt x="16945" y="705"/>
                  </a:lnTo>
                  <a:lnTo>
                    <a:pt x="16162" y="496"/>
                  </a:lnTo>
                  <a:lnTo>
                    <a:pt x="15378" y="313"/>
                  </a:lnTo>
                  <a:lnTo>
                    <a:pt x="14569" y="183"/>
                  </a:lnTo>
                  <a:lnTo>
                    <a:pt x="13760" y="78"/>
                  </a:lnTo>
                  <a:lnTo>
                    <a:pt x="12976" y="26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8177;p116">
              <a:extLst>
                <a:ext uri="{FF2B5EF4-FFF2-40B4-BE49-F238E27FC236}">
                  <a16:creationId xmlns:a16="http://schemas.microsoft.com/office/drawing/2014/main" id="{464A0466-C1A9-0310-21FE-D6BDAA246B43}"/>
                </a:ext>
              </a:extLst>
            </p:cNvPr>
            <p:cNvSpPr/>
            <p:nvPr/>
          </p:nvSpPr>
          <p:spPr>
            <a:xfrm>
              <a:off x="2750300" y="606900"/>
              <a:ext cx="92700" cy="92700"/>
            </a:xfrm>
            <a:custGeom>
              <a:avLst/>
              <a:gdLst/>
              <a:ahLst/>
              <a:cxnLst/>
              <a:rect l="l" t="t" r="r" b="b"/>
              <a:pathLst>
                <a:path w="3708" h="3708" extrusionOk="0">
                  <a:moveTo>
                    <a:pt x="1671" y="1"/>
                  </a:moveTo>
                  <a:lnTo>
                    <a:pt x="1488" y="27"/>
                  </a:lnTo>
                  <a:lnTo>
                    <a:pt x="1306" y="79"/>
                  </a:lnTo>
                  <a:lnTo>
                    <a:pt x="1149" y="157"/>
                  </a:lnTo>
                  <a:lnTo>
                    <a:pt x="992" y="236"/>
                  </a:lnTo>
                  <a:lnTo>
                    <a:pt x="836" y="314"/>
                  </a:lnTo>
                  <a:lnTo>
                    <a:pt x="679" y="418"/>
                  </a:lnTo>
                  <a:lnTo>
                    <a:pt x="549" y="549"/>
                  </a:lnTo>
                  <a:lnTo>
                    <a:pt x="444" y="679"/>
                  </a:lnTo>
                  <a:lnTo>
                    <a:pt x="340" y="810"/>
                  </a:lnTo>
                  <a:lnTo>
                    <a:pt x="235" y="967"/>
                  </a:lnTo>
                  <a:lnTo>
                    <a:pt x="157" y="1123"/>
                  </a:lnTo>
                  <a:lnTo>
                    <a:pt x="105" y="1306"/>
                  </a:lnTo>
                  <a:lnTo>
                    <a:pt x="53" y="1489"/>
                  </a:lnTo>
                  <a:lnTo>
                    <a:pt x="26" y="1671"/>
                  </a:lnTo>
                  <a:lnTo>
                    <a:pt x="0" y="1854"/>
                  </a:lnTo>
                  <a:lnTo>
                    <a:pt x="26" y="2037"/>
                  </a:lnTo>
                  <a:lnTo>
                    <a:pt x="53" y="2220"/>
                  </a:lnTo>
                  <a:lnTo>
                    <a:pt x="105" y="2403"/>
                  </a:lnTo>
                  <a:lnTo>
                    <a:pt x="157" y="2585"/>
                  </a:lnTo>
                  <a:lnTo>
                    <a:pt x="235" y="2742"/>
                  </a:lnTo>
                  <a:lnTo>
                    <a:pt x="340" y="2899"/>
                  </a:lnTo>
                  <a:lnTo>
                    <a:pt x="444" y="3029"/>
                  </a:lnTo>
                  <a:lnTo>
                    <a:pt x="549" y="3160"/>
                  </a:lnTo>
                  <a:lnTo>
                    <a:pt x="679" y="3290"/>
                  </a:lnTo>
                  <a:lnTo>
                    <a:pt x="836" y="3395"/>
                  </a:lnTo>
                  <a:lnTo>
                    <a:pt x="992" y="3473"/>
                  </a:lnTo>
                  <a:lnTo>
                    <a:pt x="1149" y="3551"/>
                  </a:lnTo>
                  <a:lnTo>
                    <a:pt x="1306" y="3630"/>
                  </a:lnTo>
                  <a:lnTo>
                    <a:pt x="1488" y="3656"/>
                  </a:lnTo>
                  <a:lnTo>
                    <a:pt x="1671" y="3682"/>
                  </a:lnTo>
                  <a:lnTo>
                    <a:pt x="1854" y="3708"/>
                  </a:lnTo>
                  <a:lnTo>
                    <a:pt x="2063" y="3682"/>
                  </a:lnTo>
                  <a:lnTo>
                    <a:pt x="2246" y="3656"/>
                  </a:lnTo>
                  <a:lnTo>
                    <a:pt x="2402" y="3630"/>
                  </a:lnTo>
                  <a:lnTo>
                    <a:pt x="2585" y="3551"/>
                  </a:lnTo>
                  <a:lnTo>
                    <a:pt x="2742" y="3473"/>
                  </a:lnTo>
                  <a:lnTo>
                    <a:pt x="2898" y="3395"/>
                  </a:lnTo>
                  <a:lnTo>
                    <a:pt x="3029" y="3290"/>
                  </a:lnTo>
                  <a:lnTo>
                    <a:pt x="3159" y="3160"/>
                  </a:lnTo>
                  <a:lnTo>
                    <a:pt x="3290" y="3029"/>
                  </a:lnTo>
                  <a:lnTo>
                    <a:pt x="3394" y="2899"/>
                  </a:lnTo>
                  <a:lnTo>
                    <a:pt x="3499" y="2742"/>
                  </a:lnTo>
                  <a:lnTo>
                    <a:pt x="3577" y="2585"/>
                  </a:lnTo>
                  <a:lnTo>
                    <a:pt x="3629" y="2403"/>
                  </a:lnTo>
                  <a:lnTo>
                    <a:pt x="3682" y="2220"/>
                  </a:lnTo>
                  <a:lnTo>
                    <a:pt x="3708" y="2037"/>
                  </a:lnTo>
                  <a:lnTo>
                    <a:pt x="3708" y="1854"/>
                  </a:lnTo>
                  <a:lnTo>
                    <a:pt x="3708" y="1828"/>
                  </a:lnTo>
                  <a:lnTo>
                    <a:pt x="3708" y="1645"/>
                  </a:lnTo>
                  <a:lnTo>
                    <a:pt x="3682" y="1463"/>
                  </a:lnTo>
                  <a:lnTo>
                    <a:pt x="3629" y="1280"/>
                  </a:lnTo>
                  <a:lnTo>
                    <a:pt x="3577" y="1123"/>
                  </a:lnTo>
                  <a:lnTo>
                    <a:pt x="3499" y="967"/>
                  </a:lnTo>
                  <a:lnTo>
                    <a:pt x="3394" y="810"/>
                  </a:lnTo>
                  <a:lnTo>
                    <a:pt x="3290" y="679"/>
                  </a:lnTo>
                  <a:lnTo>
                    <a:pt x="3159" y="549"/>
                  </a:lnTo>
                  <a:lnTo>
                    <a:pt x="3029" y="418"/>
                  </a:lnTo>
                  <a:lnTo>
                    <a:pt x="2898" y="314"/>
                  </a:lnTo>
                  <a:lnTo>
                    <a:pt x="2742" y="209"/>
                  </a:lnTo>
                  <a:lnTo>
                    <a:pt x="2585" y="131"/>
                  </a:lnTo>
                  <a:lnTo>
                    <a:pt x="2402" y="79"/>
                  </a:lnTo>
                  <a:lnTo>
                    <a:pt x="2246" y="27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8178;p116">
              <a:extLst>
                <a:ext uri="{FF2B5EF4-FFF2-40B4-BE49-F238E27FC236}">
                  <a16:creationId xmlns:a16="http://schemas.microsoft.com/office/drawing/2014/main" id="{3C9F92FB-2B3C-A9BB-AD28-354C18302F32}"/>
                </a:ext>
              </a:extLst>
            </p:cNvPr>
            <p:cNvSpPr/>
            <p:nvPr/>
          </p:nvSpPr>
          <p:spPr>
            <a:xfrm>
              <a:off x="3811625" y="4996450"/>
              <a:ext cx="2689225" cy="283325"/>
            </a:xfrm>
            <a:custGeom>
              <a:avLst/>
              <a:gdLst/>
              <a:ahLst/>
              <a:cxnLst/>
              <a:rect l="l" t="t" r="r" b="b"/>
              <a:pathLst>
                <a:path w="107569" h="11333" extrusionOk="0">
                  <a:moveTo>
                    <a:pt x="0" y="1"/>
                  </a:moveTo>
                  <a:lnTo>
                    <a:pt x="0" y="11332"/>
                  </a:lnTo>
                  <a:lnTo>
                    <a:pt x="107569" y="11332"/>
                  </a:lnTo>
                  <a:lnTo>
                    <a:pt x="107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8179;p116">
              <a:extLst>
                <a:ext uri="{FF2B5EF4-FFF2-40B4-BE49-F238E27FC236}">
                  <a16:creationId xmlns:a16="http://schemas.microsoft.com/office/drawing/2014/main" id="{2A8149A2-47F2-F381-F0D1-199DCB6824F8}"/>
                </a:ext>
              </a:extLst>
            </p:cNvPr>
            <p:cNvSpPr/>
            <p:nvPr/>
          </p:nvSpPr>
          <p:spPr>
            <a:xfrm>
              <a:off x="3811625" y="4996450"/>
              <a:ext cx="2689225" cy="283325"/>
            </a:xfrm>
            <a:custGeom>
              <a:avLst/>
              <a:gdLst/>
              <a:ahLst/>
              <a:cxnLst/>
              <a:rect l="l" t="t" r="r" b="b"/>
              <a:pathLst>
                <a:path w="107569" h="11333" fill="none" extrusionOk="0">
                  <a:moveTo>
                    <a:pt x="0" y="1"/>
                  </a:moveTo>
                  <a:lnTo>
                    <a:pt x="107569" y="1"/>
                  </a:lnTo>
                  <a:lnTo>
                    <a:pt x="107569" y="11332"/>
                  </a:lnTo>
                  <a:lnTo>
                    <a:pt x="0" y="113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8180;p116">
              <a:extLst>
                <a:ext uri="{FF2B5EF4-FFF2-40B4-BE49-F238E27FC236}">
                  <a16:creationId xmlns:a16="http://schemas.microsoft.com/office/drawing/2014/main" id="{2FF56B40-5D58-A27F-7559-C13CA42603C4}"/>
                </a:ext>
              </a:extLst>
            </p:cNvPr>
            <p:cNvSpPr/>
            <p:nvPr/>
          </p:nvSpPr>
          <p:spPr>
            <a:xfrm>
              <a:off x="5446675" y="5040850"/>
              <a:ext cx="1054175" cy="238925"/>
            </a:xfrm>
            <a:custGeom>
              <a:avLst/>
              <a:gdLst/>
              <a:ahLst/>
              <a:cxnLst/>
              <a:rect l="l" t="t" r="r" b="b"/>
              <a:pathLst>
                <a:path w="42167" h="9557" extrusionOk="0">
                  <a:moveTo>
                    <a:pt x="1" y="0"/>
                  </a:moveTo>
                  <a:lnTo>
                    <a:pt x="1" y="9556"/>
                  </a:lnTo>
                  <a:lnTo>
                    <a:pt x="42167" y="9556"/>
                  </a:lnTo>
                  <a:lnTo>
                    <a:pt x="42167" y="0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8181;p116">
              <a:extLst>
                <a:ext uri="{FF2B5EF4-FFF2-40B4-BE49-F238E27FC236}">
                  <a16:creationId xmlns:a16="http://schemas.microsoft.com/office/drawing/2014/main" id="{6850CEF5-4DD8-DBD3-95A1-93FB1B079D68}"/>
                </a:ext>
              </a:extLst>
            </p:cNvPr>
            <p:cNvSpPr/>
            <p:nvPr/>
          </p:nvSpPr>
          <p:spPr>
            <a:xfrm>
              <a:off x="3811625" y="5040850"/>
              <a:ext cx="2689225" cy="238925"/>
            </a:xfrm>
            <a:custGeom>
              <a:avLst/>
              <a:gdLst/>
              <a:ahLst/>
              <a:cxnLst/>
              <a:rect l="l" t="t" r="r" b="b"/>
              <a:pathLst>
                <a:path w="107569" h="9557" fill="none" extrusionOk="0">
                  <a:moveTo>
                    <a:pt x="107569" y="0"/>
                  </a:moveTo>
                  <a:lnTo>
                    <a:pt x="65403" y="0"/>
                  </a:lnTo>
                  <a:lnTo>
                    <a:pt x="65403" y="9556"/>
                  </a:lnTo>
                  <a:lnTo>
                    <a:pt x="0" y="9556"/>
                  </a:lnTo>
                  <a:lnTo>
                    <a:pt x="0" y="3368"/>
                  </a:lnTo>
                  <a:lnTo>
                    <a:pt x="0" y="9556"/>
                  </a:lnTo>
                  <a:lnTo>
                    <a:pt x="107569" y="9556"/>
                  </a:lnTo>
                  <a:lnTo>
                    <a:pt x="1075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8182;p116">
              <a:extLst>
                <a:ext uri="{FF2B5EF4-FFF2-40B4-BE49-F238E27FC236}">
                  <a16:creationId xmlns:a16="http://schemas.microsoft.com/office/drawing/2014/main" id="{A5BBF3CB-D06B-5F88-B8C1-93F89F211540}"/>
                </a:ext>
              </a:extLst>
            </p:cNvPr>
            <p:cNvSpPr/>
            <p:nvPr/>
          </p:nvSpPr>
          <p:spPr>
            <a:xfrm>
              <a:off x="3811625" y="5040850"/>
              <a:ext cx="1635075" cy="238925"/>
            </a:xfrm>
            <a:custGeom>
              <a:avLst/>
              <a:gdLst/>
              <a:ahLst/>
              <a:cxnLst/>
              <a:rect l="l" t="t" r="r" b="b"/>
              <a:pathLst>
                <a:path w="65403" h="9557" extrusionOk="0">
                  <a:moveTo>
                    <a:pt x="6554" y="0"/>
                  </a:moveTo>
                  <a:lnTo>
                    <a:pt x="5927" y="496"/>
                  </a:lnTo>
                  <a:lnTo>
                    <a:pt x="1123" y="4439"/>
                  </a:lnTo>
                  <a:lnTo>
                    <a:pt x="0" y="3368"/>
                  </a:lnTo>
                  <a:lnTo>
                    <a:pt x="0" y="9556"/>
                  </a:lnTo>
                  <a:lnTo>
                    <a:pt x="65403" y="9556"/>
                  </a:lnTo>
                  <a:lnTo>
                    <a:pt x="65403" y="0"/>
                  </a:lnTo>
                  <a:lnTo>
                    <a:pt x="39503" y="0"/>
                  </a:lnTo>
                  <a:lnTo>
                    <a:pt x="39921" y="1488"/>
                  </a:lnTo>
                  <a:lnTo>
                    <a:pt x="35717" y="3159"/>
                  </a:lnTo>
                  <a:lnTo>
                    <a:pt x="34595" y="0"/>
                  </a:lnTo>
                  <a:close/>
                </a:path>
              </a:pathLst>
            </a:custGeom>
            <a:solidFill>
              <a:srgbClr val="F9D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8183;p116">
              <a:extLst>
                <a:ext uri="{FF2B5EF4-FFF2-40B4-BE49-F238E27FC236}">
                  <a16:creationId xmlns:a16="http://schemas.microsoft.com/office/drawing/2014/main" id="{4CAE53E9-4870-C0CF-F350-B6EA4275A9CD}"/>
                </a:ext>
              </a:extLst>
            </p:cNvPr>
            <p:cNvSpPr/>
            <p:nvPr/>
          </p:nvSpPr>
          <p:spPr>
            <a:xfrm>
              <a:off x="3811625" y="5040850"/>
              <a:ext cx="1635075" cy="238925"/>
            </a:xfrm>
            <a:custGeom>
              <a:avLst/>
              <a:gdLst/>
              <a:ahLst/>
              <a:cxnLst/>
              <a:rect l="l" t="t" r="r" b="b"/>
              <a:pathLst>
                <a:path w="65403" h="9557" fill="none" extrusionOk="0">
                  <a:moveTo>
                    <a:pt x="65403" y="0"/>
                  </a:moveTo>
                  <a:lnTo>
                    <a:pt x="39503" y="0"/>
                  </a:lnTo>
                  <a:lnTo>
                    <a:pt x="39921" y="1488"/>
                  </a:lnTo>
                  <a:lnTo>
                    <a:pt x="35717" y="3159"/>
                  </a:lnTo>
                  <a:lnTo>
                    <a:pt x="34595" y="0"/>
                  </a:lnTo>
                  <a:lnTo>
                    <a:pt x="6554" y="0"/>
                  </a:lnTo>
                  <a:lnTo>
                    <a:pt x="5927" y="496"/>
                  </a:lnTo>
                  <a:lnTo>
                    <a:pt x="5927" y="496"/>
                  </a:lnTo>
                  <a:lnTo>
                    <a:pt x="1123" y="4439"/>
                  </a:lnTo>
                  <a:lnTo>
                    <a:pt x="0" y="3368"/>
                  </a:lnTo>
                  <a:lnTo>
                    <a:pt x="0" y="9556"/>
                  </a:lnTo>
                  <a:lnTo>
                    <a:pt x="65403" y="9556"/>
                  </a:lnTo>
                  <a:lnTo>
                    <a:pt x="654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8184;p116">
              <a:extLst>
                <a:ext uri="{FF2B5EF4-FFF2-40B4-BE49-F238E27FC236}">
                  <a16:creationId xmlns:a16="http://schemas.microsoft.com/office/drawing/2014/main" id="{5B2AD813-0E21-6A3B-97DB-76C7C11F962C}"/>
                </a:ext>
              </a:extLst>
            </p:cNvPr>
            <p:cNvSpPr/>
            <p:nvPr/>
          </p:nvSpPr>
          <p:spPr>
            <a:xfrm>
              <a:off x="4807675" y="2602275"/>
              <a:ext cx="2073075" cy="1711450"/>
            </a:xfrm>
            <a:custGeom>
              <a:avLst/>
              <a:gdLst/>
              <a:ahLst/>
              <a:cxnLst/>
              <a:rect l="l" t="t" r="r" b="b"/>
              <a:pathLst>
                <a:path w="82923" h="68458" extrusionOk="0">
                  <a:moveTo>
                    <a:pt x="21488" y="0"/>
                  </a:moveTo>
                  <a:lnTo>
                    <a:pt x="21044" y="27"/>
                  </a:lnTo>
                  <a:lnTo>
                    <a:pt x="20600" y="53"/>
                  </a:lnTo>
                  <a:lnTo>
                    <a:pt x="20183" y="105"/>
                  </a:lnTo>
                  <a:lnTo>
                    <a:pt x="19739" y="157"/>
                  </a:lnTo>
                  <a:lnTo>
                    <a:pt x="19321" y="262"/>
                  </a:lnTo>
                  <a:lnTo>
                    <a:pt x="18877" y="340"/>
                  </a:lnTo>
                  <a:lnTo>
                    <a:pt x="18485" y="470"/>
                  </a:lnTo>
                  <a:lnTo>
                    <a:pt x="18068" y="601"/>
                  </a:lnTo>
                  <a:lnTo>
                    <a:pt x="17676" y="758"/>
                  </a:lnTo>
                  <a:lnTo>
                    <a:pt x="17284" y="940"/>
                  </a:lnTo>
                  <a:lnTo>
                    <a:pt x="16893" y="1123"/>
                  </a:lnTo>
                  <a:lnTo>
                    <a:pt x="16527" y="1332"/>
                  </a:lnTo>
                  <a:lnTo>
                    <a:pt x="16162" y="1541"/>
                  </a:lnTo>
                  <a:lnTo>
                    <a:pt x="15796" y="1776"/>
                  </a:lnTo>
                  <a:lnTo>
                    <a:pt x="15457" y="2037"/>
                  </a:lnTo>
                  <a:lnTo>
                    <a:pt x="15117" y="2298"/>
                  </a:lnTo>
                  <a:lnTo>
                    <a:pt x="14804" y="2585"/>
                  </a:lnTo>
                  <a:lnTo>
                    <a:pt x="14491" y="2872"/>
                  </a:lnTo>
                  <a:lnTo>
                    <a:pt x="14204" y="3160"/>
                  </a:lnTo>
                  <a:lnTo>
                    <a:pt x="13916" y="3473"/>
                  </a:lnTo>
                  <a:lnTo>
                    <a:pt x="13655" y="3812"/>
                  </a:lnTo>
                  <a:lnTo>
                    <a:pt x="13394" y="4152"/>
                  </a:lnTo>
                  <a:lnTo>
                    <a:pt x="13133" y="4491"/>
                  </a:lnTo>
                  <a:lnTo>
                    <a:pt x="12924" y="4857"/>
                  </a:lnTo>
                  <a:lnTo>
                    <a:pt x="12715" y="5248"/>
                  </a:lnTo>
                  <a:lnTo>
                    <a:pt x="12507" y="5614"/>
                  </a:lnTo>
                  <a:lnTo>
                    <a:pt x="12324" y="6005"/>
                  </a:lnTo>
                  <a:lnTo>
                    <a:pt x="12167" y="6423"/>
                  </a:lnTo>
                  <a:lnTo>
                    <a:pt x="12010" y="6841"/>
                  </a:lnTo>
                  <a:lnTo>
                    <a:pt x="11880" y="7259"/>
                  </a:lnTo>
                  <a:lnTo>
                    <a:pt x="11775" y="7676"/>
                  </a:lnTo>
                  <a:lnTo>
                    <a:pt x="11671" y="8120"/>
                  </a:lnTo>
                  <a:lnTo>
                    <a:pt x="0" y="68458"/>
                  </a:lnTo>
                  <a:lnTo>
                    <a:pt x="71800" y="68458"/>
                  </a:lnTo>
                  <a:lnTo>
                    <a:pt x="82739" y="11932"/>
                  </a:lnTo>
                  <a:lnTo>
                    <a:pt x="82818" y="11410"/>
                  </a:lnTo>
                  <a:lnTo>
                    <a:pt x="82870" y="10914"/>
                  </a:lnTo>
                  <a:lnTo>
                    <a:pt x="82922" y="10418"/>
                  </a:lnTo>
                  <a:lnTo>
                    <a:pt x="82922" y="9896"/>
                  </a:lnTo>
                  <a:lnTo>
                    <a:pt x="82896" y="9400"/>
                  </a:lnTo>
                  <a:lnTo>
                    <a:pt x="82870" y="8930"/>
                  </a:lnTo>
                  <a:lnTo>
                    <a:pt x="82792" y="8434"/>
                  </a:lnTo>
                  <a:lnTo>
                    <a:pt x="82713" y="7938"/>
                  </a:lnTo>
                  <a:lnTo>
                    <a:pt x="82583" y="7468"/>
                  </a:lnTo>
                  <a:lnTo>
                    <a:pt x="82452" y="7024"/>
                  </a:lnTo>
                  <a:lnTo>
                    <a:pt x="82295" y="6554"/>
                  </a:lnTo>
                  <a:lnTo>
                    <a:pt x="82113" y="6110"/>
                  </a:lnTo>
                  <a:lnTo>
                    <a:pt x="81930" y="5666"/>
                  </a:lnTo>
                  <a:lnTo>
                    <a:pt x="81695" y="5248"/>
                  </a:lnTo>
                  <a:lnTo>
                    <a:pt x="81460" y="4831"/>
                  </a:lnTo>
                  <a:lnTo>
                    <a:pt x="81199" y="4413"/>
                  </a:lnTo>
                  <a:lnTo>
                    <a:pt x="80938" y="4021"/>
                  </a:lnTo>
                  <a:lnTo>
                    <a:pt x="80625" y="3656"/>
                  </a:lnTo>
                  <a:lnTo>
                    <a:pt x="80311" y="3290"/>
                  </a:lnTo>
                  <a:lnTo>
                    <a:pt x="79972" y="2925"/>
                  </a:lnTo>
                  <a:lnTo>
                    <a:pt x="79632" y="2611"/>
                  </a:lnTo>
                  <a:lnTo>
                    <a:pt x="79267" y="2298"/>
                  </a:lnTo>
                  <a:lnTo>
                    <a:pt x="78875" y="1985"/>
                  </a:lnTo>
                  <a:lnTo>
                    <a:pt x="78484" y="1698"/>
                  </a:lnTo>
                  <a:lnTo>
                    <a:pt x="78092" y="1436"/>
                  </a:lnTo>
                  <a:lnTo>
                    <a:pt x="77648" y="1201"/>
                  </a:lnTo>
                  <a:lnTo>
                    <a:pt x="77204" y="966"/>
                  </a:lnTo>
                  <a:lnTo>
                    <a:pt x="76760" y="784"/>
                  </a:lnTo>
                  <a:lnTo>
                    <a:pt x="76290" y="601"/>
                  </a:lnTo>
                  <a:lnTo>
                    <a:pt x="75820" y="444"/>
                  </a:lnTo>
                  <a:lnTo>
                    <a:pt x="75324" y="314"/>
                  </a:lnTo>
                  <a:lnTo>
                    <a:pt x="74828" y="183"/>
                  </a:lnTo>
                  <a:lnTo>
                    <a:pt x="74332" y="105"/>
                  </a:lnTo>
                  <a:lnTo>
                    <a:pt x="73862" y="53"/>
                  </a:lnTo>
                  <a:lnTo>
                    <a:pt x="73392" y="27"/>
                  </a:lnTo>
                  <a:lnTo>
                    <a:pt x="728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8185;p116">
              <a:extLst>
                <a:ext uri="{FF2B5EF4-FFF2-40B4-BE49-F238E27FC236}">
                  <a16:creationId xmlns:a16="http://schemas.microsoft.com/office/drawing/2014/main" id="{98012ACC-1BC8-1607-DED2-A505C66DF9F9}"/>
                </a:ext>
              </a:extLst>
            </p:cNvPr>
            <p:cNvSpPr/>
            <p:nvPr/>
          </p:nvSpPr>
          <p:spPr>
            <a:xfrm>
              <a:off x="4807675" y="2602275"/>
              <a:ext cx="2073075" cy="1711450"/>
            </a:xfrm>
            <a:custGeom>
              <a:avLst/>
              <a:gdLst/>
              <a:ahLst/>
              <a:cxnLst/>
              <a:rect l="l" t="t" r="r" b="b"/>
              <a:pathLst>
                <a:path w="82923" h="68458" fill="none" extrusionOk="0">
                  <a:moveTo>
                    <a:pt x="0" y="68458"/>
                  </a:moveTo>
                  <a:lnTo>
                    <a:pt x="71800" y="68458"/>
                  </a:lnTo>
                  <a:lnTo>
                    <a:pt x="82739" y="11932"/>
                  </a:lnTo>
                  <a:lnTo>
                    <a:pt x="82739" y="11932"/>
                  </a:lnTo>
                  <a:lnTo>
                    <a:pt x="82818" y="11410"/>
                  </a:lnTo>
                  <a:lnTo>
                    <a:pt x="82870" y="10914"/>
                  </a:lnTo>
                  <a:lnTo>
                    <a:pt x="82922" y="10418"/>
                  </a:lnTo>
                  <a:lnTo>
                    <a:pt x="82922" y="9896"/>
                  </a:lnTo>
                  <a:lnTo>
                    <a:pt x="82896" y="9400"/>
                  </a:lnTo>
                  <a:lnTo>
                    <a:pt x="82870" y="8930"/>
                  </a:lnTo>
                  <a:lnTo>
                    <a:pt x="82792" y="8434"/>
                  </a:lnTo>
                  <a:lnTo>
                    <a:pt x="82713" y="7938"/>
                  </a:lnTo>
                  <a:lnTo>
                    <a:pt x="82583" y="7468"/>
                  </a:lnTo>
                  <a:lnTo>
                    <a:pt x="82452" y="7024"/>
                  </a:lnTo>
                  <a:lnTo>
                    <a:pt x="82295" y="6554"/>
                  </a:lnTo>
                  <a:lnTo>
                    <a:pt x="82113" y="6110"/>
                  </a:lnTo>
                  <a:lnTo>
                    <a:pt x="81930" y="5666"/>
                  </a:lnTo>
                  <a:lnTo>
                    <a:pt x="81695" y="5248"/>
                  </a:lnTo>
                  <a:lnTo>
                    <a:pt x="81460" y="4831"/>
                  </a:lnTo>
                  <a:lnTo>
                    <a:pt x="81199" y="4413"/>
                  </a:lnTo>
                  <a:lnTo>
                    <a:pt x="80938" y="4021"/>
                  </a:lnTo>
                  <a:lnTo>
                    <a:pt x="80625" y="3656"/>
                  </a:lnTo>
                  <a:lnTo>
                    <a:pt x="80311" y="3290"/>
                  </a:lnTo>
                  <a:lnTo>
                    <a:pt x="79972" y="2925"/>
                  </a:lnTo>
                  <a:lnTo>
                    <a:pt x="79632" y="2611"/>
                  </a:lnTo>
                  <a:lnTo>
                    <a:pt x="79267" y="2298"/>
                  </a:lnTo>
                  <a:lnTo>
                    <a:pt x="78875" y="1985"/>
                  </a:lnTo>
                  <a:lnTo>
                    <a:pt x="78484" y="1698"/>
                  </a:lnTo>
                  <a:lnTo>
                    <a:pt x="78092" y="1436"/>
                  </a:lnTo>
                  <a:lnTo>
                    <a:pt x="77648" y="1201"/>
                  </a:lnTo>
                  <a:lnTo>
                    <a:pt x="77204" y="966"/>
                  </a:lnTo>
                  <a:lnTo>
                    <a:pt x="76760" y="784"/>
                  </a:lnTo>
                  <a:lnTo>
                    <a:pt x="76290" y="601"/>
                  </a:lnTo>
                  <a:lnTo>
                    <a:pt x="75820" y="444"/>
                  </a:lnTo>
                  <a:lnTo>
                    <a:pt x="75324" y="314"/>
                  </a:lnTo>
                  <a:lnTo>
                    <a:pt x="74828" y="183"/>
                  </a:lnTo>
                  <a:lnTo>
                    <a:pt x="74828" y="183"/>
                  </a:lnTo>
                  <a:lnTo>
                    <a:pt x="74332" y="105"/>
                  </a:lnTo>
                  <a:lnTo>
                    <a:pt x="73862" y="53"/>
                  </a:lnTo>
                  <a:lnTo>
                    <a:pt x="73392" y="27"/>
                  </a:lnTo>
                  <a:lnTo>
                    <a:pt x="72896" y="0"/>
                  </a:lnTo>
                  <a:lnTo>
                    <a:pt x="21488" y="0"/>
                  </a:lnTo>
                  <a:lnTo>
                    <a:pt x="21488" y="0"/>
                  </a:lnTo>
                  <a:lnTo>
                    <a:pt x="21044" y="27"/>
                  </a:lnTo>
                  <a:lnTo>
                    <a:pt x="20600" y="53"/>
                  </a:lnTo>
                  <a:lnTo>
                    <a:pt x="20183" y="105"/>
                  </a:lnTo>
                  <a:lnTo>
                    <a:pt x="19739" y="157"/>
                  </a:lnTo>
                  <a:lnTo>
                    <a:pt x="19321" y="262"/>
                  </a:lnTo>
                  <a:lnTo>
                    <a:pt x="18877" y="340"/>
                  </a:lnTo>
                  <a:lnTo>
                    <a:pt x="18485" y="470"/>
                  </a:lnTo>
                  <a:lnTo>
                    <a:pt x="18068" y="601"/>
                  </a:lnTo>
                  <a:lnTo>
                    <a:pt x="17676" y="758"/>
                  </a:lnTo>
                  <a:lnTo>
                    <a:pt x="17284" y="940"/>
                  </a:lnTo>
                  <a:lnTo>
                    <a:pt x="16893" y="1123"/>
                  </a:lnTo>
                  <a:lnTo>
                    <a:pt x="16527" y="1332"/>
                  </a:lnTo>
                  <a:lnTo>
                    <a:pt x="16162" y="1541"/>
                  </a:lnTo>
                  <a:lnTo>
                    <a:pt x="15796" y="1776"/>
                  </a:lnTo>
                  <a:lnTo>
                    <a:pt x="15457" y="2037"/>
                  </a:lnTo>
                  <a:lnTo>
                    <a:pt x="15117" y="2298"/>
                  </a:lnTo>
                  <a:lnTo>
                    <a:pt x="14804" y="2585"/>
                  </a:lnTo>
                  <a:lnTo>
                    <a:pt x="14491" y="2872"/>
                  </a:lnTo>
                  <a:lnTo>
                    <a:pt x="14204" y="3160"/>
                  </a:lnTo>
                  <a:lnTo>
                    <a:pt x="13916" y="3473"/>
                  </a:lnTo>
                  <a:lnTo>
                    <a:pt x="13655" y="3812"/>
                  </a:lnTo>
                  <a:lnTo>
                    <a:pt x="13394" y="4152"/>
                  </a:lnTo>
                  <a:lnTo>
                    <a:pt x="13133" y="4491"/>
                  </a:lnTo>
                  <a:lnTo>
                    <a:pt x="12924" y="4857"/>
                  </a:lnTo>
                  <a:lnTo>
                    <a:pt x="12715" y="5248"/>
                  </a:lnTo>
                  <a:lnTo>
                    <a:pt x="12507" y="5614"/>
                  </a:lnTo>
                  <a:lnTo>
                    <a:pt x="12324" y="6005"/>
                  </a:lnTo>
                  <a:lnTo>
                    <a:pt x="12167" y="6423"/>
                  </a:lnTo>
                  <a:lnTo>
                    <a:pt x="12010" y="6841"/>
                  </a:lnTo>
                  <a:lnTo>
                    <a:pt x="11880" y="7259"/>
                  </a:lnTo>
                  <a:lnTo>
                    <a:pt x="11775" y="7676"/>
                  </a:lnTo>
                  <a:lnTo>
                    <a:pt x="11671" y="8120"/>
                  </a:lnTo>
                  <a:lnTo>
                    <a:pt x="0" y="684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8186;p116">
              <a:extLst>
                <a:ext uri="{FF2B5EF4-FFF2-40B4-BE49-F238E27FC236}">
                  <a16:creationId xmlns:a16="http://schemas.microsoft.com/office/drawing/2014/main" id="{65AD3BAF-CAAA-DF82-45A4-BAC94EF2E814}"/>
                </a:ext>
              </a:extLst>
            </p:cNvPr>
            <p:cNvSpPr/>
            <p:nvPr/>
          </p:nvSpPr>
          <p:spPr>
            <a:xfrm>
              <a:off x="6603300" y="2602275"/>
              <a:ext cx="278750" cy="1708850"/>
            </a:xfrm>
            <a:custGeom>
              <a:avLst/>
              <a:gdLst/>
              <a:ahLst/>
              <a:cxnLst/>
              <a:rect l="l" t="t" r="r" b="b"/>
              <a:pathLst>
                <a:path w="11150" h="68354" extrusionOk="0">
                  <a:moveTo>
                    <a:pt x="1097" y="0"/>
                  </a:moveTo>
                  <a:lnTo>
                    <a:pt x="1593" y="27"/>
                  </a:lnTo>
                  <a:lnTo>
                    <a:pt x="2063" y="53"/>
                  </a:lnTo>
                  <a:lnTo>
                    <a:pt x="2533" y="105"/>
                  </a:lnTo>
                  <a:lnTo>
                    <a:pt x="3003" y="183"/>
                  </a:lnTo>
                  <a:lnTo>
                    <a:pt x="3499" y="314"/>
                  </a:lnTo>
                  <a:lnTo>
                    <a:pt x="3995" y="444"/>
                  </a:lnTo>
                  <a:lnTo>
                    <a:pt x="4465" y="601"/>
                  </a:lnTo>
                  <a:lnTo>
                    <a:pt x="4935" y="784"/>
                  </a:lnTo>
                  <a:lnTo>
                    <a:pt x="5379" y="966"/>
                  </a:lnTo>
                  <a:lnTo>
                    <a:pt x="5823" y="1201"/>
                  </a:lnTo>
                  <a:lnTo>
                    <a:pt x="6267" y="1436"/>
                  </a:lnTo>
                  <a:lnTo>
                    <a:pt x="6659" y="1698"/>
                  </a:lnTo>
                  <a:lnTo>
                    <a:pt x="7050" y="1985"/>
                  </a:lnTo>
                  <a:lnTo>
                    <a:pt x="7442" y="2298"/>
                  </a:lnTo>
                  <a:lnTo>
                    <a:pt x="7807" y="2611"/>
                  </a:lnTo>
                  <a:lnTo>
                    <a:pt x="8147" y="2925"/>
                  </a:lnTo>
                  <a:lnTo>
                    <a:pt x="8486" y="3290"/>
                  </a:lnTo>
                  <a:lnTo>
                    <a:pt x="8800" y="3656"/>
                  </a:lnTo>
                  <a:lnTo>
                    <a:pt x="9113" y="4021"/>
                  </a:lnTo>
                  <a:lnTo>
                    <a:pt x="9374" y="4413"/>
                  </a:lnTo>
                  <a:lnTo>
                    <a:pt x="9635" y="4831"/>
                  </a:lnTo>
                  <a:lnTo>
                    <a:pt x="9870" y="5248"/>
                  </a:lnTo>
                  <a:lnTo>
                    <a:pt x="10105" y="5666"/>
                  </a:lnTo>
                  <a:lnTo>
                    <a:pt x="10288" y="6110"/>
                  </a:lnTo>
                  <a:lnTo>
                    <a:pt x="10470" y="6554"/>
                  </a:lnTo>
                  <a:lnTo>
                    <a:pt x="10627" y="7024"/>
                  </a:lnTo>
                  <a:lnTo>
                    <a:pt x="10758" y="7468"/>
                  </a:lnTo>
                  <a:lnTo>
                    <a:pt x="10888" y="7938"/>
                  </a:lnTo>
                  <a:lnTo>
                    <a:pt x="10967" y="8434"/>
                  </a:lnTo>
                  <a:lnTo>
                    <a:pt x="11045" y="8930"/>
                  </a:lnTo>
                  <a:lnTo>
                    <a:pt x="11071" y="9400"/>
                  </a:lnTo>
                  <a:lnTo>
                    <a:pt x="11097" y="9896"/>
                  </a:lnTo>
                  <a:lnTo>
                    <a:pt x="11097" y="10418"/>
                  </a:lnTo>
                  <a:lnTo>
                    <a:pt x="11045" y="10914"/>
                  </a:lnTo>
                  <a:lnTo>
                    <a:pt x="10993" y="11410"/>
                  </a:lnTo>
                  <a:lnTo>
                    <a:pt x="10914" y="11932"/>
                  </a:lnTo>
                  <a:lnTo>
                    <a:pt x="1" y="68327"/>
                  </a:lnTo>
                  <a:lnTo>
                    <a:pt x="27" y="68354"/>
                  </a:lnTo>
                  <a:lnTo>
                    <a:pt x="10967" y="11932"/>
                  </a:lnTo>
                  <a:lnTo>
                    <a:pt x="11045" y="11410"/>
                  </a:lnTo>
                  <a:lnTo>
                    <a:pt x="11097" y="10914"/>
                  </a:lnTo>
                  <a:lnTo>
                    <a:pt x="11149" y="10418"/>
                  </a:lnTo>
                  <a:lnTo>
                    <a:pt x="11149" y="9896"/>
                  </a:lnTo>
                  <a:lnTo>
                    <a:pt x="11123" y="9400"/>
                  </a:lnTo>
                  <a:lnTo>
                    <a:pt x="11097" y="8930"/>
                  </a:lnTo>
                  <a:lnTo>
                    <a:pt x="11019" y="8434"/>
                  </a:lnTo>
                  <a:lnTo>
                    <a:pt x="10940" y="7938"/>
                  </a:lnTo>
                  <a:lnTo>
                    <a:pt x="10810" y="7468"/>
                  </a:lnTo>
                  <a:lnTo>
                    <a:pt x="10679" y="7024"/>
                  </a:lnTo>
                  <a:lnTo>
                    <a:pt x="10523" y="6554"/>
                  </a:lnTo>
                  <a:lnTo>
                    <a:pt x="10340" y="6110"/>
                  </a:lnTo>
                  <a:lnTo>
                    <a:pt x="10157" y="5666"/>
                  </a:lnTo>
                  <a:lnTo>
                    <a:pt x="9922" y="5248"/>
                  </a:lnTo>
                  <a:lnTo>
                    <a:pt x="9687" y="4831"/>
                  </a:lnTo>
                  <a:lnTo>
                    <a:pt x="9426" y="4413"/>
                  </a:lnTo>
                  <a:lnTo>
                    <a:pt x="9165" y="4021"/>
                  </a:lnTo>
                  <a:lnTo>
                    <a:pt x="8852" y="3656"/>
                  </a:lnTo>
                  <a:lnTo>
                    <a:pt x="8538" y="3290"/>
                  </a:lnTo>
                  <a:lnTo>
                    <a:pt x="8199" y="2925"/>
                  </a:lnTo>
                  <a:lnTo>
                    <a:pt x="7860" y="2611"/>
                  </a:lnTo>
                  <a:lnTo>
                    <a:pt x="7494" y="2298"/>
                  </a:lnTo>
                  <a:lnTo>
                    <a:pt x="7102" y="1985"/>
                  </a:lnTo>
                  <a:lnTo>
                    <a:pt x="6711" y="1698"/>
                  </a:lnTo>
                  <a:lnTo>
                    <a:pt x="6293" y="1436"/>
                  </a:lnTo>
                  <a:lnTo>
                    <a:pt x="5875" y="1201"/>
                  </a:lnTo>
                  <a:lnTo>
                    <a:pt x="5431" y="966"/>
                  </a:lnTo>
                  <a:lnTo>
                    <a:pt x="4988" y="784"/>
                  </a:lnTo>
                  <a:lnTo>
                    <a:pt x="4518" y="601"/>
                  </a:lnTo>
                  <a:lnTo>
                    <a:pt x="4048" y="444"/>
                  </a:lnTo>
                  <a:lnTo>
                    <a:pt x="3552" y="314"/>
                  </a:lnTo>
                  <a:lnTo>
                    <a:pt x="3056" y="183"/>
                  </a:lnTo>
                  <a:lnTo>
                    <a:pt x="2560" y="105"/>
                  </a:lnTo>
                  <a:lnTo>
                    <a:pt x="2090" y="53"/>
                  </a:lnTo>
                  <a:lnTo>
                    <a:pt x="1620" y="27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8187;p116">
              <a:extLst>
                <a:ext uri="{FF2B5EF4-FFF2-40B4-BE49-F238E27FC236}">
                  <a16:creationId xmlns:a16="http://schemas.microsoft.com/office/drawing/2014/main" id="{0BD723A1-4A79-08D1-F483-D23271DA2E6B}"/>
                </a:ext>
              </a:extLst>
            </p:cNvPr>
            <p:cNvSpPr/>
            <p:nvPr/>
          </p:nvSpPr>
          <p:spPr>
            <a:xfrm>
              <a:off x="6603300" y="2602275"/>
              <a:ext cx="278750" cy="1708850"/>
            </a:xfrm>
            <a:custGeom>
              <a:avLst/>
              <a:gdLst/>
              <a:ahLst/>
              <a:cxnLst/>
              <a:rect l="l" t="t" r="r" b="b"/>
              <a:pathLst>
                <a:path w="11150" h="68354" fill="none" extrusionOk="0">
                  <a:moveTo>
                    <a:pt x="1124" y="0"/>
                  </a:moveTo>
                  <a:lnTo>
                    <a:pt x="1124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1097" y="0"/>
                  </a:lnTo>
                  <a:lnTo>
                    <a:pt x="1097" y="0"/>
                  </a:lnTo>
                  <a:lnTo>
                    <a:pt x="1593" y="27"/>
                  </a:lnTo>
                  <a:lnTo>
                    <a:pt x="2063" y="53"/>
                  </a:lnTo>
                  <a:lnTo>
                    <a:pt x="2533" y="105"/>
                  </a:lnTo>
                  <a:lnTo>
                    <a:pt x="3003" y="183"/>
                  </a:lnTo>
                  <a:lnTo>
                    <a:pt x="3003" y="183"/>
                  </a:lnTo>
                  <a:lnTo>
                    <a:pt x="3499" y="314"/>
                  </a:lnTo>
                  <a:lnTo>
                    <a:pt x="3995" y="444"/>
                  </a:lnTo>
                  <a:lnTo>
                    <a:pt x="4465" y="601"/>
                  </a:lnTo>
                  <a:lnTo>
                    <a:pt x="4935" y="784"/>
                  </a:lnTo>
                  <a:lnTo>
                    <a:pt x="5379" y="966"/>
                  </a:lnTo>
                  <a:lnTo>
                    <a:pt x="5823" y="1201"/>
                  </a:lnTo>
                  <a:lnTo>
                    <a:pt x="6267" y="1436"/>
                  </a:lnTo>
                  <a:lnTo>
                    <a:pt x="6659" y="1698"/>
                  </a:lnTo>
                  <a:lnTo>
                    <a:pt x="7050" y="1985"/>
                  </a:lnTo>
                  <a:lnTo>
                    <a:pt x="7442" y="2298"/>
                  </a:lnTo>
                  <a:lnTo>
                    <a:pt x="7807" y="2611"/>
                  </a:lnTo>
                  <a:lnTo>
                    <a:pt x="8147" y="2925"/>
                  </a:lnTo>
                  <a:lnTo>
                    <a:pt x="8486" y="3290"/>
                  </a:lnTo>
                  <a:lnTo>
                    <a:pt x="8800" y="3656"/>
                  </a:lnTo>
                  <a:lnTo>
                    <a:pt x="9113" y="4021"/>
                  </a:lnTo>
                  <a:lnTo>
                    <a:pt x="9374" y="4413"/>
                  </a:lnTo>
                  <a:lnTo>
                    <a:pt x="9635" y="4831"/>
                  </a:lnTo>
                  <a:lnTo>
                    <a:pt x="9870" y="5248"/>
                  </a:lnTo>
                  <a:lnTo>
                    <a:pt x="10105" y="5666"/>
                  </a:lnTo>
                  <a:lnTo>
                    <a:pt x="10288" y="6110"/>
                  </a:lnTo>
                  <a:lnTo>
                    <a:pt x="10470" y="6554"/>
                  </a:lnTo>
                  <a:lnTo>
                    <a:pt x="10627" y="7024"/>
                  </a:lnTo>
                  <a:lnTo>
                    <a:pt x="10758" y="7468"/>
                  </a:lnTo>
                  <a:lnTo>
                    <a:pt x="10888" y="7938"/>
                  </a:lnTo>
                  <a:lnTo>
                    <a:pt x="10967" y="8434"/>
                  </a:lnTo>
                  <a:lnTo>
                    <a:pt x="11045" y="8930"/>
                  </a:lnTo>
                  <a:lnTo>
                    <a:pt x="11071" y="9400"/>
                  </a:lnTo>
                  <a:lnTo>
                    <a:pt x="11097" y="9896"/>
                  </a:lnTo>
                  <a:lnTo>
                    <a:pt x="11097" y="10418"/>
                  </a:lnTo>
                  <a:lnTo>
                    <a:pt x="11045" y="10914"/>
                  </a:lnTo>
                  <a:lnTo>
                    <a:pt x="10993" y="11410"/>
                  </a:lnTo>
                  <a:lnTo>
                    <a:pt x="10914" y="11932"/>
                  </a:lnTo>
                  <a:lnTo>
                    <a:pt x="1" y="68327"/>
                  </a:lnTo>
                  <a:lnTo>
                    <a:pt x="1" y="68327"/>
                  </a:lnTo>
                  <a:lnTo>
                    <a:pt x="27" y="68354"/>
                  </a:lnTo>
                  <a:lnTo>
                    <a:pt x="10967" y="11932"/>
                  </a:lnTo>
                  <a:lnTo>
                    <a:pt x="10967" y="11932"/>
                  </a:lnTo>
                  <a:lnTo>
                    <a:pt x="11045" y="11410"/>
                  </a:lnTo>
                  <a:lnTo>
                    <a:pt x="11097" y="10914"/>
                  </a:lnTo>
                  <a:lnTo>
                    <a:pt x="11149" y="10418"/>
                  </a:lnTo>
                  <a:lnTo>
                    <a:pt x="11149" y="9896"/>
                  </a:lnTo>
                  <a:lnTo>
                    <a:pt x="11123" y="9400"/>
                  </a:lnTo>
                  <a:lnTo>
                    <a:pt x="11097" y="8930"/>
                  </a:lnTo>
                  <a:lnTo>
                    <a:pt x="11019" y="8434"/>
                  </a:lnTo>
                  <a:lnTo>
                    <a:pt x="10940" y="7938"/>
                  </a:lnTo>
                  <a:lnTo>
                    <a:pt x="10810" y="7468"/>
                  </a:lnTo>
                  <a:lnTo>
                    <a:pt x="10679" y="7024"/>
                  </a:lnTo>
                  <a:lnTo>
                    <a:pt x="10523" y="6554"/>
                  </a:lnTo>
                  <a:lnTo>
                    <a:pt x="10340" y="6110"/>
                  </a:lnTo>
                  <a:lnTo>
                    <a:pt x="10157" y="5666"/>
                  </a:lnTo>
                  <a:lnTo>
                    <a:pt x="9922" y="5248"/>
                  </a:lnTo>
                  <a:lnTo>
                    <a:pt x="9687" y="4831"/>
                  </a:lnTo>
                  <a:lnTo>
                    <a:pt x="9426" y="4413"/>
                  </a:lnTo>
                  <a:lnTo>
                    <a:pt x="9165" y="4021"/>
                  </a:lnTo>
                  <a:lnTo>
                    <a:pt x="8852" y="3656"/>
                  </a:lnTo>
                  <a:lnTo>
                    <a:pt x="8538" y="3290"/>
                  </a:lnTo>
                  <a:lnTo>
                    <a:pt x="8199" y="2925"/>
                  </a:lnTo>
                  <a:lnTo>
                    <a:pt x="7860" y="2611"/>
                  </a:lnTo>
                  <a:lnTo>
                    <a:pt x="7494" y="2298"/>
                  </a:lnTo>
                  <a:lnTo>
                    <a:pt x="7102" y="1985"/>
                  </a:lnTo>
                  <a:lnTo>
                    <a:pt x="6711" y="1698"/>
                  </a:lnTo>
                  <a:lnTo>
                    <a:pt x="6293" y="1436"/>
                  </a:lnTo>
                  <a:lnTo>
                    <a:pt x="5875" y="1201"/>
                  </a:lnTo>
                  <a:lnTo>
                    <a:pt x="5431" y="966"/>
                  </a:lnTo>
                  <a:lnTo>
                    <a:pt x="4988" y="784"/>
                  </a:lnTo>
                  <a:lnTo>
                    <a:pt x="4518" y="601"/>
                  </a:lnTo>
                  <a:lnTo>
                    <a:pt x="4048" y="444"/>
                  </a:lnTo>
                  <a:lnTo>
                    <a:pt x="3552" y="314"/>
                  </a:lnTo>
                  <a:lnTo>
                    <a:pt x="3056" y="183"/>
                  </a:lnTo>
                  <a:lnTo>
                    <a:pt x="3056" y="183"/>
                  </a:lnTo>
                  <a:lnTo>
                    <a:pt x="2560" y="105"/>
                  </a:lnTo>
                  <a:lnTo>
                    <a:pt x="2090" y="53"/>
                  </a:lnTo>
                  <a:lnTo>
                    <a:pt x="1620" y="27"/>
                  </a:lnTo>
                  <a:lnTo>
                    <a:pt x="1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8188;p116">
              <a:extLst>
                <a:ext uri="{FF2B5EF4-FFF2-40B4-BE49-F238E27FC236}">
                  <a16:creationId xmlns:a16="http://schemas.microsoft.com/office/drawing/2014/main" id="{8B1D7E12-4C4B-F0EA-76DB-7F63B9F04808}"/>
                </a:ext>
              </a:extLst>
            </p:cNvPr>
            <p:cNvSpPr/>
            <p:nvPr/>
          </p:nvSpPr>
          <p:spPr>
            <a:xfrm>
              <a:off x="6096800" y="2602275"/>
              <a:ext cx="783950" cy="1708200"/>
            </a:xfrm>
            <a:custGeom>
              <a:avLst/>
              <a:gdLst/>
              <a:ahLst/>
              <a:cxnLst/>
              <a:rect l="l" t="t" r="r" b="b"/>
              <a:pathLst>
                <a:path w="31358" h="68328" extrusionOk="0">
                  <a:moveTo>
                    <a:pt x="21357" y="0"/>
                  </a:moveTo>
                  <a:lnTo>
                    <a:pt x="20914" y="27"/>
                  </a:lnTo>
                  <a:lnTo>
                    <a:pt x="20470" y="53"/>
                  </a:lnTo>
                  <a:lnTo>
                    <a:pt x="20052" y="105"/>
                  </a:lnTo>
                  <a:lnTo>
                    <a:pt x="19608" y="157"/>
                  </a:lnTo>
                  <a:lnTo>
                    <a:pt x="19190" y="262"/>
                  </a:lnTo>
                  <a:lnTo>
                    <a:pt x="18773" y="366"/>
                  </a:lnTo>
                  <a:lnTo>
                    <a:pt x="18355" y="470"/>
                  </a:lnTo>
                  <a:lnTo>
                    <a:pt x="17937" y="627"/>
                  </a:lnTo>
                  <a:lnTo>
                    <a:pt x="17546" y="784"/>
                  </a:lnTo>
                  <a:lnTo>
                    <a:pt x="17154" y="940"/>
                  </a:lnTo>
                  <a:lnTo>
                    <a:pt x="16762" y="1123"/>
                  </a:lnTo>
                  <a:lnTo>
                    <a:pt x="16397" y="1332"/>
                  </a:lnTo>
                  <a:lnTo>
                    <a:pt x="16031" y="1567"/>
                  </a:lnTo>
                  <a:lnTo>
                    <a:pt x="15692" y="1802"/>
                  </a:lnTo>
                  <a:lnTo>
                    <a:pt x="15352" y="2037"/>
                  </a:lnTo>
                  <a:lnTo>
                    <a:pt x="15013" y="2298"/>
                  </a:lnTo>
                  <a:lnTo>
                    <a:pt x="14700" y="2585"/>
                  </a:lnTo>
                  <a:lnTo>
                    <a:pt x="14386" y="2872"/>
                  </a:lnTo>
                  <a:lnTo>
                    <a:pt x="14073" y="3186"/>
                  </a:lnTo>
                  <a:lnTo>
                    <a:pt x="13812" y="3499"/>
                  </a:lnTo>
                  <a:lnTo>
                    <a:pt x="13525" y="3812"/>
                  </a:lnTo>
                  <a:lnTo>
                    <a:pt x="13264" y="4152"/>
                  </a:lnTo>
                  <a:lnTo>
                    <a:pt x="13029" y="4517"/>
                  </a:lnTo>
                  <a:lnTo>
                    <a:pt x="12794" y="4883"/>
                  </a:lnTo>
                  <a:lnTo>
                    <a:pt x="12585" y="5248"/>
                  </a:lnTo>
                  <a:lnTo>
                    <a:pt x="12402" y="5614"/>
                  </a:lnTo>
                  <a:lnTo>
                    <a:pt x="12219" y="6032"/>
                  </a:lnTo>
                  <a:lnTo>
                    <a:pt x="12037" y="6423"/>
                  </a:lnTo>
                  <a:lnTo>
                    <a:pt x="11906" y="6841"/>
                  </a:lnTo>
                  <a:lnTo>
                    <a:pt x="11775" y="7259"/>
                  </a:lnTo>
                  <a:lnTo>
                    <a:pt x="11645" y="7676"/>
                  </a:lnTo>
                  <a:lnTo>
                    <a:pt x="11567" y="8120"/>
                  </a:lnTo>
                  <a:lnTo>
                    <a:pt x="0" y="67753"/>
                  </a:lnTo>
                  <a:lnTo>
                    <a:pt x="17911" y="67753"/>
                  </a:lnTo>
                  <a:lnTo>
                    <a:pt x="18224" y="67779"/>
                  </a:lnTo>
                  <a:lnTo>
                    <a:pt x="18538" y="67805"/>
                  </a:lnTo>
                  <a:lnTo>
                    <a:pt x="18851" y="67831"/>
                  </a:lnTo>
                  <a:lnTo>
                    <a:pt x="19138" y="67910"/>
                  </a:lnTo>
                  <a:lnTo>
                    <a:pt x="19425" y="67988"/>
                  </a:lnTo>
                  <a:lnTo>
                    <a:pt x="19713" y="68092"/>
                  </a:lnTo>
                  <a:lnTo>
                    <a:pt x="19974" y="68197"/>
                  </a:lnTo>
                  <a:lnTo>
                    <a:pt x="20261" y="68327"/>
                  </a:lnTo>
                  <a:lnTo>
                    <a:pt x="31174" y="11932"/>
                  </a:lnTo>
                  <a:lnTo>
                    <a:pt x="31253" y="11410"/>
                  </a:lnTo>
                  <a:lnTo>
                    <a:pt x="31305" y="10914"/>
                  </a:lnTo>
                  <a:lnTo>
                    <a:pt x="31357" y="10418"/>
                  </a:lnTo>
                  <a:lnTo>
                    <a:pt x="31357" y="9896"/>
                  </a:lnTo>
                  <a:lnTo>
                    <a:pt x="31331" y="9400"/>
                  </a:lnTo>
                  <a:lnTo>
                    <a:pt x="31305" y="8930"/>
                  </a:lnTo>
                  <a:lnTo>
                    <a:pt x="31227" y="8434"/>
                  </a:lnTo>
                  <a:lnTo>
                    <a:pt x="31148" y="7938"/>
                  </a:lnTo>
                  <a:lnTo>
                    <a:pt x="31018" y="7468"/>
                  </a:lnTo>
                  <a:lnTo>
                    <a:pt x="30887" y="7024"/>
                  </a:lnTo>
                  <a:lnTo>
                    <a:pt x="30730" y="6554"/>
                  </a:lnTo>
                  <a:lnTo>
                    <a:pt x="30548" y="6110"/>
                  </a:lnTo>
                  <a:lnTo>
                    <a:pt x="30365" y="5666"/>
                  </a:lnTo>
                  <a:lnTo>
                    <a:pt x="30130" y="5248"/>
                  </a:lnTo>
                  <a:lnTo>
                    <a:pt x="29895" y="4831"/>
                  </a:lnTo>
                  <a:lnTo>
                    <a:pt x="29634" y="4413"/>
                  </a:lnTo>
                  <a:lnTo>
                    <a:pt x="29373" y="4021"/>
                  </a:lnTo>
                  <a:lnTo>
                    <a:pt x="29060" y="3656"/>
                  </a:lnTo>
                  <a:lnTo>
                    <a:pt x="28746" y="3290"/>
                  </a:lnTo>
                  <a:lnTo>
                    <a:pt x="28407" y="2925"/>
                  </a:lnTo>
                  <a:lnTo>
                    <a:pt x="28067" y="2611"/>
                  </a:lnTo>
                  <a:lnTo>
                    <a:pt x="27702" y="2298"/>
                  </a:lnTo>
                  <a:lnTo>
                    <a:pt x="27310" y="1985"/>
                  </a:lnTo>
                  <a:lnTo>
                    <a:pt x="26919" y="1698"/>
                  </a:lnTo>
                  <a:lnTo>
                    <a:pt x="26527" y="1436"/>
                  </a:lnTo>
                  <a:lnTo>
                    <a:pt x="26083" y="1201"/>
                  </a:lnTo>
                  <a:lnTo>
                    <a:pt x="25639" y="966"/>
                  </a:lnTo>
                  <a:lnTo>
                    <a:pt x="25195" y="784"/>
                  </a:lnTo>
                  <a:lnTo>
                    <a:pt x="24725" y="601"/>
                  </a:lnTo>
                  <a:lnTo>
                    <a:pt x="24255" y="444"/>
                  </a:lnTo>
                  <a:lnTo>
                    <a:pt x="23759" y="314"/>
                  </a:lnTo>
                  <a:lnTo>
                    <a:pt x="23263" y="183"/>
                  </a:lnTo>
                  <a:lnTo>
                    <a:pt x="22793" y="105"/>
                  </a:lnTo>
                  <a:lnTo>
                    <a:pt x="22323" y="53"/>
                  </a:lnTo>
                  <a:lnTo>
                    <a:pt x="21853" y="27"/>
                  </a:lnTo>
                  <a:lnTo>
                    <a:pt x="21357" y="0"/>
                  </a:lnTo>
                  <a:close/>
                </a:path>
              </a:pathLst>
            </a:custGeom>
            <a:solidFill>
              <a:srgbClr val="AA7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8189;p116">
              <a:extLst>
                <a:ext uri="{FF2B5EF4-FFF2-40B4-BE49-F238E27FC236}">
                  <a16:creationId xmlns:a16="http://schemas.microsoft.com/office/drawing/2014/main" id="{FECFA473-E13C-98A2-2546-6602A045A8F5}"/>
                </a:ext>
              </a:extLst>
            </p:cNvPr>
            <p:cNvSpPr/>
            <p:nvPr/>
          </p:nvSpPr>
          <p:spPr>
            <a:xfrm>
              <a:off x="6096800" y="2602275"/>
              <a:ext cx="783950" cy="1708200"/>
            </a:xfrm>
            <a:custGeom>
              <a:avLst/>
              <a:gdLst/>
              <a:ahLst/>
              <a:cxnLst/>
              <a:rect l="l" t="t" r="r" b="b"/>
              <a:pathLst>
                <a:path w="31358" h="68328" fill="none" extrusionOk="0">
                  <a:moveTo>
                    <a:pt x="21357" y="0"/>
                  </a:moveTo>
                  <a:lnTo>
                    <a:pt x="21357" y="0"/>
                  </a:lnTo>
                  <a:lnTo>
                    <a:pt x="20914" y="27"/>
                  </a:lnTo>
                  <a:lnTo>
                    <a:pt x="20470" y="53"/>
                  </a:lnTo>
                  <a:lnTo>
                    <a:pt x="20052" y="105"/>
                  </a:lnTo>
                  <a:lnTo>
                    <a:pt x="19608" y="157"/>
                  </a:lnTo>
                  <a:lnTo>
                    <a:pt x="19190" y="262"/>
                  </a:lnTo>
                  <a:lnTo>
                    <a:pt x="18773" y="366"/>
                  </a:lnTo>
                  <a:lnTo>
                    <a:pt x="18355" y="470"/>
                  </a:lnTo>
                  <a:lnTo>
                    <a:pt x="17937" y="627"/>
                  </a:lnTo>
                  <a:lnTo>
                    <a:pt x="17546" y="784"/>
                  </a:lnTo>
                  <a:lnTo>
                    <a:pt x="17154" y="940"/>
                  </a:lnTo>
                  <a:lnTo>
                    <a:pt x="16762" y="1123"/>
                  </a:lnTo>
                  <a:lnTo>
                    <a:pt x="16397" y="1332"/>
                  </a:lnTo>
                  <a:lnTo>
                    <a:pt x="16031" y="1567"/>
                  </a:lnTo>
                  <a:lnTo>
                    <a:pt x="15692" y="1802"/>
                  </a:lnTo>
                  <a:lnTo>
                    <a:pt x="15352" y="2037"/>
                  </a:lnTo>
                  <a:lnTo>
                    <a:pt x="15013" y="2298"/>
                  </a:lnTo>
                  <a:lnTo>
                    <a:pt x="14700" y="2585"/>
                  </a:lnTo>
                  <a:lnTo>
                    <a:pt x="14386" y="2872"/>
                  </a:lnTo>
                  <a:lnTo>
                    <a:pt x="14073" y="3186"/>
                  </a:lnTo>
                  <a:lnTo>
                    <a:pt x="13812" y="3499"/>
                  </a:lnTo>
                  <a:lnTo>
                    <a:pt x="13525" y="3812"/>
                  </a:lnTo>
                  <a:lnTo>
                    <a:pt x="13264" y="4152"/>
                  </a:lnTo>
                  <a:lnTo>
                    <a:pt x="13029" y="4517"/>
                  </a:lnTo>
                  <a:lnTo>
                    <a:pt x="12794" y="4883"/>
                  </a:lnTo>
                  <a:lnTo>
                    <a:pt x="12585" y="5248"/>
                  </a:lnTo>
                  <a:lnTo>
                    <a:pt x="12402" y="5614"/>
                  </a:lnTo>
                  <a:lnTo>
                    <a:pt x="12219" y="6032"/>
                  </a:lnTo>
                  <a:lnTo>
                    <a:pt x="12037" y="6423"/>
                  </a:lnTo>
                  <a:lnTo>
                    <a:pt x="11906" y="6841"/>
                  </a:lnTo>
                  <a:lnTo>
                    <a:pt x="11775" y="7259"/>
                  </a:lnTo>
                  <a:lnTo>
                    <a:pt x="11645" y="7676"/>
                  </a:lnTo>
                  <a:lnTo>
                    <a:pt x="11567" y="8120"/>
                  </a:lnTo>
                  <a:lnTo>
                    <a:pt x="0" y="67753"/>
                  </a:lnTo>
                  <a:lnTo>
                    <a:pt x="17911" y="67753"/>
                  </a:lnTo>
                  <a:lnTo>
                    <a:pt x="17911" y="67753"/>
                  </a:lnTo>
                  <a:lnTo>
                    <a:pt x="18224" y="67779"/>
                  </a:lnTo>
                  <a:lnTo>
                    <a:pt x="18538" y="67805"/>
                  </a:lnTo>
                  <a:lnTo>
                    <a:pt x="18851" y="67831"/>
                  </a:lnTo>
                  <a:lnTo>
                    <a:pt x="19138" y="67910"/>
                  </a:lnTo>
                  <a:lnTo>
                    <a:pt x="19425" y="67988"/>
                  </a:lnTo>
                  <a:lnTo>
                    <a:pt x="19713" y="68092"/>
                  </a:lnTo>
                  <a:lnTo>
                    <a:pt x="19974" y="68197"/>
                  </a:lnTo>
                  <a:lnTo>
                    <a:pt x="20261" y="68327"/>
                  </a:lnTo>
                  <a:lnTo>
                    <a:pt x="31174" y="11932"/>
                  </a:lnTo>
                  <a:lnTo>
                    <a:pt x="31174" y="11932"/>
                  </a:lnTo>
                  <a:lnTo>
                    <a:pt x="31253" y="11410"/>
                  </a:lnTo>
                  <a:lnTo>
                    <a:pt x="31305" y="10914"/>
                  </a:lnTo>
                  <a:lnTo>
                    <a:pt x="31357" y="10418"/>
                  </a:lnTo>
                  <a:lnTo>
                    <a:pt x="31357" y="9896"/>
                  </a:lnTo>
                  <a:lnTo>
                    <a:pt x="31331" y="9400"/>
                  </a:lnTo>
                  <a:lnTo>
                    <a:pt x="31305" y="8930"/>
                  </a:lnTo>
                  <a:lnTo>
                    <a:pt x="31227" y="8434"/>
                  </a:lnTo>
                  <a:lnTo>
                    <a:pt x="31148" y="7938"/>
                  </a:lnTo>
                  <a:lnTo>
                    <a:pt x="31018" y="7468"/>
                  </a:lnTo>
                  <a:lnTo>
                    <a:pt x="30887" y="7024"/>
                  </a:lnTo>
                  <a:lnTo>
                    <a:pt x="30730" y="6554"/>
                  </a:lnTo>
                  <a:lnTo>
                    <a:pt x="30548" y="6110"/>
                  </a:lnTo>
                  <a:lnTo>
                    <a:pt x="30365" y="5666"/>
                  </a:lnTo>
                  <a:lnTo>
                    <a:pt x="30130" y="5248"/>
                  </a:lnTo>
                  <a:lnTo>
                    <a:pt x="29895" y="4831"/>
                  </a:lnTo>
                  <a:lnTo>
                    <a:pt x="29634" y="4413"/>
                  </a:lnTo>
                  <a:lnTo>
                    <a:pt x="29373" y="4021"/>
                  </a:lnTo>
                  <a:lnTo>
                    <a:pt x="29060" y="3656"/>
                  </a:lnTo>
                  <a:lnTo>
                    <a:pt x="28746" y="3290"/>
                  </a:lnTo>
                  <a:lnTo>
                    <a:pt x="28407" y="2925"/>
                  </a:lnTo>
                  <a:lnTo>
                    <a:pt x="28067" y="2611"/>
                  </a:lnTo>
                  <a:lnTo>
                    <a:pt x="27702" y="2298"/>
                  </a:lnTo>
                  <a:lnTo>
                    <a:pt x="27310" y="1985"/>
                  </a:lnTo>
                  <a:lnTo>
                    <a:pt x="26919" y="1698"/>
                  </a:lnTo>
                  <a:lnTo>
                    <a:pt x="26527" y="1436"/>
                  </a:lnTo>
                  <a:lnTo>
                    <a:pt x="26083" y="1201"/>
                  </a:lnTo>
                  <a:lnTo>
                    <a:pt x="25639" y="966"/>
                  </a:lnTo>
                  <a:lnTo>
                    <a:pt x="25195" y="784"/>
                  </a:lnTo>
                  <a:lnTo>
                    <a:pt x="24725" y="601"/>
                  </a:lnTo>
                  <a:lnTo>
                    <a:pt x="24255" y="444"/>
                  </a:lnTo>
                  <a:lnTo>
                    <a:pt x="23759" y="314"/>
                  </a:lnTo>
                  <a:lnTo>
                    <a:pt x="23263" y="183"/>
                  </a:lnTo>
                  <a:lnTo>
                    <a:pt x="23263" y="183"/>
                  </a:lnTo>
                  <a:lnTo>
                    <a:pt x="22793" y="105"/>
                  </a:lnTo>
                  <a:lnTo>
                    <a:pt x="22323" y="53"/>
                  </a:lnTo>
                  <a:lnTo>
                    <a:pt x="21853" y="27"/>
                  </a:lnTo>
                  <a:lnTo>
                    <a:pt x="213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8190;p116">
              <a:extLst>
                <a:ext uri="{FF2B5EF4-FFF2-40B4-BE49-F238E27FC236}">
                  <a16:creationId xmlns:a16="http://schemas.microsoft.com/office/drawing/2014/main" id="{BB4B6872-1217-3D52-0E27-0B46DE7827E4}"/>
                </a:ext>
              </a:extLst>
            </p:cNvPr>
            <p:cNvSpPr/>
            <p:nvPr/>
          </p:nvSpPr>
          <p:spPr>
            <a:xfrm>
              <a:off x="3619725" y="4296100"/>
              <a:ext cx="3051500" cy="744775"/>
            </a:xfrm>
            <a:custGeom>
              <a:avLst/>
              <a:gdLst/>
              <a:ahLst/>
              <a:cxnLst/>
              <a:rect l="l" t="t" r="r" b="b"/>
              <a:pathLst>
                <a:path w="122060" h="29791" extrusionOk="0">
                  <a:moveTo>
                    <a:pt x="5039" y="0"/>
                  </a:moveTo>
                  <a:lnTo>
                    <a:pt x="4517" y="26"/>
                  </a:lnTo>
                  <a:lnTo>
                    <a:pt x="4021" y="104"/>
                  </a:lnTo>
                  <a:lnTo>
                    <a:pt x="3551" y="235"/>
                  </a:lnTo>
                  <a:lnTo>
                    <a:pt x="3081" y="392"/>
                  </a:lnTo>
                  <a:lnTo>
                    <a:pt x="2637" y="627"/>
                  </a:lnTo>
                  <a:lnTo>
                    <a:pt x="2220" y="862"/>
                  </a:lnTo>
                  <a:lnTo>
                    <a:pt x="1828" y="1149"/>
                  </a:lnTo>
                  <a:lnTo>
                    <a:pt x="1462" y="1488"/>
                  </a:lnTo>
                  <a:lnTo>
                    <a:pt x="1149" y="1854"/>
                  </a:lnTo>
                  <a:lnTo>
                    <a:pt x="862" y="2219"/>
                  </a:lnTo>
                  <a:lnTo>
                    <a:pt x="601" y="2637"/>
                  </a:lnTo>
                  <a:lnTo>
                    <a:pt x="392" y="3081"/>
                  </a:lnTo>
                  <a:lnTo>
                    <a:pt x="209" y="3551"/>
                  </a:lnTo>
                  <a:lnTo>
                    <a:pt x="105" y="4047"/>
                  </a:lnTo>
                  <a:lnTo>
                    <a:pt x="26" y="4543"/>
                  </a:lnTo>
                  <a:lnTo>
                    <a:pt x="0" y="5065"/>
                  </a:lnTo>
                  <a:lnTo>
                    <a:pt x="0" y="24751"/>
                  </a:lnTo>
                  <a:lnTo>
                    <a:pt x="26" y="25247"/>
                  </a:lnTo>
                  <a:lnTo>
                    <a:pt x="105" y="25769"/>
                  </a:lnTo>
                  <a:lnTo>
                    <a:pt x="209" y="26239"/>
                  </a:lnTo>
                  <a:lnTo>
                    <a:pt x="392" y="26709"/>
                  </a:lnTo>
                  <a:lnTo>
                    <a:pt x="601" y="27153"/>
                  </a:lnTo>
                  <a:lnTo>
                    <a:pt x="862" y="27571"/>
                  </a:lnTo>
                  <a:lnTo>
                    <a:pt x="1149" y="27963"/>
                  </a:lnTo>
                  <a:lnTo>
                    <a:pt x="1462" y="28302"/>
                  </a:lnTo>
                  <a:lnTo>
                    <a:pt x="1828" y="28641"/>
                  </a:lnTo>
                  <a:lnTo>
                    <a:pt x="2220" y="28929"/>
                  </a:lnTo>
                  <a:lnTo>
                    <a:pt x="2637" y="29190"/>
                  </a:lnTo>
                  <a:lnTo>
                    <a:pt x="3081" y="29399"/>
                  </a:lnTo>
                  <a:lnTo>
                    <a:pt x="3551" y="29555"/>
                  </a:lnTo>
                  <a:lnTo>
                    <a:pt x="4021" y="29686"/>
                  </a:lnTo>
                  <a:lnTo>
                    <a:pt x="4517" y="29764"/>
                  </a:lnTo>
                  <a:lnTo>
                    <a:pt x="5039" y="29790"/>
                  </a:lnTo>
                  <a:lnTo>
                    <a:pt x="116994" y="29790"/>
                  </a:lnTo>
                  <a:lnTo>
                    <a:pt x="117516" y="29764"/>
                  </a:lnTo>
                  <a:lnTo>
                    <a:pt x="118012" y="29686"/>
                  </a:lnTo>
                  <a:lnTo>
                    <a:pt x="118508" y="29555"/>
                  </a:lnTo>
                  <a:lnTo>
                    <a:pt x="118978" y="29399"/>
                  </a:lnTo>
                  <a:lnTo>
                    <a:pt x="119422" y="29190"/>
                  </a:lnTo>
                  <a:lnTo>
                    <a:pt x="119840" y="28929"/>
                  </a:lnTo>
                  <a:lnTo>
                    <a:pt x="120205" y="28641"/>
                  </a:lnTo>
                  <a:lnTo>
                    <a:pt x="120571" y="28302"/>
                  </a:lnTo>
                  <a:lnTo>
                    <a:pt x="120910" y="27963"/>
                  </a:lnTo>
                  <a:lnTo>
                    <a:pt x="121198" y="27571"/>
                  </a:lnTo>
                  <a:lnTo>
                    <a:pt x="121459" y="27153"/>
                  </a:lnTo>
                  <a:lnTo>
                    <a:pt x="121668" y="26709"/>
                  </a:lnTo>
                  <a:lnTo>
                    <a:pt x="121824" y="26239"/>
                  </a:lnTo>
                  <a:lnTo>
                    <a:pt x="121955" y="25769"/>
                  </a:lnTo>
                  <a:lnTo>
                    <a:pt x="122033" y="25247"/>
                  </a:lnTo>
                  <a:lnTo>
                    <a:pt x="122059" y="24751"/>
                  </a:lnTo>
                  <a:lnTo>
                    <a:pt x="122059" y="5065"/>
                  </a:lnTo>
                  <a:lnTo>
                    <a:pt x="122033" y="4543"/>
                  </a:lnTo>
                  <a:lnTo>
                    <a:pt x="121955" y="4047"/>
                  </a:lnTo>
                  <a:lnTo>
                    <a:pt x="121824" y="3551"/>
                  </a:lnTo>
                  <a:lnTo>
                    <a:pt x="121668" y="3081"/>
                  </a:lnTo>
                  <a:lnTo>
                    <a:pt x="121459" y="2637"/>
                  </a:lnTo>
                  <a:lnTo>
                    <a:pt x="121198" y="2219"/>
                  </a:lnTo>
                  <a:lnTo>
                    <a:pt x="120910" y="1854"/>
                  </a:lnTo>
                  <a:lnTo>
                    <a:pt x="120571" y="1488"/>
                  </a:lnTo>
                  <a:lnTo>
                    <a:pt x="120205" y="1149"/>
                  </a:lnTo>
                  <a:lnTo>
                    <a:pt x="119840" y="862"/>
                  </a:lnTo>
                  <a:lnTo>
                    <a:pt x="119422" y="627"/>
                  </a:lnTo>
                  <a:lnTo>
                    <a:pt x="118978" y="392"/>
                  </a:lnTo>
                  <a:lnTo>
                    <a:pt x="118508" y="235"/>
                  </a:lnTo>
                  <a:lnTo>
                    <a:pt x="118012" y="104"/>
                  </a:lnTo>
                  <a:lnTo>
                    <a:pt x="117516" y="26"/>
                  </a:lnTo>
                  <a:lnTo>
                    <a:pt x="116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8191;p116">
              <a:extLst>
                <a:ext uri="{FF2B5EF4-FFF2-40B4-BE49-F238E27FC236}">
                  <a16:creationId xmlns:a16="http://schemas.microsoft.com/office/drawing/2014/main" id="{9ABFFFEC-D0F5-B713-6496-8E392630F3EF}"/>
                </a:ext>
              </a:extLst>
            </p:cNvPr>
            <p:cNvSpPr/>
            <p:nvPr/>
          </p:nvSpPr>
          <p:spPr>
            <a:xfrm>
              <a:off x="3619725" y="4296100"/>
              <a:ext cx="3051500" cy="744775"/>
            </a:xfrm>
            <a:custGeom>
              <a:avLst/>
              <a:gdLst/>
              <a:ahLst/>
              <a:cxnLst/>
              <a:rect l="l" t="t" r="r" b="b"/>
              <a:pathLst>
                <a:path w="122060" h="29791" fill="none" extrusionOk="0">
                  <a:moveTo>
                    <a:pt x="5039" y="0"/>
                  </a:moveTo>
                  <a:lnTo>
                    <a:pt x="116994" y="0"/>
                  </a:lnTo>
                  <a:lnTo>
                    <a:pt x="116994" y="0"/>
                  </a:lnTo>
                  <a:lnTo>
                    <a:pt x="117516" y="26"/>
                  </a:lnTo>
                  <a:lnTo>
                    <a:pt x="118012" y="104"/>
                  </a:lnTo>
                  <a:lnTo>
                    <a:pt x="118508" y="235"/>
                  </a:lnTo>
                  <a:lnTo>
                    <a:pt x="118978" y="392"/>
                  </a:lnTo>
                  <a:lnTo>
                    <a:pt x="119422" y="627"/>
                  </a:lnTo>
                  <a:lnTo>
                    <a:pt x="119840" y="862"/>
                  </a:lnTo>
                  <a:lnTo>
                    <a:pt x="120205" y="1149"/>
                  </a:lnTo>
                  <a:lnTo>
                    <a:pt x="120571" y="1488"/>
                  </a:lnTo>
                  <a:lnTo>
                    <a:pt x="120910" y="1854"/>
                  </a:lnTo>
                  <a:lnTo>
                    <a:pt x="121198" y="2219"/>
                  </a:lnTo>
                  <a:lnTo>
                    <a:pt x="121459" y="2637"/>
                  </a:lnTo>
                  <a:lnTo>
                    <a:pt x="121668" y="3081"/>
                  </a:lnTo>
                  <a:lnTo>
                    <a:pt x="121824" y="3551"/>
                  </a:lnTo>
                  <a:lnTo>
                    <a:pt x="121955" y="4047"/>
                  </a:lnTo>
                  <a:lnTo>
                    <a:pt x="122033" y="4543"/>
                  </a:lnTo>
                  <a:lnTo>
                    <a:pt x="122059" y="5065"/>
                  </a:lnTo>
                  <a:lnTo>
                    <a:pt x="122059" y="24751"/>
                  </a:lnTo>
                  <a:lnTo>
                    <a:pt x="122059" y="24751"/>
                  </a:lnTo>
                  <a:lnTo>
                    <a:pt x="122033" y="25247"/>
                  </a:lnTo>
                  <a:lnTo>
                    <a:pt x="121955" y="25769"/>
                  </a:lnTo>
                  <a:lnTo>
                    <a:pt x="121824" y="26239"/>
                  </a:lnTo>
                  <a:lnTo>
                    <a:pt x="121668" y="26709"/>
                  </a:lnTo>
                  <a:lnTo>
                    <a:pt x="121459" y="27153"/>
                  </a:lnTo>
                  <a:lnTo>
                    <a:pt x="121198" y="27571"/>
                  </a:lnTo>
                  <a:lnTo>
                    <a:pt x="120910" y="27963"/>
                  </a:lnTo>
                  <a:lnTo>
                    <a:pt x="120571" y="28302"/>
                  </a:lnTo>
                  <a:lnTo>
                    <a:pt x="120205" y="28641"/>
                  </a:lnTo>
                  <a:lnTo>
                    <a:pt x="119840" y="28929"/>
                  </a:lnTo>
                  <a:lnTo>
                    <a:pt x="119422" y="29190"/>
                  </a:lnTo>
                  <a:lnTo>
                    <a:pt x="118978" y="29399"/>
                  </a:lnTo>
                  <a:lnTo>
                    <a:pt x="118508" y="29555"/>
                  </a:lnTo>
                  <a:lnTo>
                    <a:pt x="118012" y="29686"/>
                  </a:lnTo>
                  <a:lnTo>
                    <a:pt x="117516" y="29764"/>
                  </a:lnTo>
                  <a:lnTo>
                    <a:pt x="116994" y="29790"/>
                  </a:lnTo>
                  <a:lnTo>
                    <a:pt x="5039" y="29790"/>
                  </a:lnTo>
                  <a:lnTo>
                    <a:pt x="5039" y="29790"/>
                  </a:lnTo>
                  <a:lnTo>
                    <a:pt x="4517" y="29764"/>
                  </a:lnTo>
                  <a:lnTo>
                    <a:pt x="4021" y="29686"/>
                  </a:lnTo>
                  <a:lnTo>
                    <a:pt x="3551" y="29555"/>
                  </a:lnTo>
                  <a:lnTo>
                    <a:pt x="3081" y="29399"/>
                  </a:lnTo>
                  <a:lnTo>
                    <a:pt x="2637" y="29190"/>
                  </a:lnTo>
                  <a:lnTo>
                    <a:pt x="2220" y="28929"/>
                  </a:lnTo>
                  <a:lnTo>
                    <a:pt x="1828" y="28641"/>
                  </a:lnTo>
                  <a:lnTo>
                    <a:pt x="1462" y="28302"/>
                  </a:lnTo>
                  <a:lnTo>
                    <a:pt x="1149" y="27963"/>
                  </a:lnTo>
                  <a:lnTo>
                    <a:pt x="862" y="27571"/>
                  </a:lnTo>
                  <a:lnTo>
                    <a:pt x="601" y="27153"/>
                  </a:lnTo>
                  <a:lnTo>
                    <a:pt x="392" y="26709"/>
                  </a:lnTo>
                  <a:lnTo>
                    <a:pt x="209" y="26239"/>
                  </a:lnTo>
                  <a:lnTo>
                    <a:pt x="105" y="25769"/>
                  </a:lnTo>
                  <a:lnTo>
                    <a:pt x="26" y="25247"/>
                  </a:lnTo>
                  <a:lnTo>
                    <a:pt x="0" y="24751"/>
                  </a:lnTo>
                  <a:lnTo>
                    <a:pt x="0" y="5065"/>
                  </a:lnTo>
                  <a:lnTo>
                    <a:pt x="0" y="5065"/>
                  </a:lnTo>
                  <a:lnTo>
                    <a:pt x="26" y="4543"/>
                  </a:lnTo>
                  <a:lnTo>
                    <a:pt x="105" y="4047"/>
                  </a:lnTo>
                  <a:lnTo>
                    <a:pt x="209" y="3551"/>
                  </a:lnTo>
                  <a:lnTo>
                    <a:pt x="392" y="3081"/>
                  </a:lnTo>
                  <a:lnTo>
                    <a:pt x="601" y="2637"/>
                  </a:lnTo>
                  <a:lnTo>
                    <a:pt x="862" y="2219"/>
                  </a:lnTo>
                  <a:lnTo>
                    <a:pt x="1149" y="1854"/>
                  </a:lnTo>
                  <a:lnTo>
                    <a:pt x="1462" y="1488"/>
                  </a:lnTo>
                  <a:lnTo>
                    <a:pt x="1828" y="1149"/>
                  </a:lnTo>
                  <a:lnTo>
                    <a:pt x="2220" y="862"/>
                  </a:lnTo>
                  <a:lnTo>
                    <a:pt x="2637" y="627"/>
                  </a:lnTo>
                  <a:lnTo>
                    <a:pt x="3081" y="392"/>
                  </a:lnTo>
                  <a:lnTo>
                    <a:pt x="3551" y="235"/>
                  </a:lnTo>
                  <a:lnTo>
                    <a:pt x="4021" y="104"/>
                  </a:lnTo>
                  <a:lnTo>
                    <a:pt x="4517" y="26"/>
                  </a:lnTo>
                  <a:lnTo>
                    <a:pt x="50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8192;p116">
              <a:extLst>
                <a:ext uri="{FF2B5EF4-FFF2-40B4-BE49-F238E27FC236}">
                  <a16:creationId xmlns:a16="http://schemas.microsoft.com/office/drawing/2014/main" id="{761774D5-DC5E-0F25-6010-9561B4B29367}"/>
                </a:ext>
              </a:extLst>
            </p:cNvPr>
            <p:cNvSpPr/>
            <p:nvPr/>
          </p:nvSpPr>
          <p:spPr>
            <a:xfrm>
              <a:off x="5329850" y="4296100"/>
              <a:ext cx="1341375" cy="744775"/>
            </a:xfrm>
            <a:custGeom>
              <a:avLst/>
              <a:gdLst/>
              <a:ahLst/>
              <a:cxnLst/>
              <a:rect l="l" t="t" r="r" b="b"/>
              <a:pathLst>
                <a:path w="53655" h="29791" extrusionOk="0">
                  <a:moveTo>
                    <a:pt x="19425" y="0"/>
                  </a:moveTo>
                  <a:lnTo>
                    <a:pt x="18903" y="104"/>
                  </a:lnTo>
                  <a:lnTo>
                    <a:pt x="18381" y="209"/>
                  </a:lnTo>
                  <a:lnTo>
                    <a:pt x="17311" y="339"/>
                  </a:lnTo>
                  <a:lnTo>
                    <a:pt x="16188" y="418"/>
                  </a:lnTo>
                  <a:lnTo>
                    <a:pt x="15065" y="444"/>
                  </a:lnTo>
                  <a:lnTo>
                    <a:pt x="14856" y="444"/>
                  </a:lnTo>
                  <a:lnTo>
                    <a:pt x="14282" y="470"/>
                  </a:lnTo>
                  <a:lnTo>
                    <a:pt x="12507" y="522"/>
                  </a:lnTo>
                  <a:lnTo>
                    <a:pt x="9582" y="574"/>
                  </a:lnTo>
                  <a:lnTo>
                    <a:pt x="5509" y="601"/>
                  </a:lnTo>
                  <a:lnTo>
                    <a:pt x="2716" y="601"/>
                  </a:lnTo>
                  <a:lnTo>
                    <a:pt x="2402" y="757"/>
                  </a:lnTo>
                  <a:lnTo>
                    <a:pt x="2141" y="940"/>
                  </a:lnTo>
                  <a:lnTo>
                    <a:pt x="1854" y="1149"/>
                  </a:lnTo>
                  <a:lnTo>
                    <a:pt x="1619" y="1384"/>
                  </a:lnTo>
                  <a:lnTo>
                    <a:pt x="1358" y="1619"/>
                  </a:lnTo>
                  <a:lnTo>
                    <a:pt x="1149" y="1854"/>
                  </a:lnTo>
                  <a:lnTo>
                    <a:pt x="940" y="2141"/>
                  </a:lnTo>
                  <a:lnTo>
                    <a:pt x="758" y="2402"/>
                  </a:lnTo>
                  <a:lnTo>
                    <a:pt x="601" y="2715"/>
                  </a:lnTo>
                  <a:lnTo>
                    <a:pt x="444" y="3003"/>
                  </a:lnTo>
                  <a:lnTo>
                    <a:pt x="314" y="3342"/>
                  </a:lnTo>
                  <a:lnTo>
                    <a:pt x="209" y="3655"/>
                  </a:lnTo>
                  <a:lnTo>
                    <a:pt x="131" y="3995"/>
                  </a:lnTo>
                  <a:lnTo>
                    <a:pt x="53" y="4334"/>
                  </a:lnTo>
                  <a:lnTo>
                    <a:pt x="27" y="4700"/>
                  </a:lnTo>
                  <a:lnTo>
                    <a:pt x="0" y="5065"/>
                  </a:lnTo>
                  <a:lnTo>
                    <a:pt x="0" y="24751"/>
                  </a:lnTo>
                  <a:lnTo>
                    <a:pt x="27" y="25247"/>
                  </a:lnTo>
                  <a:lnTo>
                    <a:pt x="105" y="25769"/>
                  </a:lnTo>
                  <a:lnTo>
                    <a:pt x="235" y="26239"/>
                  </a:lnTo>
                  <a:lnTo>
                    <a:pt x="418" y="26709"/>
                  </a:lnTo>
                  <a:lnTo>
                    <a:pt x="627" y="27153"/>
                  </a:lnTo>
                  <a:lnTo>
                    <a:pt x="888" y="27571"/>
                  </a:lnTo>
                  <a:lnTo>
                    <a:pt x="1175" y="27963"/>
                  </a:lnTo>
                  <a:lnTo>
                    <a:pt x="1489" y="28302"/>
                  </a:lnTo>
                  <a:lnTo>
                    <a:pt x="1854" y="28641"/>
                  </a:lnTo>
                  <a:lnTo>
                    <a:pt x="2246" y="28929"/>
                  </a:lnTo>
                  <a:lnTo>
                    <a:pt x="2664" y="29190"/>
                  </a:lnTo>
                  <a:lnTo>
                    <a:pt x="3107" y="29399"/>
                  </a:lnTo>
                  <a:lnTo>
                    <a:pt x="3551" y="29555"/>
                  </a:lnTo>
                  <a:lnTo>
                    <a:pt x="4047" y="29686"/>
                  </a:lnTo>
                  <a:lnTo>
                    <a:pt x="4543" y="29764"/>
                  </a:lnTo>
                  <a:lnTo>
                    <a:pt x="5066" y="29790"/>
                  </a:lnTo>
                  <a:lnTo>
                    <a:pt x="48589" y="29790"/>
                  </a:lnTo>
                  <a:lnTo>
                    <a:pt x="49111" y="29764"/>
                  </a:lnTo>
                  <a:lnTo>
                    <a:pt x="49607" y="29686"/>
                  </a:lnTo>
                  <a:lnTo>
                    <a:pt x="50103" y="29555"/>
                  </a:lnTo>
                  <a:lnTo>
                    <a:pt x="50573" y="29399"/>
                  </a:lnTo>
                  <a:lnTo>
                    <a:pt x="51017" y="29190"/>
                  </a:lnTo>
                  <a:lnTo>
                    <a:pt x="51435" y="28929"/>
                  </a:lnTo>
                  <a:lnTo>
                    <a:pt x="51800" y="28641"/>
                  </a:lnTo>
                  <a:lnTo>
                    <a:pt x="52166" y="28302"/>
                  </a:lnTo>
                  <a:lnTo>
                    <a:pt x="52505" y="27963"/>
                  </a:lnTo>
                  <a:lnTo>
                    <a:pt x="52793" y="27571"/>
                  </a:lnTo>
                  <a:lnTo>
                    <a:pt x="53054" y="27153"/>
                  </a:lnTo>
                  <a:lnTo>
                    <a:pt x="53263" y="26709"/>
                  </a:lnTo>
                  <a:lnTo>
                    <a:pt x="53419" y="26239"/>
                  </a:lnTo>
                  <a:lnTo>
                    <a:pt x="53550" y="25769"/>
                  </a:lnTo>
                  <a:lnTo>
                    <a:pt x="53628" y="25247"/>
                  </a:lnTo>
                  <a:lnTo>
                    <a:pt x="53654" y="24751"/>
                  </a:lnTo>
                  <a:lnTo>
                    <a:pt x="53654" y="5065"/>
                  </a:lnTo>
                  <a:lnTo>
                    <a:pt x="53628" y="4543"/>
                  </a:lnTo>
                  <a:lnTo>
                    <a:pt x="53550" y="4047"/>
                  </a:lnTo>
                  <a:lnTo>
                    <a:pt x="53419" y="3551"/>
                  </a:lnTo>
                  <a:lnTo>
                    <a:pt x="53263" y="3081"/>
                  </a:lnTo>
                  <a:lnTo>
                    <a:pt x="53054" y="2637"/>
                  </a:lnTo>
                  <a:lnTo>
                    <a:pt x="52793" y="2219"/>
                  </a:lnTo>
                  <a:lnTo>
                    <a:pt x="52505" y="1854"/>
                  </a:lnTo>
                  <a:lnTo>
                    <a:pt x="52166" y="1488"/>
                  </a:lnTo>
                  <a:lnTo>
                    <a:pt x="51800" y="1149"/>
                  </a:lnTo>
                  <a:lnTo>
                    <a:pt x="51435" y="862"/>
                  </a:lnTo>
                  <a:lnTo>
                    <a:pt x="51017" y="627"/>
                  </a:lnTo>
                  <a:lnTo>
                    <a:pt x="50573" y="392"/>
                  </a:lnTo>
                  <a:lnTo>
                    <a:pt x="50103" y="235"/>
                  </a:lnTo>
                  <a:lnTo>
                    <a:pt x="49607" y="104"/>
                  </a:lnTo>
                  <a:lnTo>
                    <a:pt x="49111" y="26"/>
                  </a:lnTo>
                  <a:lnTo>
                    <a:pt x="48589" y="0"/>
                  </a:lnTo>
                  <a:close/>
                </a:path>
              </a:pathLst>
            </a:custGeom>
            <a:solidFill>
              <a:srgbClr val="AA7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8193;p116">
              <a:extLst>
                <a:ext uri="{FF2B5EF4-FFF2-40B4-BE49-F238E27FC236}">
                  <a16:creationId xmlns:a16="http://schemas.microsoft.com/office/drawing/2014/main" id="{57A4ADA7-6C3F-AB8A-1ED5-060779B20BA1}"/>
                </a:ext>
              </a:extLst>
            </p:cNvPr>
            <p:cNvSpPr/>
            <p:nvPr/>
          </p:nvSpPr>
          <p:spPr>
            <a:xfrm>
              <a:off x="5329850" y="4296100"/>
              <a:ext cx="1341375" cy="744775"/>
            </a:xfrm>
            <a:custGeom>
              <a:avLst/>
              <a:gdLst/>
              <a:ahLst/>
              <a:cxnLst/>
              <a:rect l="l" t="t" r="r" b="b"/>
              <a:pathLst>
                <a:path w="53655" h="29791" fill="none" extrusionOk="0">
                  <a:moveTo>
                    <a:pt x="48589" y="0"/>
                  </a:moveTo>
                  <a:lnTo>
                    <a:pt x="19425" y="0"/>
                  </a:lnTo>
                  <a:lnTo>
                    <a:pt x="19425" y="0"/>
                  </a:lnTo>
                  <a:lnTo>
                    <a:pt x="18903" y="104"/>
                  </a:lnTo>
                  <a:lnTo>
                    <a:pt x="18381" y="209"/>
                  </a:lnTo>
                  <a:lnTo>
                    <a:pt x="17311" y="339"/>
                  </a:lnTo>
                  <a:lnTo>
                    <a:pt x="16188" y="418"/>
                  </a:lnTo>
                  <a:lnTo>
                    <a:pt x="15065" y="444"/>
                  </a:lnTo>
                  <a:lnTo>
                    <a:pt x="15065" y="444"/>
                  </a:lnTo>
                  <a:lnTo>
                    <a:pt x="14856" y="444"/>
                  </a:lnTo>
                  <a:lnTo>
                    <a:pt x="14856" y="444"/>
                  </a:lnTo>
                  <a:lnTo>
                    <a:pt x="14282" y="470"/>
                  </a:lnTo>
                  <a:lnTo>
                    <a:pt x="12507" y="522"/>
                  </a:lnTo>
                  <a:lnTo>
                    <a:pt x="9582" y="574"/>
                  </a:lnTo>
                  <a:lnTo>
                    <a:pt x="5509" y="601"/>
                  </a:lnTo>
                  <a:lnTo>
                    <a:pt x="5509" y="601"/>
                  </a:lnTo>
                  <a:lnTo>
                    <a:pt x="2716" y="601"/>
                  </a:lnTo>
                  <a:lnTo>
                    <a:pt x="2716" y="601"/>
                  </a:lnTo>
                  <a:lnTo>
                    <a:pt x="2402" y="757"/>
                  </a:lnTo>
                  <a:lnTo>
                    <a:pt x="2141" y="940"/>
                  </a:lnTo>
                  <a:lnTo>
                    <a:pt x="1854" y="1149"/>
                  </a:lnTo>
                  <a:lnTo>
                    <a:pt x="1619" y="1384"/>
                  </a:lnTo>
                  <a:lnTo>
                    <a:pt x="1358" y="1619"/>
                  </a:lnTo>
                  <a:lnTo>
                    <a:pt x="1149" y="1854"/>
                  </a:lnTo>
                  <a:lnTo>
                    <a:pt x="940" y="2141"/>
                  </a:lnTo>
                  <a:lnTo>
                    <a:pt x="758" y="2402"/>
                  </a:lnTo>
                  <a:lnTo>
                    <a:pt x="601" y="2715"/>
                  </a:lnTo>
                  <a:lnTo>
                    <a:pt x="444" y="3003"/>
                  </a:lnTo>
                  <a:lnTo>
                    <a:pt x="314" y="3342"/>
                  </a:lnTo>
                  <a:lnTo>
                    <a:pt x="209" y="3655"/>
                  </a:lnTo>
                  <a:lnTo>
                    <a:pt x="131" y="3995"/>
                  </a:lnTo>
                  <a:lnTo>
                    <a:pt x="53" y="4334"/>
                  </a:lnTo>
                  <a:lnTo>
                    <a:pt x="27" y="4700"/>
                  </a:lnTo>
                  <a:lnTo>
                    <a:pt x="0" y="5065"/>
                  </a:lnTo>
                  <a:lnTo>
                    <a:pt x="0" y="24751"/>
                  </a:lnTo>
                  <a:lnTo>
                    <a:pt x="0" y="24751"/>
                  </a:lnTo>
                  <a:lnTo>
                    <a:pt x="27" y="25247"/>
                  </a:lnTo>
                  <a:lnTo>
                    <a:pt x="105" y="25769"/>
                  </a:lnTo>
                  <a:lnTo>
                    <a:pt x="235" y="26239"/>
                  </a:lnTo>
                  <a:lnTo>
                    <a:pt x="418" y="26709"/>
                  </a:lnTo>
                  <a:lnTo>
                    <a:pt x="627" y="27153"/>
                  </a:lnTo>
                  <a:lnTo>
                    <a:pt x="888" y="27571"/>
                  </a:lnTo>
                  <a:lnTo>
                    <a:pt x="1175" y="27963"/>
                  </a:lnTo>
                  <a:lnTo>
                    <a:pt x="1489" y="28302"/>
                  </a:lnTo>
                  <a:lnTo>
                    <a:pt x="1854" y="28641"/>
                  </a:lnTo>
                  <a:lnTo>
                    <a:pt x="2246" y="28929"/>
                  </a:lnTo>
                  <a:lnTo>
                    <a:pt x="2664" y="29190"/>
                  </a:lnTo>
                  <a:lnTo>
                    <a:pt x="3107" y="29399"/>
                  </a:lnTo>
                  <a:lnTo>
                    <a:pt x="3551" y="29555"/>
                  </a:lnTo>
                  <a:lnTo>
                    <a:pt x="4047" y="29686"/>
                  </a:lnTo>
                  <a:lnTo>
                    <a:pt x="4543" y="29764"/>
                  </a:lnTo>
                  <a:lnTo>
                    <a:pt x="5066" y="29790"/>
                  </a:lnTo>
                  <a:lnTo>
                    <a:pt x="48589" y="29790"/>
                  </a:lnTo>
                  <a:lnTo>
                    <a:pt x="48589" y="29790"/>
                  </a:lnTo>
                  <a:lnTo>
                    <a:pt x="49111" y="29764"/>
                  </a:lnTo>
                  <a:lnTo>
                    <a:pt x="49607" y="29686"/>
                  </a:lnTo>
                  <a:lnTo>
                    <a:pt x="50103" y="29555"/>
                  </a:lnTo>
                  <a:lnTo>
                    <a:pt x="50573" y="29399"/>
                  </a:lnTo>
                  <a:lnTo>
                    <a:pt x="51017" y="29190"/>
                  </a:lnTo>
                  <a:lnTo>
                    <a:pt x="51435" y="28929"/>
                  </a:lnTo>
                  <a:lnTo>
                    <a:pt x="51800" y="28641"/>
                  </a:lnTo>
                  <a:lnTo>
                    <a:pt x="52166" y="28302"/>
                  </a:lnTo>
                  <a:lnTo>
                    <a:pt x="52505" y="27963"/>
                  </a:lnTo>
                  <a:lnTo>
                    <a:pt x="52793" y="27571"/>
                  </a:lnTo>
                  <a:lnTo>
                    <a:pt x="53054" y="27153"/>
                  </a:lnTo>
                  <a:lnTo>
                    <a:pt x="53263" y="26709"/>
                  </a:lnTo>
                  <a:lnTo>
                    <a:pt x="53419" y="26239"/>
                  </a:lnTo>
                  <a:lnTo>
                    <a:pt x="53550" y="25769"/>
                  </a:lnTo>
                  <a:lnTo>
                    <a:pt x="53628" y="25247"/>
                  </a:lnTo>
                  <a:lnTo>
                    <a:pt x="53654" y="24751"/>
                  </a:lnTo>
                  <a:lnTo>
                    <a:pt x="53654" y="5065"/>
                  </a:lnTo>
                  <a:lnTo>
                    <a:pt x="53654" y="5065"/>
                  </a:lnTo>
                  <a:lnTo>
                    <a:pt x="53628" y="4543"/>
                  </a:lnTo>
                  <a:lnTo>
                    <a:pt x="53550" y="4047"/>
                  </a:lnTo>
                  <a:lnTo>
                    <a:pt x="53419" y="3551"/>
                  </a:lnTo>
                  <a:lnTo>
                    <a:pt x="53263" y="3081"/>
                  </a:lnTo>
                  <a:lnTo>
                    <a:pt x="53054" y="2637"/>
                  </a:lnTo>
                  <a:lnTo>
                    <a:pt x="52793" y="2219"/>
                  </a:lnTo>
                  <a:lnTo>
                    <a:pt x="52505" y="1854"/>
                  </a:lnTo>
                  <a:lnTo>
                    <a:pt x="52166" y="1488"/>
                  </a:lnTo>
                  <a:lnTo>
                    <a:pt x="51800" y="1149"/>
                  </a:lnTo>
                  <a:lnTo>
                    <a:pt x="51435" y="862"/>
                  </a:lnTo>
                  <a:lnTo>
                    <a:pt x="51017" y="627"/>
                  </a:lnTo>
                  <a:lnTo>
                    <a:pt x="50573" y="392"/>
                  </a:lnTo>
                  <a:lnTo>
                    <a:pt x="50103" y="235"/>
                  </a:lnTo>
                  <a:lnTo>
                    <a:pt x="49607" y="104"/>
                  </a:lnTo>
                  <a:lnTo>
                    <a:pt x="49111" y="26"/>
                  </a:lnTo>
                  <a:lnTo>
                    <a:pt x="485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8194;p116">
              <a:extLst>
                <a:ext uri="{FF2B5EF4-FFF2-40B4-BE49-F238E27FC236}">
                  <a16:creationId xmlns:a16="http://schemas.microsoft.com/office/drawing/2014/main" id="{37FCEC55-4650-1729-30FE-CFA8A98CA941}"/>
                </a:ext>
              </a:extLst>
            </p:cNvPr>
            <p:cNvSpPr/>
            <p:nvPr/>
          </p:nvSpPr>
          <p:spPr>
            <a:xfrm>
              <a:off x="4807675" y="2737375"/>
              <a:ext cx="490875" cy="1048300"/>
            </a:xfrm>
            <a:custGeom>
              <a:avLst/>
              <a:gdLst/>
              <a:ahLst/>
              <a:cxnLst/>
              <a:rect l="l" t="t" r="r" b="b"/>
              <a:pathLst>
                <a:path w="19635" h="41932" extrusionOk="0">
                  <a:moveTo>
                    <a:pt x="17598" y="1"/>
                  </a:moveTo>
                  <a:lnTo>
                    <a:pt x="17389" y="27"/>
                  </a:lnTo>
                  <a:lnTo>
                    <a:pt x="17206" y="79"/>
                  </a:lnTo>
                  <a:lnTo>
                    <a:pt x="17023" y="158"/>
                  </a:lnTo>
                  <a:lnTo>
                    <a:pt x="16814" y="262"/>
                  </a:lnTo>
                  <a:lnTo>
                    <a:pt x="16632" y="419"/>
                  </a:lnTo>
                  <a:lnTo>
                    <a:pt x="16475" y="575"/>
                  </a:lnTo>
                  <a:lnTo>
                    <a:pt x="16292" y="758"/>
                  </a:lnTo>
                  <a:lnTo>
                    <a:pt x="16110" y="967"/>
                  </a:lnTo>
                  <a:lnTo>
                    <a:pt x="15796" y="1437"/>
                  </a:lnTo>
                  <a:lnTo>
                    <a:pt x="15483" y="2011"/>
                  </a:lnTo>
                  <a:lnTo>
                    <a:pt x="15170" y="2638"/>
                  </a:lnTo>
                  <a:lnTo>
                    <a:pt x="14882" y="3343"/>
                  </a:lnTo>
                  <a:lnTo>
                    <a:pt x="14621" y="4100"/>
                  </a:lnTo>
                  <a:lnTo>
                    <a:pt x="14360" y="4909"/>
                  </a:lnTo>
                  <a:lnTo>
                    <a:pt x="14125" y="5745"/>
                  </a:lnTo>
                  <a:lnTo>
                    <a:pt x="13890" y="6659"/>
                  </a:lnTo>
                  <a:lnTo>
                    <a:pt x="13681" y="7573"/>
                  </a:lnTo>
                  <a:lnTo>
                    <a:pt x="13473" y="8512"/>
                  </a:lnTo>
                  <a:lnTo>
                    <a:pt x="13081" y="10445"/>
                  </a:lnTo>
                  <a:lnTo>
                    <a:pt x="12768" y="12403"/>
                  </a:lnTo>
                  <a:lnTo>
                    <a:pt x="12480" y="14283"/>
                  </a:lnTo>
                  <a:lnTo>
                    <a:pt x="12219" y="16058"/>
                  </a:lnTo>
                  <a:lnTo>
                    <a:pt x="12037" y="17677"/>
                  </a:lnTo>
                  <a:lnTo>
                    <a:pt x="11723" y="20183"/>
                  </a:lnTo>
                  <a:lnTo>
                    <a:pt x="11645" y="20966"/>
                  </a:lnTo>
                  <a:lnTo>
                    <a:pt x="11567" y="21358"/>
                  </a:lnTo>
                  <a:lnTo>
                    <a:pt x="11384" y="21697"/>
                  </a:lnTo>
                  <a:lnTo>
                    <a:pt x="10992" y="22376"/>
                  </a:lnTo>
                  <a:lnTo>
                    <a:pt x="9635" y="24569"/>
                  </a:lnTo>
                  <a:lnTo>
                    <a:pt x="7781" y="27494"/>
                  </a:lnTo>
                  <a:lnTo>
                    <a:pt x="5666" y="30757"/>
                  </a:lnTo>
                  <a:lnTo>
                    <a:pt x="1750" y="36815"/>
                  </a:lnTo>
                  <a:lnTo>
                    <a:pt x="0" y="39530"/>
                  </a:lnTo>
                  <a:lnTo>
                    <a:pt x="2298" y="41932"/>
                  </a:lnTo>
                  <a:lnTo>
                    <a:pt x="2977" y="41279"/>
                  </a:lnTo>
                  <a:lnTo>
                    <a:pt x="4752" y="39556"/>
                  </a:lnTo>
                  <a:lnTo>
                    <a:pt x="5927" y="38381"/>
                  </a:lnTo>
                  <a:lnTo>
                    <a:pt x="7259" y="37023"/>
                  </a:lnTo>
                  <a:lnTo>
                    <a:pt x="8669" y="35535"/>
                  </a:lnTo>
                  <a:lnTo>
                    <a:pt x="10131" y="33943"/>
                  </a:lnTo>
                  <a:lnTo>
                    <a:pt x="11619" y="32298"/>
                  </a:lnTo>
                  <a:lnTo>
                    <a:pt x="13055" y="30627"/>
                  </a:lnTo>
                  <a:lnTo>
                    <a:pt x="13734" y="29791"/>
                  </a:lnTo>
                  <a:lnTo>
                    <a:pt x="14386" y="28956"/>
                  </a:lnTo>
                  <a:lnTo>
                    <a:pt x="15039" y="28146"/>
                  </a:lnTo>
                  <a:lnTo>
                    <a:pt x="15613" y="27337"/>
                  </a:lnTo>
                  <a:lnTo>
                    <a:pt x="16162" y="26554"/>
                  </a:lnTo>
                  <a:lnTo>
                    <a:pt x="16684" y="25797"/>
                  </a:lnTo>
                  <a:lnTo>
                    <a:pt x="17128" y="25066"/>
                  </a:lnTo>
                  <a:lnTo>
                    <a:pt x="17519" y="24361"/>
                  </a:lnTo>
                  <a:lnTo>
                    <a:pt x="17833" y="23708"/>
                  </a:lnTo>
                  <a:lnTo>
                    <a:pt x="18068" y="23081"/>
                  </a:lnTo>
                  <a:lnTo>
                    <a:pt x="18172" y="22794"/>
                  </a:lnTo>
                  <a:lnTo>
                    <a:pt x="18250" y="22507"/>
                  </a:lnTo>
                  <a:lnTo>
                    <a:pt x="18303" y="22246"/>
                  </a:lnTo>
                  <a:lnTo>
                    <a:pt x="18329" y="21985"/>
                  </a:lnTo>
                  <a:lnTo>
                    <a:pt x="18616" y="19504"/>
                  </a:lnTo>
                  <a:lnTo>
                    <a:pt x="18955" y="16267"/>
                  </a:lnTo>
                  <a:lnTo>
                    <a:pt x="19138" y="14465"/>
                  </a:lnTo>
                  <a:lnTo>
                    <a:pt x="19321" y="12612"/>
                  </a:lnTo>
                  <a:lnTo>
                    <a:pt x="19478" y="10758"/>
                  </a:lnTo>
                  <a:lnTo>
                    <a:pt x="19582" y="8904"/>
                  </a:lnTo>
                  <a:lnTo>
                    <a:pt x="19634" y="7103"/>
                  </a:lnTo>
                  <a:lnTo>
                    <a:pt x="19634" y="6241"/>
                  </a:lnTo>
                  <a:lnTo>
                    <a:pt x="19608" y="5432"/>
                  </a:lnTo>
                  <a:lnTo>
                    <a:pt x="19582" y="4648"/>
                  </a:lnTo>
                  <a:lnTo>
                    <a:pt x="19530" y="3891"/>
                  </a:lnTo>
                  <a:lnTo>
                    <a:pt x="19478" y="3212"/>
                  </a:lnTo>
                  <a:lnTo>
                    <a:pt x="19373" y="2560"/>
                  </a:lnTo>
                  <a:lnTo>
                    <a:pt x="19243" y="1985"/>
                  </a:lnTo>
                  <a:lnTo>
                    <a:pt x="19112" y="1463"/>
                  </a:lnTo>
                  <a:lnTo>
                    <a:pt x="18929" y="1019"/>
                  </a:lnTo>
                  <a:lnTo>
                    <a:pt x="18825" y="810"/>
                  </a:lnTo>
                  <a:lnTo>
                    <a:pt x="18720" y="628"/>
                  </a:lnTo>
                  <a:lnTo>
                    <a:pt x="18616" y="471"/>
                  </a:lnTo>
                  <a:lnTo>
                    <a:pt x="18485" y="340"/>
                  </a:lnTo>
                  <a:lnTo>
                    <a:pt x="18355" y="236"/>
                  </a:lnTo>
                  <a:lnTo>
                    <a:pt x="18224" y="132"/>
                  </a:lnTo>
                  <a:lnTo>
                    <a:pt x="18094" y="53"/>
                  </a:lnTo>
                  <a:lnTo>
                    <a:pt x="17937" y="27"/>
                  </a:lnTo>
                  <a:lnTo>
                    <a:pt x="17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8195;p116">
              <a:extLst>
                <a:ext uri="{FF2B5EF4-FFF2-40B4-BE49-F238E27FC236}">
                  <a16:creationId xmlns:a16="http://schemas.microsoft.com/office/drawing/2014/main" id="{39D91104-AED5-F63E-B5FB-02F691C1E3C3}"/>
                </a:ext>
              </a:extLst>
            </p:cNvPr>
            <p:cNvSpPr/>
            <p:nvPr/>
          </p:nvSpPr>
          <p:spPr>
            <a:xfrm>
              <a:off x="4807675" y="2737375"/>
              <a:ext cx="490875" cy="1048300"/>
            </a:xfrm>
            <a:custGeom>
              <a:avLst/>
              <a:gdLst/>
              <a:ahLst/>
              <a:cxnLst/>
              <a:rect l="l" t="t" r="r" b="b"/>
              <a:pathLst>
                <a:path w="19635" h="41932" fill="none" extrusionOk="0">
                  <a:moveTo>
                    <a:pt x="17598" y="1"/>
                  </a:moveTo>
                  <a:lnTo>
                    <a:pt x="17598" y="1"/>
                  </a:lnTo>
                  <a:lnTo>
                    <a:pt x="17389" y="27"/>
                  </a:lnTo>
                  <a:lnTo>
                    <a:pt x="17206" y="79"/>
                  </a:lnTo>
                  <a:lnTo>
                    <a:pt x="17023" y="158"/>
                  </a:lnTo>
                  <a:lnTo>
                    <a:pt x="16814" y="262"/>
                  </a:lnTo>
                  <a:lnTo>
                    <a:pt x="16632" y="419"/>
                  </a:lnTo>
                  <a:lnTo>
                    <a:pt x="16475" y="575"/>
                  </a:lnTo>
                  <a:lnTo>
                    <a:pt x="16292" y="758"/>
                  </a:lnTo>
                  <a:lnTo>
                    <a:pt x="16110" y="967"/>
                  </a:lnTo>
                  <a:lnTo>
                    <a:pt x="15796" y="1437"/>
                  </a:lnTo>
                  <a:lnTo>
                    <a:pt x="15483" y="2011"/>
                  </a:lnTo>
                  <a:lnTo>
                    <a:pt x="15170" y="2638"/>
                  </a:lnTo>
                  <a:lnTo>
                    <a:pt x="14882" y="3343"/>
                  </a:lnTo>
                  <a:lnTo>
                    <a:pt x="14621" y="4100"/>
                  </a:lnTo>
                  <a:lnTo>
                    <a:pt x="14360" y="4909"/>
                  </a:lnTo>
                  <a:lnTo>
                    <a:pt x="14125" y="5745"/>
                  </a:lnTo>
                  <a:lnTo>
                    <a:pt x="13890" y="6659"/>
                  </a:lnTo>
                  <a:lnTo>
                    <a:pt x="13681" y="7573"/>
                  </a:lnTo>
                  <a:lnTo>
                    <a:pt x="13473" y="8512"/>
                  </a:lnTo>
                  <a:lnTo>
                    <a:pt x="13081" y="10445"/>
                  </a:lnTo>
                  <a:lnTo>
                    <a:pt x="12768" y="12403"/>
                  </a:lnTo>
                  <a:lnTo>
                    <a:pt x="12480" y="14283"/>
                  </a:lnTo>
                  <a:lnTo>
                    <a:pt x="12219" y="16058"/>
                  </a:lnTo>
                  <a:lnTo>
                    <a:pt x="12037" y="17677"/>
                  </a:lnTo>
                  <a:lnTo>
                    <a:pt x="11723" y="20183"/>
                  </a:lnTo>
                  <a:lnTo>
                    <a:pt x="11645" y="20966"/>
                  </a:lnTo>
                  <a:lnTo>
                    <a:pt x="11567" y="21358"/>
                  </a:lnTo>
                  <a:lnTo>
                    <a:pt x="11567" y="21358"/>
                  </a:lnTo>
                  <a:lnTo>
                    <a:pt x="11384" y="21697"/>
                  </a:lnTo>
                  <a:lnTo>
                    <a:pt x="10992" y="22376"/>
                  </a:lnTo>
                  <a:lnTo>
                    <a:pt x="9635" y="24569"/>
                  </a:lnTo>
                  <a:lnTo>
                    <a:pt x="7781" y="27494"/>
                  </a:lnTo>
                  <a:lnTo>
                    <a:pt x="5666" y="30757"/>
                  </a:lnTo>
                  <a:lnTo>
                    <a:pt x="1750" y="36815"/>
                  </a:lnTo>
                  <a:lnTo>
                    <a:pt x="0" y="39530"/>
                  </a:lnTo>
                  <a:lnTo>
                    <a:pt x="2298" y="41932"/>
                  </a:lnTo>
                  <a:lnTo>
                    <a:pt x="2298" y="41932"/>
                  </a:lnTo>
                  <a:lnTo>
                    <a:pt x="2977" y="41279"/>
                  </a:lnTo>
                  <a:lnTo>
                    <a:pt x="4752" y="39556"/>
                  </a:lnTo>
                  <a:lnTo>
                    <a:pt x="5927" y="38381"/>
                  </a:lnTo>
                  <a:lnTo>
                    <a:pt x="7259" y="37023"/>
                  </a:lnTo>
                  <a:lnTo>
                    <a:pt x="8669" y="35535"/>
                  </a:lnTo>
                  <a:lnTo>
                    <a:pt x="10131" y="33943"/>
                  </a:lnTo>
                  <a:lnTo>
                    <a:pt x="11619" y="32298"/>
                  </a:lnTo>
                  <a:lnTo>
                    <a:pt x="13055" y="30627"/>
                  </a:lnTo>
                  <a:lnTo>
                    <a:pt x="13734" y="29791"/>
                  </a:lnTo>
                  <a:lnTo>
                    <a:pt x="14386" y="28956"/>
                  </a:lnTo>
                  <a:lnTo>
                    <a:pt x="15039" y="28146"/>
                  </a:lnTo>
                  <a:lnTo>
                    <a:pt x="15613" y="27337"/>
                  </a:lnTo>
                  <a:lnTo>
                    <a:pt x="16162" y="26554"/>
                  </a:lnTo>
                  <a:lnTo>
                    <a:pt x="16684" y="25797"/>
                  </a:lnTo>
                  <a:lnTo>
                    <a:pt x="17128" y="25066"/>
                  </a:lnTo>
                  <a:lnTo>
                    <a:pt x="17519" y="24361"/>
                  </a:lnTo>
                  <a:lnTo>
                    <a:pt x="17833" y="23708"/>
                  </a:lnTo>
                  <a:lnTo>
                    <a:pt x="18068" y="23081"/>
                  </a:lnTo>
                  <a:lnTo>
                    <a:pt x="18172" y="22794"/>
                  </a:lnTo>
                  <a:lnTo>
                    <a:pt x="18250" y="22507"/>
                  </a:lnTo>
                  <a:lnTo>
                    <a:pt x="18303" y="22246"/>
                  </a:lnTo>
                  <a:lnTo>
                    <a:pt x="18329" y="21985"/>
                  </a:lnTo>
                  <a:lnTo>
                    <a:pt x="18329" y="21985"/>
                  </a:lnTo>
                  <a:lnTo>
                    <a:pt x="18616" y="19504"/>
                  </a:lnTo>
                  <a:lnTo>
                    <a:pt x="18955" y="16267"/>
                  </a:lnTo>
                  <a:lnTo>
                    <a:pt x="19138" y="14465"/>
                  </a:lnTo>
                  <a:lnTo>
                    <a:pt x="19321" y="12612"/>
                  </a:lnTo>
                  <a:lnTo>
                    <a:pt x="19478" y="10758"/>
                  </a:lnTo>
                  <a:lnTo>
                    <a:pt x="19582" y="8904"/>
                  </a:lnTo>
                  <a:lnTo>
                    <a:pt x="19634" y="7103"/>
                  </a:lnTo>
                  <a:lnTo>
                    <a:pt x="19634" y="6241"/>
                  </a:lnTo>
                  <a:lnTo>
                    <a:pt x="19608" y="5432"/>
                  </a:lnTo>
                  <a:lnTo>
                    <a:pt x="19582" y="4648"/>
                  </a:lnTo>
                  <a:lnTo>
                    <a:pt x="19530" y="3891"/>
                  </a:lnTo>
                  <a:lnTo>
                    <a:pt x="19478" y="3212"/>
                  </a:lnTo>
                  <a:lnTo>
                    <a:pt x="19373" y="2560"/>
                  </a:lnTo>
                  <a:lnTo>
                    <a:pt x="19243" y="1985"/>
                  </a:lnTo>
                  <a:lnTo>
                    <a:pt x="19112" y="1463"/>
                  </a:lnTo>
                  <a:lnTo>
                    <a:pt x="18929" y="1019"/>
                  </a:lnTo>
                  <a:lnTo>
                    <a:pt x="18825" y="810"/>
                  </a:lnTo>
                  <a:lnTo>
                    <a:pt x="18720" y="628"/>
                  </a:lnTo>
                  <a:lnTo>
                    <a:pt x="18616" y="471"/>
                  </a:lnTo>
                  <a:lnTo>
                    <a:pt x="18485" y="340"/>
                  </a:lnTo>
                  <a:lnTo>
                    <a:pt x="18355" y="236"/>
                  </a:lnTo>
                  <a:lnTo>
                    <a:pt x="18224" y="132"/>
                  </a:lnTo>
                  <a:lnTo>
                    <a:pt x="18094" y="53"/>
                  </a:lnTo>
                  <a:lnTo>
                    <a:pt x="17937" y="27"/>
                  </a:lnTo>
                  <a:lnTo>
                    <a:pt x="17754" y="1"/>
                  </a:lnTo>
                  <a:lnTo>
                    <a:pt x="17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8196;p116">
              <a:extLst>
                <a:ext uri="{FF2B5EF4-FFF2-40B4-BE49-F238E27FC236}">
                  <a16:creationId xmlns:a16="http://schemas.microsoft.com/office/drawing/2014/main" id="{0CA86C29-8F95-6BA1-4409-F156CDABB543}"/>
                </a:ext>
              </a:extLst>
            </p:cNvPr>
            <p:cNvSpPr/>
            <p:nvPr/>
          </p:nvSpPr>
          <p:spPr>
            <a:xfrm>
              <a:off x="5207800" y="3369225"/>
              <a:ext cx="24825" cy="37875"/>
            </a:xfrm>
            <a:custGeom>
              <a:avLst/>
              <a:gdLst/>
              <a:ahLst/>
              <a:cxnLst/>
              <a:rect l="l" t="t" r="r" b="b"/>
              <a:pathLst>
                <a:path w="993" h="1515" extrusionOk="0">
                  <a:moveTo>
                    <a:pt x="992" y="0"/>
                  </a:moveTo>
                  <a:lnTo>
                    <a:pt x="992" y="0"/>
                  </a:lnTo>
                  <a:lnTo>
                    <a:pt x="522" y="758"/>
                  </a:lnTo>
                  <a:lnTo>
                    <a:pt x="0" y="1515"/>
                  </a:lnTo>
                  <a:lnTo>
                    <a:pt x="0" y="1515"/>
                  </a:lnTo>
                  <a:lnTo>
                    <a:pt x="522" y="758"/>
                  </a:lnTo>
                  <a:lnTo>
                    <a:pt x="992" y="0"/>
                  </a:lnTo>
                  <a:lnTo>
                    <a:pt x="992" y="0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8197;p116">
              <a:extLst>
                <a:ext uri="{FF2B5EF4-FFF2-40B4-BE49-F238E27FC236}">
                  <a16:creationId xmlns:a16="http://schemas.microsoft.com/office/drawing/2014/main" id="{115DCBD8-3AFD-75C4-B680-C5CC0B61C414}"/>
                </a:ext>
              </a:extLst>
            </p:cNvPr>
            <p:cNvSpPr/>
            <p:nvPr/>
          </p:nvSpPr>
          <p:spPr>
            <a:xfrm>
              <a:off x="5207800" y="3369225"/>
              <a:ext cx="24825" cy="37875"/>
            </a:xfrm>
            <a:custGeom>
              <a:avLst/>
              <a:gdLst/>
              <a:ahLst/>
              <a:cxnLst/>
              <a:rect l="l" t="t" r="r" b="b"/>
              <a:pathLst>
                <a:path w="993" h="1515" fill="none" extrusionOk="0">
                  <a:moveTo>
                    <a:pt x="992" y="0"/>
                  </a:moveTo>
                  <a:lnTo>
                    <a:pt x="992" y="0"/>
                  </a:lnTo>
                  <a:lnTo>
                    <a:pt x="522" y="758"/>
                  </a:lnTo>
                  <a:lnTo>
                    <a:pt x="0" y="1515"/>
                  </a:lnTo>
                  <a:lnTo>
                    <a:pt x="0" y="1515"/>
                  </a:lnTo>
                  <a:lnTo>
                    <a:pt x="522" y="758"/>
                  </a:lnTo>
                  <a:lnTo>
                    <a:pt x="992" y="0"/>
                  </a:lnTo>
                  <a:lnTo>
                    <a:pt x="992" y="0"/>
                  </a:lnTo>
                  <a:lnTo>
                    <a:pt x="9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8198;p116">
              <a:extLst>
                <a:ext uri="{FF2B5EF4-FFF2-40B4-BE49-F238E27FC236}">
                  <a16:creationId xmlns:a16="http://schemas.microsoft.com/office/drawing/2014/main" id="{000C0E0E-BC6E-32CA-3E97-083524BF17DE}"/>
                </a:ext>
              </a:extLst>
            </p:cNvPr>
            <p:cNvSpPr/>
            <p:nvPr/>
          </p:nvSpPr>
          <p:spPr>
            <a:xfrm>
              <a:off x="5146425" y="2939725"/>
              <a:ext cx="86200" cy="516325"/>
            </a:xfrm>
            <a:custGeom>
              <a:avLst/>
              <a:gdLst/>
              <a:ahLst/>
              <a:cxnLst/>
              <a:rect l="l" t="t" r="r" b="b"/>
              <a:pathLst>
                <a:path w="3448" h="20653" extrusionOk="0">
                  <a:moveTo>
                    <a:pt x="2638" y="1"/>
                  </a:moveTo>
                  <a:lnTo>
                    <a:pt x="2429" y="627"/>
                  </a:lnTo>
                  <a:lnTo>
                    <a:pt x="1959" y="2324"/>
                  </a:lnTo>
                  <a:lnTo>
                    <a:pt x="1646" y="3499"/>
                  </a:lnTo>
                  <a:lnTo>
                    <a:pt x="1332" y="4831"/>
                  </a:lnTo>
                  <a:lnTo>
                    <a:pt x="993" y="6319"/>
                  </a:lnTo>
                  <a:lnTo>
                    <a:pt x="680" y="7912"/>
                  </a:lnTo>
                  <a:lnTo>
                    <a:pt x="419" y="9583"/>
                  </a:lnTo>
                  <a:lnTo>
                    <a:pt x="314" y="10444"/>
                  </a:lnTo>
                  <a:lnTo>
                    <a:pt x="210" y="11306"/>
                  </a:lnTo>
                  <a:lnTo>
                    <a:pt x="105" y="12167"/>
                  </a:lnTo>
                  <a:lnTo>
                    <a:pt x="53" y="13029"/>
                  </a:lnTo>
                  <a:lnTo>
                    <a:pt x="1" y="13865"/>
                  </a:lnTo>
                  <a:lnTo>
                    <a:pt x="1" y="14726"/>
                  </a:lnTo>
                  <a:lnTo>
                    <a:pt x="1" y="15562"/>
                  </a:lnTo>
                  <a:lnTo>
                    <a:pt x="27" y="16371"/>
                  </a:lnTo>
                  <a:lnTo>
                    <a:pt x="105" y="17154"/>
                  </a:lnTo>
                  <a:lnTo>
                    <a:pt x="210" y="17938"/>
                  </a:lnTo>
                  <a:lnTo>
                    <a:pt x="340" y="18669"/>
                  </a:lnTo>
                  <a:lnTo>
                    <a:pt x="523" y="19374"/>
                  </a:lnTo>
                  <a:lnTo>
                    <a:pt x="758" y="20026"/>
                  </a:lnTo>
                  <a:lnTo>
                    <a:pt x="993" y="20653"/>
                  </a:lnTo>
                  <a:lnTo>
                    <a:pt x="1750" y="19661"/>
                  </a:lnTo>
                  <a:lnTo>
                    <a:pt x="2455" y="18695"/>
                  </a:lnTo>
                  <a:lnTo>
                    <a:pt x="2977" y="17938"/>
                  </a:lnTo>
                  <a:lnTo>
                    <a:pt x="3447" y="17180"/>
                  </a:lnTo>
                  <a:lnTo>
                    <a:pt x="3238" y="15797"/>
                  </a:lnTo>
                  <a:lnTo>
                    <a:pt x="3056" y="14465"/>
                  </a:lnTo>
                  <a:lnTo>
                    <a:pt x="2899" y="13160"/>
                  </a:lnTo>
                  <a:lnTo>
                    <a:pt x="2768" y="11880"/>
                  </a:lnTo>
                  <a:lnTo>
                    <a:pt x="2690" y="10653"/>
                  </a:lnTo>
                  <a:lnTo>
                    <a:pt x="2612" y="9478"/>
                  </a:lnTo>
                  <a:lnTo>
                    <a:pt x="2533" y="8329"/>
                  </a:lnTo>
                  <a:lnTo>
                    <a:pt x="2507" y="7207"/>
                  </a:lnTo>
                  <a:lnTo>
                    <a:pt x="2455" y="5144"/>
                  </a:lnTo>
                  <a:lnTo>
                    <a:pt x="2481" y="3238"/>
                  </a:lnTo>
                  <a:lnTo>
                    <a:pt x="2560" y="1541"/>
                  </a:lnTo>
                  <a:lnTo>
                    <a:pt x="2638" y="27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8199;p116">
              <a:extLst>
                <a:ext uri="{FF2B5EF4-FFF2-40B4-BE49-F238E27FC236}">
                  <a16:creationId xmlns:a16="http://schemas.microsoft.com/office/drawing/2014/main" id="{2D924589-9097-5793-A290-5D3286F654A6}"/>
                </a:ext>
              </a:extLst>
            </p:cNvPr>
            <p:cNvSpPr/>
            <p:nvPr/>
          </p:nvSpPr>
          <p:spPr>
            <a:xfrm>
              <a:off x="5146425" y="2939725"/>
              <a:ext cx="86200" cy="516325"/>
            </a:xfrm>
            <a:custGeom>
              <a:avLst/>
              <a:gdLst/>
              <a:ahLst/>
              <a:cxnLst/>
              <a:rect l="l" t="t" r="r" b="b"/>
              <a:pathLst>
                <a:path w="3448" h="20653" fill="none" extrusionOk="0">
                  <a:moveTo>
                    <a:pt x="2638" y="1"/>
                  </a:moveTo>
                  <a:lnTo>
                    <a:pt x="2638" y="1"/>
                  </a:lnTo>
                  <a:lnTo>
                    <a:pt x="2429" y="627"/>
                  </a:lnTo>
                  <a:lnTo>
                    <a:pt x="1959" y="2324"/>
                  </a:lnTo>
                  <a:lnTo>
                    <a:pt x="1646" y="3499"/>
                  </a:lnTo>
                  <a:lnTo>
                    <a:pt x="1332" y="4831"/>
                  </a:lnTo>
                  <a:lnTo>
                    <a:pt x="993" y="6319"/>
                  </a:lnTo>
                  <a:lnTo>
                    <a:pt x="680" y="7912"/>
                  </a:lnTo>
                  <a:lnTo>
                    <a:pt x="419" y="9583"/>
                  </a:lnTo>
                  <a:lnTo>
                    <a:pt x="314" y="10444"/>
                  </a:lnTo>
                  <a:lnTo>
                    <a:pt x="210" y="11306"/>
                  </a:lnTo>
                  <a:lnTo>
                    <a:pt x="105" y="12167"/>
                  </a:lnTo>
                  <a:lnTo>
                    <a:pt x="53" y="13029"/>
                  </a:lnTo>
                  <a:lnTo>
                    <a:pt x="1" y="13865"/>
                  </a:lnTo>
                  <a:lnTo>
                    <a:pt x="1" y="14726"/>
                  </a:lnTo>
                  <a:lnTo>
                    <a:pt x="1" y="15562"/>
                  </a:lnTo>
                  <a:lnTo>
                    <a:pt x="27" y="16371"/>
                  </a:lnTo>
                  <a:lnTo>
                    <a:pt x="105" y="17154"/>
                  </a:lnTo>
                  <a:lnTo>
                    <a:pt x="210" y="17938"/>
                  </a:lnTo>
                  <a:lnTo>
                    <a:pt x="340" y="18669"/>
                  </a:lnTo>
                  <a:lnTo>
                    <a:pt x="523" y="19374"/>
                  </a:lnTo>
                  <a:lnTo>
                    <a:pt x="758" y="20026"/>
                  </a:lnTo>
                  <a:lnTo>
                    <a:pt x="993" y="20653"/>
                  </a:lnTo>
                  <a:lnTo>
                    <a:pt x="993" y="20653"/>
                  </a:lnTo>
                  <a:lnTo>
                    <a:pt x="1750" y="19661"/>
                  </a:lnTo>
                  <a:lnTo>
                    <a:pt x="2455" y="18695"/>
                  </a:lnTo>
                  <a:lnTo>
                    <a:pt x="2455" y="18695"/>
                  </a:lnTo>
                  <a:lnTo>
                    <a:pt x="2977" y="17938"/>
                  </a:lnTo>
                  <a:lnTo>
                    <a:pt x="3447" y="17180"/>
                  </a:lnTo>
                  <a:lnTo>
                    <a:pt x="3447" y="17180"/>
                  </a:lnTo>
                  <a:lnTo>
                    <a:pt x="3238" y="15797"/>
                  </a:lnTo>
                  <a:lnTo>
                    <a:pt x="3056" y="14465"/>
                  </a:lnTo>
                  <a:lnTo>
                    <a:pt x="2899" y="13160"/>
                  </a:lnTo>
                  <a:lnTo>
                    <a:pt x="2768" y="11880"/>
                  </a:lnTo>
                  <a:lnTo>
                    <a:pt x="2690" y="10653"/>
                  </a:lnTo>
                  <a:lnTo>
                    <a:pt x="2612" y="9478"/>
                  </a:lnTo>
                  <a:lnTo>
                    <a:pt x="2533" y="8329"/>
                  </a:lnTo>
                  <a:lnTo>
                    <a:pt x="2507" y="7207"/>
                  </a:lnTo>
                  <a:lnTo>
                    <a:pt x="2455" y="5144"/>
                  </a:lnTo>
                  <a:lnTo>
                    <a:pt x="2481" y="3238"/>
                  </a:lnTo>
                  <a:lnTo>
                    <a:pt x="2560" y="1541"/>
                  </a:lnTo>
                  <a:lnTo>
                    <a:pt x="2638" y="27"/>
                  </a:lnTo>
                  <a:lnTo>
                    <a:pt x="2638" y="27"/>
                  </a:lnTo>
                  <a:lnTo>
                    <a:pt x="26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8200;p116">
              <a:extLst>
                <a:ext uri="{FF2B5EF4-FFF2-40B4-BE49-F238E27FC236}">
                  <a16:creationId xmlns:a16="http://schemas.microsoft.com/office/drawing/2014/main" id="{1FA119E4-3506-92C5-B363-E9C8DA4067B7}"/>
                </a:ext>
              </a:extLst>
            </p:cNvPr>
            <p:cNvSpPr/>
            <p:nvPr/>
          </p:nvSpPr>
          <p:spPr>
            <a:xfrm>
              <a:off x="4597500" y="4784975"/>
              <a:ext cx="212150" cy="334875"/>
            </a:xfrm>
            <a:custGeom>
              <a:avLst/>
              <a:gdLst/>
              <a:ahLst/>
              <a:cxnLst/>
              <a:rect l="l" t="t" r="r" b="b"/>
              <a:pathLst>
                <a:path w="8486" h="13395" extrusionOk="0">
                  <a:moveTo>
                    <a:pt x="5327" y="1"/>
                  </a:moveTo>
                  <a:lnTo>
                    <a:pt x="0" y="1175"/>
                  </a:lnTo>
                  <a:lnTo>
                    <a:pt x="2272" y="7650"/>
                  </a:lnTo>
                  <a:lnTo>
                    <a:pt x="4282" y="13394"/>
                  </a:lnTo>
                  <a:lnTo>
                    <a:pt x="8486" y="11723"/>
                  </a:lnTo>
                  <a:lnTo>
                    <a:pt x="6841" y="5614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8201;p116">
              <a:extLst>
                <a:ext uri="{FF2B5EF4-FFF2-40B4-BE49-F238E27FC236}">
                  <a16:creationId xmlns:a16="http://schemas.microsoft.com/office/drawing/2014/main" id="{02EAB310-1D23-694B-83C1-78AF86BC843B}"/>
                </a:ext>
              </a:extLst>
            </p:cNvPr>
            <p:cNvSpPr/>
            <p:nvPr/>
          </p:nvSpPr>
          <p:spPr>
            <a:xfrm>
              <a:off x="4597500" y="4784975"/>
              <a:ext cx="212150" cy="334875"/>
            </a:xfrm>
            <a:custGeom>
              <a:avLst/>
              <a:gdLst/>
              <a:ahLst/>
              <a:cxnLst/>
              <a:rect l="l" t="t" r="r" b="b"/>
              <a:pathLst>
                <a:path w="8486" h="13395" fill="none" extrusionOk="0">
                  <a:moveTo>
                    <a:pt x="4282" y="13394"/>
                  </a:moveTo>
                  <a:lnTo>
                    <a:pt x="8486" y="11723"/>
                  </a:lnTo>
                  <a:lnTo>
                    <a:pt x="6841" y="5614"/>
                  </a:lnTo>
                  <a:lnTo>
                    <a:pt x="5327" y="1"/>
                  </a:lnTo>
                  <a:lnTo>
                    <a:pt x="0" y="1175"/>
                  </a:lnTo>
                  <a:lnTo>
                    <a:pt x="2272" y="7650"/>
                  </a:lnTo>
                  <a:lnTo>
                    <a:pt x="4282" y="133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8202;p116">
              <a:extLst>
                <a:ext uri="{FF2B5EF4-FFF2-40B4-BE49-F238E27FC236}">
                  <a16:creationId xmlns:a16="http://schemas.microsoft.com/office/drawing/2014/main" id="{69CF25B0-53E3-1CF2-923F-39933EAD4773}"/>
                </a:ext>
              </a:extLst>
            </p:cNvPr>
            <p:cNvSpPr/>
            <p:nvPr/>
          </p:nvSpPr>
          <p:spPr>
            <a:xfrm>
              <a:off x="4748275" y="4850900"/>
              <a:ext cx="20900" cy="77050"/>
            </a:xfrm>
            <a:custGeom>
              <a:avLst/>
              <a:gdLst/>
              <a:ahLst/>
              <a:cxnLst/>
              <a:rect l="l" t="t" r="r" b="b"/>
              <a:pathLst>
                <a:path w="836" h="3082" extrusionOk="0">
                  <a:moveTo>
                    <a:pt x="0" y="1"/>
                  </a:moveTo>
                  <a:lnTo>
                    <a:pt x="836" y="3081"/>
                  </a:lnTo>
                  <a:lnTo>
                    <a:pt x="81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8203;p116">
              <a:extLst>
                <a:ext uri="{FF2B5EF4-FFF2-40B4-BE49-F238E27FC236}">
                  <a16:creationId xmlns:a16="http://schemas.microsoft.com/office/drawing/2014/main" id="{F4CD3AE7-BBEE-2A91-23D3-E64B7767817F}"/>
                </a:ext>
              </a:extLst>
            </p:cNvPr>
            <p:cNvSpPr/>
            <p:nvPr/>
          </p:nvSpPr>
          <p:spPr>
            <a:xfrm>
              <a:off x="4620350" y="4879625"/>
              <a:ext cx="1325" cy="3275"/>
            </a:xfrm>
            <a:custGeom>
              <a:avLst/>
              <a:gdLst/>
              <a:ahLst/>
              <a:cxnLst/>
              <a:rect l="l" t="t" r="r" b="b"/>
              <a:pathLst>
                <a:path w="53" h="13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2" y="1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8204;p116">
              <a:extLst>
                <a:ext uri="{FF2B5EF4-FFF2-40B4-BE49-F238E27FC236}">
                  <a16:creationId xmlns:a16="http://schemas.microsoft.com/office/drawing/2014/main" id="{BF0321AD-363C-B45C-FE18-1A89C81F6D3D}"/>
                </a:ext>
              </a:extLst>
            </p:cNvPr>
            <p:cNvSpPr/>
            <p:nvPr/>
          </p:nvSpPr>
          <p:spPr>
            <a:xfrm>
              <a:off x="4748275" y="4850900"/>
              <a:ext cx="20900" cy="77050"/>
            </a:xfrm>
            <a:custGeom>
              <a:avLst/>
              <a:gdLst/>
              <a:ahLst/>
              <a:cxnLst/>
              <a:rect l="l" t="t" r="r" b="b"/>
              <a:pathLst>
                <a:path w="836" h="308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810" y="2977"/>
                  </a:lnTo>
                  <a:lnTo>
                    <a:pt x="836" y="3081"/>
                  </a:lnTo>
                  <a:lnTo>
                    <a:pt x="836" y="308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8205;p116">
              <a:extLst>
                <a:ext uri="{FF2B5EF4-FFF2-40B4-BE49-F238E27FC236}">
                  <a16:creationId xmlns:a16="http://schemas.microsoft.com/office/drawing/2014/main" id="{08AF88B2-FD47-D65F-0E93-767CA2D93D56}"/>
                </a:ext>
              </a:extLst>
            </p:cNvPr>
            <p:cNvSpPr/>
            <p:nvPr/>
          </p:nvSpPr>
          <p:spPr>
            <a:xfrm>
              <a:off x="4620350" y="4850900"/>
              <a:ext cx="148825" cy="128625"/>
            </a:xfrm>
            <a:custGeom>
              <a:avLst/>
              <a:gdLst/>
              <a:ahLst/>
              <a:cxnLst/>
              <a:rect l="l" t="t" r="r" b="b"/>
              <a:pathLst>
                <a:path w="5953" h="5145" extrusionOk="0">
                  <a:moveTo>
                    <a:pt x="5117" y="1"/>
                  </a:moveTo>
                  <a:lnTo>
                    <a:pt x="0" y="1149"/>
                  </a:lnTo>
                  <a:lnTo>
                    <a:pt x="52" y="1280"/>
                  </a:lnTo>
                  <a:lnTo>
                    <a:pt x="1410" y="5144"/>
                  </a:lnTo>
                  <a:lnTo>
                    <a:pt x="5953" y="3081"/>
                  </a:lnTo>
                  <a:lnTo>
                    <a:pt x="5927" y="297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8206;p116">
              <a:extLst>
                <a:ext uri="{FF2B5EF4-FFF2-40B4-BE49-F238E27FC236}">
                  <a16:creationId xmlns:a16="http://schemas.microsoft.com/office/drawing/2014/main" id="{CE500B64-5007-642E-7F26-357020A448D6}"/>
                </a:ext>
              </a:extLst>
            </p:cNvPr>
            <p:cNvSpPr/>
            <p:nvPr/>
          </p:nvSpPr>
          <p:spPr>
            <a:xfrm>
              <a:off x="4620350" y="4850900"/>
              <a:ext cx="148825" cy="128625"/>
            </a:xfrm>
            <a:custGeom>
              <a:avLst/>
              <a:gdLst/>
              <a:ahLst/>
              <a:cxnLst/>
              <a:rect l="l" t="t" r="r" b="b"/>
              <a:pathLst>
                <a:path w="5953" h="5145" fill="none" extrusionOk="0">
                  <a:moveTo>
                    <a:pt x="5117" y="1"/>
                  </a:moveTo>
                  <a:lnTo>
                    <a:pt x="0" y="1149"/>
                  </a:lnTo>
                  <a:lnTo>
                    <a:pt x="52" y="1280"/>
                  </a:lnTo>
                  <a:lnTo>
                    <a:pt x="1410" y="5144"/>
                  </a:lnTo>
                  <a:lnTo>
                    <a:pt x="5953" y="3081"/>
                  </a:lnTo>
                  <a:lnTo>
                    <a:pt x="5927" y="2977"/>
                  </a:lnTo>
                  <a:lnTo>
                    <a:pt x="51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8207;p116">
              <a:extLst>
                <a:ext uri="{FF2B5EF4-FFF2-40B4-BE49-F238E27FC236}">
                  <a16:creationId xmlns:a16="http://schemas.microsoft.com/office/drawing/2014/main" id="{94BAD4AF-E22C-0AC7-B2F0-410AB9D76296}"/>
                </a:ext>
              </a:extLst>
            </p:cNvPr>
            <p:cNvSpPr/>
            <p:nvPr/>
          </p:nvSpPr>
          <p:spPr>
            <a:xfrm>
              <a:off x="4307700" y="3698200"/>
              <a:ext cx="1330250" cy="1184700"/>
            </a:xfrm>
            <a:custGeom>
              <a:avLst/>
              <a:gdLst/>
              <a:ahLst/>
              <a:cxnLst/>
              <a:rect l="l" t="t" r="r" b="b"/>
              <a:pathLst>
                <a:path w="53210" h="47388" extrusionOk="0">
                  <a:moveTo>
                    <a:pt x="21279" y="0"/>
                  </a:moveTo>
                  <a:lnTo>
                    <a:pt x="19373" y="26"/>
                  </a:lnTo>
                  <a:lnTo>
                    <a:pt x="17519" y="105"/>
                  </a:lnTo>
                  <a:lnTo>
                    <a:pt x="15691" y="209"/>
                  </a:lnTo>
                  <a:lnTo>
                    <a:pt x="13916" y="340"/>
                  </a:lnTo>
                  <a:lnTo>
                    <a:pt x="12193" y="522"/>
                  </a:lnTo>
                  <a:lnTo>
                    <a:pt x="10548" y="757"/>
                  </a:lnTo>
                  <a:lnTo>
                    <a:pt x="9765" y="888"/>
                  </a:lnTo>
                  <a:lnTo>
                    <a:pt x="8981" y="1045"/>
                  </a:lnTo>
                  <a:lnTo>
                    <a:pt x="8224" y="1175"/>
                  </a:lnTo>
                  <a:lnTo>
                    <a:pt x="7519" y="1358"/>
                  </a:lnTo>
                  <a:lnTo>
                    <a:pt x="6814" y="1541"/>
                  </a:lnTo>
                  <a:lnTo>
                    <a:pt x="6136" y="1723"/>
                  </a:lnTo>
                  <a:lnTo>
                    <a:pt x="5509" y="1932"/>
                  </a:lnTo>
                  <a:lnTo>
                    <a:pt x="4908" y="2167"/>
                  </a:lnTo>
                  <a:lnTo>
                    <a:pt x="4308" y="2402"/>
                  </a:lnTo>
                  <a:lnTo>
                    <a:pt x="3760" y="2663"/>
                  </a:lnTo>
                  <a:lnTo>
                    <a:pt x="3264" y="2924"/>
                  </a:lnTo>
                  <a:lnTo>
                    <a:pt x="2794" y="3212"/>
                  </a:lnTo>
                  <a:lnTo>
                    <a:pt x="2350" y="3525"/>
                  </a:lnTo>
                  <a:lnTo>
                    <a:pt x="1958" y="3890"/>
                  </a:lnTo>
                  <a:lnTo>
                    <a:pt x="1593" y="4282"/>
                  </a:lnTo>
                  <a:lnTo>
                    <a:pt x="1279" y="4726"/>
                  </a:lnTo>
                  <a:lnTo>
                    <a:pt x="992" y="5222"/>
                  </a:lnTo>
                  <a:lnTo>
                    <a:pt x="757" y="5744"/>
                  </a:lnTo>
                  <a:lnTo>
                    <a:pt x="548" y="6293"/>
                  </a:lnTo>
                  <a:lnTo>
                    <a:pt x="366" y="6893"/>
                  </a:lnTo>
                  <a:lnTo>
                    <a:pt x="235" y="7520"/>
                  </a:lnTo>
                  <a:lnTo>
                    <a:pt x="131" y="8172"/>
                  </a:lnTo>
                  <a:lnTo>
                    <a:pt x="52" y="8877"/>
                  </a:lnTo>
                  <a:lnTo>
                    <a:pt x="0" y="9582"/>
                  </a:lnTo>
                  <a:lnTo>
                    <a:pt x="0" y="10339"/>
                  </a:lnTo>
                  <a:lnTo>
                    <a:pt x="0" y="11123"/>
                  </a:lnTo>
                  <a:lnTo>
                    <a:pt x="26" y="11906"/>
                  </a:lnTo>
                  <a:lnTo>
                    <a:pt x="104" y="12741"/>
                  </a:lnTo>
                  <a:lnTo>
                    <a:pt x="183" y="13577"/>
                  </a:lnTo>
                  <a:lnTo>
                    <a:pt x="287" y="14438"/>
                  </a:lnTo>
                  <a:lnTo>
                    <a:pt x="418" y="15326"/>
                  </a:lnTo>
                  <a:lnTo>
                    <a:pt x="574" y="16214"/>
                  </a:lnTo>
                  <a:lnTo>
                    <a:pt x="757" y="17128"/>
                  </a:lnTo>
                  <a:lnTo>
                    <a:pt x="940" y="18042"/>
                  </a:lnTo>
                  <a:lnTo>
                    <a:pt x="1384" y="19921"/>
                  </a:lnTo>
                  <a:lnTo>
                    <a:pt x="1880" y="21827"/>
                  </a:lnTo>
                  <a:lnTo>
                    <a:pt x="2454" y="23759"/>
                  </a:lnTo>
                  <a:lnTo>
                    <a:pt x="3055" y="25691"/>
                  </a:lnTo>
                  <a:lnTo>
                    <a:pt x="3707" y="27623"/>
                  </a:lnTo>
                  <a:lnTo>
                    <a:pt x="4360" y="29556"/>
                  </a:lnTo>
                  <a:lnTo>
                    <a:pt x="5065" y="31435"/>
                  </a:lnTo>
                  <a:lnTo>
                    <a:pt x="5744" y="33263"/>
                  </a:lnTo>
                  <a:lnTo>
                    <a:pt x="6449" y="35038"/>
                  </a:lnTo>
                  <a:lnTo>
                    <a:pt x="7154" y="36762"/>
                  </a:lnTo>
                  <a:lnTo>
                    <a:pt x="7833" y="38380"/>
                  </a:lnTo>
                  <a:lnTo>
                    <a:pt x="9112" y="41357"/>
                  </a:lnTo>
                  <a:lnTo>
                    <a:pt x="10235" y="43837"/>
                  </a:lnTo>
                  <a:lnTo>
                    <a:pt x="11122" y="45743"/>
                  </a:lnTo>
                  <a:lnTo>
                    <a:pt x="11932" y="47388"/>
                  </a:lnTo>
                  <a:lnTo>
                    <a:pt x="17832" y="46082"/>
                  </a:lnTo>
                  <a:lnTo>
                    <a:pt x="17154" y="41357"/>
                  </a:lnTo>
                  <a:lnTo>
                    <a:pt x="16449" y="36501"/>
                  </a:lnTo>
                  <a:lnTo>
                    <a:pt x="15665" y="30887"/>
                  </a:lnTo>
                  <a:lnTo>
                    <a:pt x="14882" y="25221"/>
                  </a:lnTo>
                  <a:lnTo>
                    <a:pt x="14229" y="20156"/>
                  </a:lnTo>
                  <a:lnTo>
                    <a:pt x="13994" y="18094"/>
                  </a:lnTo>
                  <a:lnTo>
                    <a:pt x="13812" y="16449"/>
                  </a:lnTo>
                  <a:lnTo>
                    <a:pt x="13733" y="15300"/>
                  </a:lnTo>
                  <a:lnTo>
                    <a:pt x="13707" y="14935"/>
                  </a:lnTo>
                  <a:lnTo>
                    <a:pt x="13733" y="14752"/>
                  </a:lnTo>
                  <a:lnTo>
                    <a:pt x="13759" y="14700"/>
                  </a:lnTo>
                  <a:lnTo>
                    <a:pt x="13812" y="14647"/>
                  </a:lnTo>
                  <a:lnTo>
                    <a:pt x="13890" y="14621"/>
                  </a:lnTo>
                  <a:lnTo>
                    <a:pt x="14255" y="14621"/>
                  </a:lnTo>
                  <a:lnTo>
                    <a:pt x="14595" y="14673"/>
                  </a:lnTo>
                  <a:lnTo>
                    <a:pt x="15039" y="14778"/>
                  </a:lnTo>
                  <a:lnTo>
                    <a:pt x="15561" y="14908"/>
                  </a:lnTo>
                  <a:lnTo>
                    <a:pt x="16866" y="15300"/>
                  </a:lnTo>
                  <a:lnTo>
                    <a:pt x="20417" y="16423"/>
                  </a:lnTo>
                  <a:lnTo>
                    <a:pt x="22610" y="17102"/>
                  </a:lnTo>
                  <a:lnTo>
                    <a:pt x="25117" y="17833"/>
                  </a:lnTo>
                  <a:lnTo>
                    <a:pt x="27858" y="18590"/>
                  </a:lnTo>
                  <a:lnTo>
                    <a:pt x="29346" y="18981"/>
                  </a:lnTo>
                  <a:lnTo>
                    <a:pt x="30861" y="19347"/>
                  </a:lnTo>
                  <a:lnTo>
                    <a:pt x="32453" y="19712"/>
                  </a:lnTo>
                  <a:lnTo>
                    <a:pt x="34098" y="20078"/>
                  </a:lnTo>
                  <a:lnTo>
                    <a:pt x="35795" y="20417"/>
                  </a:lnTo>
                  <a:lnTo>
                    <a:pt x="37545" y="20757"/>
                  </a:lnTo>
                  <a:lnTo>
                    <a:pt x="39346" y="21070"/>
                  </a:lnTo>
                  <a:lnTo>
                    <a:pt x="41200" y="21357"/>
                  </a:lnTo>
                  <a:lnTo>
                    <a:pt x="43106" y="21618"/>
                  </a:lnTo>
                  <a:lnTo>
                    <a:pt x="45038" y="21853"/>
                  </a:lnTo>
                  <a:lnTo>
                    <a:pt x="47022" y="22062"/>
                  </a:lnTo>
                  <a:lnTo>
                    <a:pt x="49059" y="22245"/>
                  </a:lnTo>
                  <a:lnTo>
                    <a:pt x="51121" y="22376"/>
                  </a:lnTo>
                  <a:lnTo>
                    <a:pt x="53210" y="22454"/>
                  </a:lnTo>
                  <a:lnTo>
                    <a:pt x="47649" y="1723"/>
                  </a:lnTo>
                  <a:lnTo>
                    <a:pt x="46108" y="1515"/>
                  </a:lnTo>
                  <a:lnTo>
                    <a:pt x="44333" y="1306"/>
                  </a:lnTo>
                  <a:lnTo>
                    <a:pt x="42009" y="1071"/>
                  </a:lnTo>
                  <a:lnTo>
                    <a:pt x="39215" y="810"/>
                  </a:lnTo>
                  <a:lnTo>
                    <a:pt x="36030" y="549"/>
                  </a:lnTo>
                  <a:lnTo>
                    <a:pt x="32558" y="314"/>
                  </a:lnTo>
                  <a:lnTo>
                    <a:pt x="30730" y="209"/>
                  </a:lnTo>
                  <a:lnTo>
                    <a:pt x="28876" y="131"/>
                  </a:lnTo>
                  <a:lnTo>
                    <a:pt x="26997" y="52"/>
                  </a:lnTo>
                  <a:lnTo>
                    <a:pt x="25091" y="26"/>
                  </a:lnTo>
                  <a:lnTo>
                    <a:pt x="231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8208;p116">
              <a:extLst>
                <a:ext uri="{FF2B5EF4-FFF2-40B4-BE49-F238E27FC236}">
                  <a16:creationId xmlns:a16="http://schemas.microsoft.com/office/drawing/2014/main" id="{5BFA5153-00B8-EEE4-564A-11879DE4CD44}"/>
                </a:ext>
              </a:extLst>
            </p:cNvPr>
            <p:cNvSpPr/>
            <p:nvPr/>
          </p:nvSpPr>
          <p:spPr>
            <a:xfrm>
              <a:off x="4307700" y="3698200"/>
              <a:ext cx="1330250" cy="1184700"/>
            </a:xfrm>
            <a:custGeom>
              <a:avLst/>
              <a:gdLst/>
              <a:ahLst/>
              <a:cxnLst/>
              <a:rect l="l" t="t" r="r" b="b"/>
              <a:pathLst>
                <a:path w="53210" h="47388" fill="none" extrusionOk="0">
                  <a:moveTo>
                    <a:pt x="47649" y="1723"/>
                  </a:moveTo>
                  <a:lnTo>
                    <a:pt x="47649" y="1723"/>
                  </a:lnTo>
                  <a:lnTo>
                    <a:pt x="46108" y="1515"/>
                  </a:lnTo>
                  <a:lnTo>
                    <a:pt x="44333" y="1306"/>
                  </a:lnTo>
                  <a:lnTo>
                    <a:pt x="42009" y="1071"/>
                  </a:lnTo>
                  <a:lnTo>
                    <a:pt x="39215" y="810"/>
                  </a:lnTo>
                  <a:lnTo>
                    <a:pt x="36030" y="549"/>
                  </a:lnTo>
                  <a:lnTo>
                    <a:pt x="32558" y="314"/>
                  </a:lnTo>
                  <a:lnTo>
                    <a:pt x="30730" y="209"/>
                  </a:lnTo>
                  <a:lnTo>
                    <a:pt x="28876" y="131"/>
                  </a:lnTo>
                  <a:lnTo>
                    <a:pt x="26997" y="52"/>
                  </a:lnTo>
                  <a:lnTo>
                    <a:pt x="25091" y="26"/>
                  </a:lnTo>
                  <a:lnTo>
                    <a:pt x="23185" y="0"/>
                  </a:lnTo>
                  <a:lnTo>
                    <a:pt x="21279" y="0"/>
                  </a:lnTo>
                  <a:lnTo>
                    <a:pt x="19373" y="26"/>
                  </a:lnTo>
                  <a:lnTo>
                    <a:pt x="17519" y="105"/>
                  </a:lnTo>
                  <a:lnTo>
                    <a:pt x="15691" y="209"/>
                  </a:lnTo>
                  <a:lnTo>
                    <a:pt x="13916" y="340"/>
                  </a:lnTo>
                  <a:lnTo>
                    <a:pt x="12193" y="522"/>
                  </a:lnTo>
                  <a:lnTo>
                    <a:pt x="10548" y="757"/>
                  </a:lnTo>
                  <a:lnTo>
                    <a:pt x="9765" y="888"/>
                  </a:lnTo>
                  <a:lnTo>
                    <a:pt x="8981" y="1045"/>
                  </a:lnTo>
                  <a:lnTo>
                    <a:pt x="8224" y="1175"/>
                  </a:lnTo>
                  <a:lnTo>
                    <a:pt x="7519" y="1358"/>
                  </a:lnTo>
                  <a:lnTo>
                    <a:pt x="6814" y="1541"/>
                  </a:lnTo>
                  <a:lnTo>
                    <a:pt x="6136" y="1723"/>
                  </a:lnTo>
                  <a:lnTo>
                    <a:pt x="5509" y="1932"/>
                  </a:lnTo>
                  <a:lnTo>
                    <a:pt x="4908" y="2167"/>
                  </a:lnTo>
                  <a:lnTo>
                    <a:pt x="4308" y="2402"/>
                  </a:lnTo>
                  <a:lnTo>
                    <a:pt x="3760" y="2663"/>
                  </a:lnTo>
                  <a:lnTo>
                    <a:pt x="3264" y="2924"/>
                  </a:lnTo>
                  <a:lnTo>
                    <a:pt x="2794" y="3212"/>
                  </a:lnTo>
                  <a:lnTo>
                    <a:pt x="2794" y="3212"/>
                  </a:lnTo>
                  <a:lnTo>
                    <a:pt x="2350" y="3525"/>
                  </a:lnTo>
                  <a:lnTo>
                    <a:pt x="1958" y="3890"/>
                  </a:lnTo>
                  <a:lnTo>
                    <a:pt x="1593" y="4282"/>
                  </a:lnTo>
                  <a:lnTo>
                    <a:pt x="1279" y="4726"/>
                  </a:lnTo>
                  <a:lnTo>
                    <a:pt x="992" y="5222"/>
                  </a:lnTo>
                  <a:lnTo>
                    <a:pt x="757" y="5744"/>
                  </a:lnTo>
                  <a:lnTo>
                    <a:pt x="548" y="6293"/>
                  </a:lnTo>
                  <a:lnTo>
                    <a:pt x="366" y="6893"/>
                  </a:lnTo>
                  <a:lnTo>
                    <a:pt x="235" y="7520"/>
                  </a:lnTo>
                  <a:lnTo>
                    <a:pt x="131" y="8172"/>
                  </a:lnTo>
                  <a:lnTo>
                    <a:pt x="52" y="8877"/>
                  </a:lnTo>
                  <a:lnTo>
                    <a:pt x="0" y="9582"/>
                  </a:lnTo>
                  <a:lnTo>
                    <a:pt x="0" y="10339"/>
                  </a:lnTo>
                  <a:lnTo>
                    <a:pt x="0" y="11123"/>
                  </a:lnTo>
                  <a:lnTo>
                    <a:pt x="26" y="11906"/>
                  </a:lnTo>
                  <a:lnTo>
                    <a:pt x="104" y="12741"/>
                  </a:lnTo>
                  <a:lnTo>
                    <a:pt x="183" y="13577"/>
                  </a:lnTo>
                  <a:lnTo>
                    <a:pt x="287" y="14438"/>
                  </a:lnTo>
                  <a:lnTo>
                    <a:pt x="418" y="15326"/>
                  </a:lnTo>
                  <a:lnTo>
                    <a:pt x="574" y="16214"/>
                  </a:lnTo>
                  <a:lnTo>
                    <a:pt x="757" y="17128"/>
                  </a:lnTo>
                  <a:lnTo>
                    <a:pt x="940" y="18042"/>
                  </a:lnTo>
                  <a:lnTo>
                    <a:pt x="1384" y="19921"/>
                  </a:lnTo>
                  <a:lnTo>
                    <a:pt x="1880" y="21827"/>
                  </a:lnTo>
                  <a:lnTo>
                    <a:pt x="2454" y="23759"/>
                  </a:lnTo>
                  <a:lnTo>
                    <a:pt x="3055" y="25691"/>
                  </a:lnTo>
                  <a:lnTo>
                    <a:pt x="3707" y="27623"/>
                  </a:lnTo>
                  <a:lnTo>
                    <a:pt x="4360" y="29556"/>
                  </a:lnTo>
                  <a:lnTo>
                    <a:pt x="5065" y="31435"/>
                  </a:lnTo>
                  <a:lnTo>
                    <a:pt x="5744" y="33263"/>
                  </a:lnTo>
                  <a:lnTo>
                    <a:pt x="6449" y="35038"/>
                  </a:lnTo>
                  <a:lnTo>
                    <a:pt x="7154" y="36762"/>
                  </a:lnTo>
                  <a:lnTo>
                    <a:pt x="7833" y="38380"/>
                  </a:lnTo>
                  <a:lnTo>
                    <a:pt x="9112" y="41357"/>
                  </a:lnTo>
                  <a:lnTo>
                    <a:pt x="10235" y="43837"/>
                  </a:lnTo>
                  <a:lnTo>
                    <a:pt x="11122" y="45743"/>
                  </a:lnTo>
                  <a:lnTo>
                    <a:pt x="11932" y="47388"/>
                  </a:lnTo>
                  <a:lnTo>
                    <a:pt x="17832" y="46082"/>
                  </a:lnTo>
                  <a:lnTo>
                    <a:pt x="17832" y="46082"/>
                  </a:lnTo>
                  <a:lnTo>
                    <a:pt x="17154" y="41357"/>
                  </a:lnTo>
                  <a:lnTo>
                    <a:pt x="16449" y="36501"/>
                  </a:lnTo>
                  <a:lnTo>
                    <a:pt x="15665" y="30887"/>
                  </a:lnTo>
                  <a:lnTo>
                    <a:pt x="14882" y="25221"/>
                  </a:lnTo>
                  <a:lnTo>
                    <a:pt x="14229" y="20156"/>
                  </a:lnTo>
                  <a:lnTo>
                    <a:pt x="13994" y="18094"/>
                  </a:lnTo>
                  <a:lnTo>
                    <a:pt x="13812" y="16449"/>
                  </a:lnTo>
                  <a:lnTo>
                    <a:pt x="13733" y="15300"/>
                  </a:lnTo>
                  <a:lnTo>
                    <a:pt x="13707" y="14935"/>
                  </a:lnTo>
                  <a:lnTo>
                    <a:pt x="13733" y="14752"/>
                  </a:lnTo>
                  <a:lnTo>
                    <a:pt x="13733" y="14752"/>
                  </a:lnTo>
                  <a:lnTo>
                    <a:pt x="13759" y="14700"/>
                  </a:lnTo>
                  <a:lnTo>
                    <a:pt x="13812" y="14647"/>
                  </a:lnTo>
                  <a:lnTo>
                    <a:pt x="13890" y="14621"/>
                  </a:lnTo>
                  <a:lnTo>
                    <a:pt x="13994" y="14621"/>
                  </a:lnTo>
                  <a:lnTo>
                    <a:pt x="14255" y="14621"/>
                  </a:lnTo>
                  <a:lnTo>
                    <a:pt x="14595" y="14673"/>
                  </a:lnTo>
                  <a:lnTo>
                    <a:pt x="15039" y="14778"/>
                  </a:lnTo>
                  <a:lnTo>
                    <a:pt x="15561" y="14908"/>
                  </a:lnTo>
                  <a:lnTo>
                    <a:pt x="16866" y="15300"/>
                  </a:lnTo>
                  <a:lnTo>
                    <a:pt x="20417" y="16423"/>
                  </a:lnTo>
                  <a:lnTo>
                    <a:pt x="22610" y="17102"/>
                  </a:lnTo>
                  <a:lnTo>
                    <a:pt x="25117" y="17833"/>
                  </a:lnTo>
                  <a:lnTo>
                    <a:pt x="27858" y="18590"/>
                  </a:lnTo>
                  <a:lnTo>
                    <a:pt x="29346" y="18981"/>
                  </a:lnTo>
                  <a:lnTo>
                    <a:pt x="30861" y="19347"/>
                  </a:lnTo>
                  <a:lnTo>
                    <a:pt x="32453" y="19712"/>
                  </a:lnTo>
                  <a:lnTo>
                    <a:pt x="34098" y="20078"/>
                  </a:lnTo>
                  <a:lnTo>
                    <a:pt x="35795" y="20417"/>
                  </a:lnTo>
                  <a:lnTo>
                    <a:pt x="37545" y="20757"/>
                  </a:lnTo>
                  <a:lnTo>
                    <a:pt x="39346" y="21070"/>
                  </a:lnTo>
                  <a:lnTo>
                    <a:pt x="41200" y="21357"/>
                  </a:lnTo>
                  <a:lnTo>
                    <a:pt x="43106" y="21618"/>
                  </a:lnTo>
                  <a:lnTo>
                    <a:pt x="45038" y="21853"/>
                  </a:lnTo>
                  <a:lnTo>
                    <a:pt x="47022" y="22062"/>
                  </a:lnTo>
                  <a:lnTo>
                    <a:pt x="49059" y="22245"/>
                  </a:lnTo>
                  <a:lnTo>
                    <a:pt x="51121" y="22376"/>
                  </a:lnTo>
                  <a:lnTo>
                    <a:pt x="53210" y="22454"/>
                  </a:lnTo>
                  <a:lnTo>
                    <a:pt x="47649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8209;p116">
              <a:extLst>
                <a:ext uri="{FF2B5EF4-FFF2-40B4-BE49-F238E27FC236}">
                  <a16:creationId xmlns:a16="http://schemas.microsoft.com/office/drawing/2014/main" id="{D0FB7845-4BB7-69BB-3B85-A5FFF755C42F}"/>
                </a:ext>
              </a:extLst>
            </p:cNvPr>
            <p:cNvSpPr/>
            <p:nvPr/>
          </p:nvSpPr>
          <p:spPr>
            <a:xfrm>
              <a:off x="4307700" y="3703425"/>
              <a:ext cx="952975" cy="1179475"/>
            </a:xfrm>
            <a:custGeom>
              <a:avLst/>
              <a:gdLst/>
              <a:ahLst/>
              <a:cxnLst/>
              <a:rect l="l" t="t" r="r" b="b"/>
              <a:pathLst>
                <a:path w="38119" h="47179" extrusionOk="0">
                  <a:moveTo>
                    <a:pt x="30469" y="0"/>
                  </a:moveTo>
                  <a:lnTo>
                    <a:pt x="31983" y="6736"/>
                  </a:lnTo>
                  <a:lnTo>
                    <a:pt x="33263" y="6527"/>
                  </a:lnTo>
                  <a:lnTo>
                    <a:pt x="34438" y="6345"/>
                  </a:lnTo>
                  <a:lnTo>
                    <a:pt x="34751" y="5796"/>
                  </a:lnTo>
                  <a:lnTo>
                    <a:pt x="34908" y="5535"/>
                  </a:lnTo>
                  <a:lnTo>
                    <a:pt x="35064" y="5300"/>
                  </a:lnTo>
                  <a:lnTo>
                    <a:pt x="35247" y="5091"/>
                  </a:lnTo>
                  <a:lnTo>
                    <a:pt x="35404" y="4909"/>
                  </a:lnTo>
                  <a:lnTo>
                    <a:pt x="35560" y="4778"/>
                  </a:lnTo>
                  <a:lnTo>
                    <a:pt x="35717" y="4674"/>
                  </a:lnTo>
                  <a:lnTo>
                    <a:pt x="35978" y="4595"/>
                  </a:lnTo>
                  <a:lnTo>
                    <a:pt x="36265" y="4543"/>
                  </a:lnTo>
                  <a:lnTo>
                    <a:pt x="36631" y="4517"/>
                  </a:lnTo>
                  <a:lnTo>
                    <a:pt x="37022" y="4491"/>
                  </a:lnTo>
                  <a:lnTo>
                    <a:pt x="37806" y="4517"/>
                  </a:lnTo>
                  <a:lnTo>
                    <a:pt x="38119" y="496"/>
                  </a:lnTo>
                  <a:lnTo>
                    <a:pt x="34464" y="235"/>
                  </a:lnTo>
                  <a:lnTo>
                    <a:pt x="32506" y="105"/>
                  </a:lnTo>
                  <a:lnTo>
                    <a:pt x="30469" y="0"/>
                  </a:lnTo>
                  <a:close/>
                  <a:moveTo>
                    <a:pt x="4230" y="2246"/>
                  </a:moveTo>
                  <a:lnTo>
                    <a:pt x="3472" y="2611"/>
                  </a:lnTo>
                  <a:lnTo>
                    <a:pt x="3107" y="2794"/>
                  </a:lnTo>
                  <a:lnTo>
                    <a:pt x="2794" y="3003"/>
                  </a:lnTo>
                  <a:lnTo>
                    <a:pt x="2428" y="3264"/>
                  </a:lnTo>
                  <a:lnTo>
                    <a:pt x="2089" y="3551"/>
                  </a:lnTo>
                  <a:lnTo>
                    <a:pt x="1775" y="3864"/>
                  </a:lnTo>
                  <a:lnTo>
                    <a:pt x="1514" y="4204"/>
                  </a:lnTo>
                  <a:lnTo>
                    <a:pt x="1253" y="4569"/>
                  </a:lnTo>
                  <a:lnTo>
                    <a:pt x="1018" y="4961"/>
                  </a:lnTo>
                  <a:lnTo>
                    <a:pt x="809" y="5379"/>
                  </a:lnTo>
                  <a:lnTo>
                    <a:pt x="627" y="5849"/>
                  </a:lnTo>
                  <a:lnTo>
                    <a:pt x="470" y="6318"/>
                  </a:lnTo>
                  <a:lnTo>
                    <a:pt x="339" y="6815"/>
                  </a:lnTo>
                  <a:lnTo>
                    <a:pt x="235" y="7337"/>
                  </a:lnTo>
                  <a:lnTo>
                    <a:pt x="157" y="7859"/>
                  </a:lnTo>
                  <a:lnTo>
                    <a:pt x="78" y="8433"/>
                  </a:lnTo>
                  <a:lnTo>
                    <a:pt x="26" y="9008"/>
                  </a:lnTo>
                  <a:lnTo>
                    <a:pt x="0" y="9608"/>
                  </a:lnTo>
                  <a:lnTo>
                    <a:pt x="0" y="10235"/>
                  </a:lnTo>
                  <a:lnTo>
                    <a:pt x="0" y="11123"/>
                  </a:lnTo>
                  <a:lnTo>
                    <a:pt x="52" y="12036"/>
                  </a:lnTo>
                  <a:lnTo>
                    <a:pt x="131" y="12976"/>
                  </a:lnTo>
                  <a:lnTo>
                    <a:pt x="261" y="13942"/>
                  </a:lnTo>
                  <a:lnTo>
                    <a:pt x="392" y="14934"/>
                  </a:lnTo>
                  <a:lnTo>
                    <a:pt x="574" y="15953"/>
                  </a:lnTo>
                  <a:lnTo>
                    <a:pt x="783" y="16997"/>
                  </a:lnTo>
                  <a:lnTo>
                    <a:pt x="992" y="18041"/>
                  </a:lnTo>
                  <a:lnTo>
                    <a:pt x="1253" y="19112"/>
                  </a:lnTo>
                  <a:lnTo>
                    <a:pt x="1514" y="20182"/>
                  </a:lnTo>
                  <a:lnTo>
                    <a:pt x="1802" y="21279"/>
                  </a:lnTo>
                  <a:lnTo>
                    <a:pt x="2089" y="22349"/>
                  </a:lnTo>
                  <a:lnTo>
                    <a:pt x="2768" y="24569"/>
                  </a:lnTo>
                  <a:lnTo>
                    <a:pt x="3472" y="26762"/>
                  </a:lnTo>
                  <a:lnTo>
                    <a:pt x="9451" y="19947"/>
                  </a:lnTo>
                  <a:lnTo>
                    <a:pt x="13733" y="15117"/>
                  </a:lnTo>
                  <a:lnTo>
                    <a:pt x="13707" y="14778"/>
                  </a:lnTo>
                  <a:lnTo>
                    <a:pt x="13733" y="14543"/>
                  </a:lnTo>
                  <a:lnTo>
                    <a:pt x="13759" y="14464"/>
                  </a:lnTo>
                  <a:lnTo>
                    <a:pt x="13838" y="14438"/>
                  </a:lnTo>
                  <a:lnTo>
                    <a:pt x="13916" y="14412"/>
                  </a:lnTo>
                  <a:lnTo>
                    <a:pt x="14047" y="14412"/>
                  </a:lnTo>
                  <a:lnTo>
                    <a:pt x="14360" y="14438"/>
                  </a:lnTo>
                  <a:lnTo>
                    <a:pt x="14908" y="13812"/>
                  </a:lnTo>
                  <a:lnTo>
                    <a:pt x="15195" y="13525"/>
                  </a:lnTo>
                  <a:lnTo>
                    <a:pt x="15770" y="13081"/>
                  </a:lnTo>
                  <a:lnTo>
                    <a:pt x="16396" y="12637"/>
                  </a:lnTo>
                  <a:lnTo>
                    <a:pt x="17023" y="12193"/>
                  </a:lnTo>
                  <a:lnTo>
                    <a:pt x="17650" y="11801"/>
                  </a:lnTo>
                  <a:lnTo>
                    <a:pt x="18302" y="11410"/>
                  </a:lnTo>
                  <a:lnTo>
                    <a:pt x="18955" y="11044"/>
                  </a:lnTo>
                  <a:lnTo>
                    <a:pt x="19608" y="10679"/>
                  </a:lnTo>
                  <a:lnTo>
                    <a:pt x="20287" y="10339"/>
                  </a:lnTo>
                  <a:lnTo>
                    <a:pt x="8303" y="10339"/>
                  </a:lnTo>
                  <a:lnTo>
                    <a:pt x="8120" y="10313"/>
                  </a:lnTo>
                  <a:lnTo>
                    <a:pt x="7963" y="10261"/>
                  </a:lnTo>
                  <a:lnTo>
                    <a:pt x="7780" y="10209"/>
                  </a:lnTo>
                  <a:lnTo>
                    <a:pt x="7650" y="10104"/>
                  </a:lnTo>
                  <a:lnTo>
                    <a:pt x="7545" y="10000"/>
                  </a:lnTo>
                  <a:lnTo>
                    <a:pt x="7467" y="9869"/>
                  </a:lnTo>
                  <a:lnTo>
                    <a:pt x="7441" y="9713"/>
                  </a:lnTo>
                  <a:lnTo>
                    <a:pt x="7076" y="9713"/>
                  </a:lnTo>
                  <a:lnTo>
                    <a:pt x="6814" y="9687"/>
                  </a:lnTo>
                  <a:lnTo>
                    <a:pt x="6579" y="9634"/>
                  </a:lnTo>
                  <a:lnTo>
                    <a:pt x="6344" y="9530"/>
                  </a:lnTo>
                  <a:lnTo>
                    <a:pt x="6162" y="9373"/>
                  </a:lnTo>
                  <a:lnTo>
                    <a:pt x="5979" y="9217"/>
                  </a:lnTo>
                  <a:lnTo>
                    <a:pt x="5822" y="9034"/>
                  </a:lnTo>
                  <a:lnTo>
                    <a:pt x="5692" y="8799"/>
                  </a:lnTo>
                  <a:lnTo>
                    <a:pt x="5613" y="8564"/>
                  </a:lnTo>
                  <a:lnTo>
                    <a:pt x="4230" y="2246"/>
                  </a:lnTo>
                  <a:close/>
                  <a:moveTo>
                    <a:pt x="15770" y="31409"/>
                  </a:moveTo>
                  <a:lnTo>
                    <a:pt x="14125" y="33002"/>
                  </a:lnTo>
                  <a:lnTo>
                    <a:pt x="12297" y="34699"/>
                  </a:lnTo>
                  <a:lnTo>
                    <a:pt x="10235" y="36526"/>
                  </a:lnTo>
                  <a:lnTo>
                    <a:pt x="7963" y="38485"/>
                  </a:lnTo>
                  <a:lnTo>
                    <a:pt x="8773" y="40338"/>
                  </a:lnTo>
                  <a:lnTo>
                    <a:pt x="9504" y="42009"/>
                  </a:lnTo>
                  <a:lnTo>
                    <a:pt x="10757" y="44751"/>
                  </a:lnTo>
                  <a:lnTo>
                    <a:pt x="11618" y="46526"/>
                  </a:lnTo>
                  <a:lnTo>
                    <a:pt x="11932" y="47179"/>
                  </a:lnTo>
                  <a:lnTo>
                    <a:pt x="17832" y="45873"/>
                  </a:lnTo>
                  <a:lnTo>
                    <a:pt x="17180" y="41435"/>
                  </a:lnTo>
                  <a:lnTo>
                    <a:pt x="15770" y="31409"/>
                  </a:lnTo>
                  <a:close/>
                </a:path>
              </a:pathLst>
            </a:custGeom>
            <a:solidFill>
              <a:srgbClr val="F9D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8210;p116">
              <a:extLst>
                <a:ext uri="{FF2B5EF4-FFF2-40B4-BE49-F238E27FC236}">
                  <a16:creationId xmlns:a16="http://schemas.microsoft.com/office/drawing/2014/main" id="{D55C2E49-D478-AB2F-866F-92B47A03122E}"/>
                </a:ext>
              </a:extLst>
            </p:cNvPr>
            <p:cNvSpPr/>
            <p:nvPr/>
          </p:nvSpPr>
          <p:spPr>
            <a:xfrm>
              <a:off x="4506775" y="4488650"/>
              <a:ext cx="246750" cy="394250"/>
            </a:xfrm>
            <a:custGeom>
              <a:avLst/>
              <a:gdLst/>
              <a:ahLst/>
              <a:cxnLst/>
              <a:rect l="l" t="t" r="r" b="b"/>
              <a:pathLst>
                <a:path w="9870" h="15770" fill="none" extrusionOk="0">
                  <a:moveTo>
                    <a:pt x="7807" y="0"/>
                  </a:moveTo>
                  <a:lnTo>
                    <a:pt x="7807" y="0"/>
                  </a:lnTo>
                  <a:lnTo>
                    <a:pt x="6162" y="1593"/>
                  </a:lnTo>
                  <a:lnTo>
                    <a:pt x="4334" y="3290"/>
                  </a:lnTo>
                  <a:lnTo>
                    <a:pt x="2272" y="5117"/>
                  </a:lnTo>
                  <a:lnTo>
                    <a:pt x="0" y="7076"/>
                  </a:lnTo>
                  <a:lnTo>
                    <a:pt x="0" y="7076"/>
                  </a:lnTo>
                  <a:lnTo>
                    <a:pt x="810" y="8929"/>
                  </a:lnTo>
                  <a:lnTo>
                    <a:pt x="1541" y="10600"/>
                  </a:lnTo>
                  <a:lnTo>
                    <a:pt x="2794" y="13342"/>
                  </a:lnTo>
                  <a:lnTo>
                    <a:pt x="3655" y="15117"/>
                  </a:lnTo>
                  <a:lnTo>
                    <a:pt x="3969" y="15770"/>
                  </a:lnTo>
                  <a:lnTo>
                    <a:pt x="9869" y="14464"/>
                  </a:lnTo>
                  <a:lnTo>
                    <a:pt x="9869" y="14464"/>
                  </a:lnTo>
                  <a:lnTo>
                    <a:pt x="9217" y="10026"/>
                  </a:lnTo>
                  <a:lnTo>
                    <a:pt x="78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8211;p116">
              <a:extLst>
                <a:ext uri="{FF2B5EF4-FFF2-40B4-BE49-F238E27FC236}">
                  <a16:creationId xmlns:a16="http://schemas.microsoft.com/office/drawing/2014/main" id="{272BB3FC-6D66-B5EC-6C9B-D43928A62EF2}"/>
                </a:ext>
              </a:extLst>
            </p:cNvPr>
            <p:cNvSpPr/>
            <p:nvPr/>
          </p:nvSpPr>
          <p:spPr>
            <a:xfrm>
              <a:off x="4307700" y="3759550"/>
              <a:ext cx="507175" cy="612925"/>
            </a:xfrm>
            <a:custGeom>
              <a:avLst/>
              <a:gdLst/>
              <a:ahLst/>
              <a:cxnLst/>
              <a:rect l="l" t="t" r="r" b="b"/>
              <a:pathLst>
                <a:path w="20287" h="24517" fill="none" extrusionOk="0">
                  <a:moveTo>
                    <a:pt x="4230" y="1"/>
                  </a:moveTo>
                  <a:lnTo>
                    <a:pt x="4230" y="1"/>
                  </a:lnTo>
                  <a:lnTo>
                    <a:pt x="3472" y="366"/>
                  </a:lnTo>
                  <a:lnTo>
                    <a:pt x="3107" y="549"/>
                  </a:lnTo>
                  <a:lnTo>
                    <a:pt x="2794" y="758"/>
                  </a:lnTo>
                  <a:lnTo>
                    <a:pt x="2794" y="758"/>
                  </a:lnTo>
                  <a:lnTo>
                    <a:pt x="2428" y="1019"/>
                  </a:lnTo>
                  <a:lnTo>
                    <a:pt x="2089" y="1306"/>
                  </a:lnTo>
                  <a:lnTo>
                    <a:pt x="1775" y="1619"/>
                  </a:lnTo>
                  <a:lnTo>
                    <a:pt x="1514" y="1959"/>
                  </a:lnTo>
                  <a:lnTo>
                    <a:pt x="1253" y="2324"/>
                  </a:lnTo>
                  <a:lnTo>
                    <a:pt x="1018" y="2716"/>
                  </a:lnTo>
                  <a:lnTo>
                    <a:pt x="809" y="3134"/>
                  </a:lnTo>
                  <a:lnTo>
                    <a:pt x="627" y="3604"/>
                  </a:lnTo>
                  <a:lnTo>
                    <a:pt x="470" y="4073"/>
                  </a:lnTo>
                  <a:lnTo>
                    <a:pt x="339" y="4570"/>
                  </a:lnTo>
                  <a:lnTo>
                    <a:pt x="235" y="5092"/>
                  </a:lnTo>
                  <a:lnTo>
                    <a:pt x="157" y="5614"/>
                  </a:lnTo>
                  <a:lnTo>
                    <a:pt x="78" y="6188"/>
                  </a:lnTo>
                  <a:lnTo>
                    <a:pt x="26" y="6763"/>
                  </a:lnTo>
                  <a:lnTo>
                    <a:pt x="0" y="7363"/>
                  </a:lnTo>
                  <a:lnTo>
                    <a:pt x="0" y="7990"/>
                  </a:lnTo>
                  <a:lnTo>
                    <a:pt x="0" y="7990"/>
                  </a:lnTo>
                  <a:lnTo>
                    <a:pt x="0" y="8878"/>
                  </a:lnTo>
                  <a:lnTo>
                    <a:pt x="52" y="9791"/>
                  </a:lnTo>
                  <a:lnTo>
                    <a:pt x="131" y="10731"/>
                  </a:lnTo>
                  <a:lnTo>
                    <a:pt x="261" y="11697"/>
                  </a:lnTo>
                  <a:lnTo>
                    <a:pt x="392" y="12689"/>
                  </a:lnTo>
                  <a:lnTo>
                    <a:pt x="574" y="13708"/>
                  </a:lnTo>
                  <a:lnTo>
                    <a:pt x="783" y="14752"/>
                  </a:lnTo>
                  <a:lnTo>
                    <a:pt x="992" y="15796"/>
                  </a:lnTo>
                  <a:lnTo>
                    <a:pt x="1253" y="16867"/>
                  </a:lnTo>
                  <a:lnTo>
                    <a:pt x="1514" y="17937"/>
                  </a:lnTo>
                  <a:lnTo>
                    <a:pt x="1802" y="19034"/>
                  </a:lnTo>
                  <a:lnTo>
                    <a:pt x="2089" y="20104"/>
                  </a:lnTo>
                  <a:lnTo>
                    <a:pt x="2768" y="22324"/>
                  </a:lnTo>
                  <a:lnTo>
                    <a:pt x="3472" y="24517"/>
                  </a:lnTo>
                  <a:lnTo>
                    <a:pt x="3472" y="24517"/>
                  </a:lnTo>
                  <a:lnTo>
                    <a:pt x="9451" y="17702"/>
                  </a:lnTo>
                  <a:lnTo>
                    <a:pt x="13733" y="12872"/>
                  </a:lnTo>
                  <a:lnTo>
                    <a:pt x="13733" y="12872"/>
                  </a:lnTo>
                  <a:lnTo>
                    <a:pt x="13707" y="12533"/>
                  </a:lnTo>
                  <a:lnTo>
                    <a:pt x="13707" y="12533"/>
                  </a:lnTo>
                  <a:lnTo>
                    <a:pt x="13733" y="12298"/>
                  </a:lnTo>
                  <a:lnTo>
                    <a:pt x="13733" y="12298"/>
                  </a:lnTo>
                  <a:lnTo>
                    <a:pt x="13759" y="12219"/>
                  </a:lnTo>
                  <a:lnTo>
                    <a:pt x="13838" y="12193"/>
                  </a:lnTo>
                  <a:lnTo>
                    <a:pt x="13916" y="12167"/>
                  </a:lnTo>
                  <a:lnTo>
                    <a:pt x="14047" y="12167"/>
                  </a:lnTo>
                  <a:lnTo>
                    <a:pt x="14047" y="12167"/>
                  </a:lnTo>
                  <a:lnTo>
                    <a:pt x="14360" y="12193"/>
                  </a:lnTo>
                  <a:lnTo>
                    <a:pt x="14360" y="12193"/>
                  </a:lnTo>
                  <a:lnTo>
                    <a:pt x="14908" y="11567"/>
                  </a:lnTo>
                  <a:lnTo>
                    <a:pt x="15195" y="11280"/>
                  </a:lnTo>
                  <a:lnTo>
                    <a:pt x="15195" y="11280"/>
                  </a:lnTo>
                  <a:lnTo>
                    <a:pt x="15770" y="10836"/>
                  </a:lnTo>
                  <a:lnTo>
                    <a:pt x="16396" y="10392"/>
                  </a:lnTo>
                  <a:lnTo>
                    <a:pt x="17023" y="9948"/>
                  </a:lnTo>
                  <a:lnTo>
                    <a:pt x="17650" y="9556"/>
                  </a:lnTo>
                  <a:lnTo>
                    <a:pt x="18302" y="9165"/>
                  </a:lnTo>
                  <a:lnTo>
                    <a:pt x="18955" y="8799"/>
                  </a:lnTo>
                  <a:lnTo>
                    <a:pt x="19608" y="8434"/>
                  </a:lnTo>
                  <a:lnTo>
                    <a:pt x="20287" y="8094"/>
                  </a:lnTo>
                  <a:lnTo>
                    <a:pt x="8485" y="8094"/>
                  </a:lnTo>
                  <a:lnTo>
                    <a:pt x="8485" y="8094"/>
                  </a:lnTo>
                  <a:lnTo>
                    <a:pt x="8303" y="8094"/>
                  </a:lnTo>
                  <a:lnTo>
                    <a:pt x="8120" y="8068"/>
                  </a:lnTo>
                  <a:lnTo>
                    <a:pt x="7963" y="8016"/>
                  </a:lnTo>
                  <a:lnTo>
                    <a:pt x="7780" y="7964"/>
                  </a:lnTo>
                  <a:lnTo>
                    <a:pt x="7650" y="7859"/>
                  </a:lnTo>
                  <a:lnTo>
                    <a:pt x="7545" y="7755"/>
                  </a:lnTo>
                  <a:lnTo>
                    <a:pt x="7467" y="7624"/>
                  </a:lnTo>
                  <a:lnTo>
                    <a:pt x="7441" y="7468"/>
                  </a:lnTo>
                  <a:lnTo>
                    <a:pt x="7076" y="7468"/>
                  </a:lnTo>
                  <a:lnTo>
                    <a:pt x="7076" y="7468"/>
                  </a:lnTo>
                  <a:lnTo>
                    <a:pt x="6814" y="7442"/>
                  </a:lnTo>
                  <a:lnTo>
                    <a:pt x="6579" y="7389"/>
                  </a:lnTo>
                  <a:lnTo>
                    <a:pt x="6344" y="7285"/>
                  </a:lnTo>
                  <a:lnTo>
                    <a:pt x="6162" y="7128"/>
                  </a:lnTo>
                  <a:lnTo>
                    <a:pt x="5979" y="6972"/>
                  </a:lnTo>
                  <a:lnTo>
                    <a:pt x="5822" y="6789"/>
                  </a:lnTo>
                  <a:lnTo>
                    <a:pt x="5692" y="6554"/>
                  </a:lnTo>
                  <a:lnTo>
                    <a:pt x="5613" y="6319"/>
                  </a:lnTo>
                  <a:lnTo>
                    <a:pt x="42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8212;p116">
              <a:extLst>
                <a:ext uri="{FF2B5EF4-FFF2-40B4-BE49-F238E27FC236}">
                  <a16:creationId xmlns:a16="http://schemas.microsoft.com/office/drawing/2014/main" id="{FC57340A-0BB2-0DBB-9F2D-ADD965983DC4}"/>
                </a:ext>
              </a:extLst>
            </p:cNvPr>
            <p:cNvSpPr/>
            <p:nvPr/>
          </p:nvSpPr>
          <p:spPr>
            <a:xfrm>
              <a:off x="5069425" y="3703425"/>
              <a:ext cx="191250" cy="168425"/>
            </a:xfrm>
            <a:custGeom>
              <a:avLst/>
              <a:gdLst/>
              <a:ahLst/>
              <a:cxnLst/>
              <a:rect l="l" t="t" r="r" b="b"/>
              <a:pathLst>
                <a:path w="7650" h="6737" fill="none" extrusionOk="0">
                  <a:moveTo>
                    <a:pt x="0" y="0"/>
                  </a:moveTo>
                  <a:lnTo>
                    <a:pt x="1514" y="6736"/>
                  </a:lnTo>
                  <a:lnTo>
                    <a:pt x="1514" y="6736"/>
                  </a:lnTo>
                  <a:lnTo>
                    <a:pt x="2794" y="6527"/>
                  </a:lnTo>
                  <a:lnTo>
                    <a:pt x="3969" y="6345"/>
                  </a:lnTo>
                  <a:lnTo>
                    <a:pt x="3969" y="6345"/>
                  </a:lnTo>
                  <a:lnTo>
                    <a:pt x="4282" y="5796"/>
                  </a:lnTo>
                  <a:lnTo>
                    <a:pt x="4439" y="5535"/>
                  </a:lnTo>
                  <a:lnTo>
                    <a:pt x="4595" y="5300"/>
                  </a:lnTo>
                  <a:lnTo>
                    <a:pt x="4778" y="5091"/>
                  </a:lnTo>
                  <a:lnTo>
                    <a:pt x="4935" y="4909"/>
                  </a:lnTo>
                  <a:lnTo>
                    <a:pt x="5091" y="4778"/>
                  </a:lnTo>
                  <a:lnTo>
                    <a:pt x="5248" y="4674"/>
                  </a:lnTo>
                  <a:lnTo>
                    <a:pt x="5248" y="4674"/>
                  </a:lnTo>
                  <a:lnTo>
                    <a:pt x="5509" y="4595"/>
                  </a:lnTo>
                  <a:lnTo>
                    <a:pt x="5796" y="4543"/>
                  </a:lnTo>
                  <a:lnTo>
                    <a:pt x="6162" y="4517"/>
                  </a:lnTo>
                  <a:lnTo>
                    <a:pt x="6553" y="4491"/>
                  </a:lnTo>
                  <a:lnTo>
                    <a:pt x="6553" y="4491"/>
                  </a:lnTo>
                  <a:lnTo>
                    <a:pt x="7337" y="4517"/>
                  </a:lnTo>
                  <a:lnTo>
                    <a:pt x="7337" y="4517"/>
                  </a:lnTo>
                  <a:lnTo>
                    <a:pt x="7650" y="496"/>
                  </a:lnTo>
                  <a:lnTo>
                    <a:pt x="7650" y="496"/>
                  </a:lnTo>
                  <a:lnTo>
                    <a:pt x="3995" y="235"/>
                  </a:lnTo>
                  <a:lnTo>
                    <a:pt x="2037" y="10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8213;p116">
              <a:extLst>
                <a:ext uri="{FF2B5EF4-FFF2-40B4-BE49-F238E27FC236}">
                  <a16:creationId xmlns:a16="http://schemas.microsoft.com/office/drawing/2014/main" id="{88487693-C992-E9E5-8FED-7EAEE0A82724}"/>
                </a:ext>
              </a:extLst>
            </p:cNvPr>
            <p:cNvSpPr/>
            <p:nvPr/>
          </p:nvSpPr>
          <p:spPr>
            <a:xfrm>
              <a:off x="3758100" y="4850250"/>
              <a:ext cx="316600" cy="301575"/>
            </a:xfrm>
            <a:custGeom>
              <a:avLst/>
              <a:gdLst/>
              <a:ahLst/>
              <a:cxnLst/>
              <a:rect l="l" t="t" r="r" b="b"/>
              <a:pathLst>
                <a:path w="12664" h="12063" extrusionOk="0">
                  <a:moveTo>
                    <a:pt x="9400" y="0"/>
                  </a:moveTo>
                  <a:lnTo>
                    <a:pt x="4439" y="4700"/>
                  </a:lnTo>
                  <a:lnTo>
                    <a:pt x="0" y="8904"/>
                  </a:lnTo>
                  <a:lnTo>
                    <a:pt x="3264" y="12063"/>
                  </a:lnTo>
                  <a:lnTo>
                    <a:pt x="8172" y="8042"/>
                  </a:lnTo>
                  <a:lnTo>
                    <a:pt x="12663" y="4335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8214;p116">
              <a:extLst>
                <a:ext uri="{FF2B5EF4-FFF2-40B4-BE49-F238E27FC236}">
                  <a16:creationId xmlns:a16="http://schemas.microsoft.com/office/drawing/2014/main" id="{6B253434-967D-22C5-AA9E-F476193591AD}"/>
                </a:ext>
              </a:extLst>
            </p:cNvPr>
            <p:cNvSpPr/>
            <p:nvPr/>
          </p:nvSpPr>
          <p:spPr>
            <a:xfrm>
              <a:off x="3758100" y="4850250"/>
              <a:ext cx="316600" cy="301575"/>
            </a:xfrm>
            <a:custGeom>
              <a:avLst/>
              <a:gdLst/>
              <a:ahLst/>
              <a:cxnLst/>
              <a:rect l="l" t="t" r="r" b="b"/>
              <a:pathLst>
                <a:path w="12664" h="12063" fill="none" extrusionOk="0">
                  <a:moveTo>
                    <a:pt x="0" y="8904"/>
                  </a:moveTo>
                  <a:lnTo>
                    <a:pt x="3264" y="12063"/>
                  </a:lnTo>
                  <a:lnTo>
                    <a:pt x="8172" y="8042"/>
                  </a:lnTo>
                  <a:lnTo>
                    <a:pt x="12663" y="4335"/>
                  </a:lnTo>
                  <a:lnTo>
                    <a:pt x="9400" y="0"/>
                  </a:lnTo>
                  <a:lnTo>
                    <a:pt x="4439" y="4700"/>
                  </a:lnTo>
                  <a:lnTo>
                    <a:pt x="0" y="89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8215;p116">
              <a:extLst>
                <a:ext uri="{FF2B5EF4-FFF2-40B4-BE49-F238E27FC236}">
                  <a16:creationId xmlns:a16="http://schemas.microsoft.com/office/drawing/2014/main" id="{8C84B3E2-7102-1600-7F0A-66AC2C057E62}"/>
                </a:ext>
              </a:extLst>
            </p:cNvPr>
            <p:cNvSpPr/>
            <p:nvPr/>
          </p:nvSpPr>
          <p:spPr>
            <a:xfrm>
              <a:off x="3514625" y="4937725"/>
              <a:ext cx="357725" cy="342700"/>
            </a:xfrm>
            <a:custGeom>
              <a:avLst/>
              <a:gdLst/>
              <a:ahLst/>
              <a:cxnLst/>
              <a:rect l="l" t="t" r="r" b="b"/>
              <a:pathLst>
                <a:path w="14309" h="13708" extrusionOk="0">
                  <a:moveTo>
                    <a:pt x="680" y="0"/>
                  </a:moveTo>
                  <a:lnTo>
                    <a:pt x="549" y="26"/>
                  </a:lnTo>
                  <a:lnTo>
                    <a:pt x="418" y="78"/>
                  </a:lnTo>
                  <a:lnTo>
                    <a:pt x="314" y="157"/>
                  </a:lnTo>
                  <a:lnTo>
                    <a:pt x="236" y="261"/>
                  </a:lnTo>
                  <a:lnTo>
                    <a:pt x="157" y="366"/>
                  </a:lnTo>
                  <a:lnTo>
                    <a:pt x="105" y="496"/>
                  </a:lnTo>
                  <a:lnTo>
                    <a:pt x="53" y="653"/>
                  </a:lnTo>
                  <a:lnTo>
                    <a:pt x="27" y="809"/>
                  </a:lnTo>
                  <a:lnTo>
                    <a:pt x="1" y="992"/>
                  </a:lnTo>
                  <a:lnTo>
                    <a:pt x="27" y="1410"/>
                  </a:lnTo>
                  <a:lnTo>
                    <a:pt x="105" y="1880"/>
                  </a:lnTo>
                  <a:lnTo>
                    <a:pt x="262" y="2376"/>
                  </a:lnTo>
                  <a:lnTo>
                    <a:pt x="497" y="2924"/>
                  </a:lnTo>
                  <a:lnTo>
                    <a:pt x="758" y="3499"/>
                  </a:lnTo>
                  <a:lnTo>
                    <a:pt x="1123" y="4099"/>
                  </a:lnTo>
                  <a:lnTo>
                    <a:pt x="1541" y="4726"/>
                  </a:lnTo>
                  <a:lnTo>
                    <a:pt x="7546" y="12872"/>
                  </a:lnTo>
                  <a:lnTo>
                    <a:pt x="7703" y="13055"/>
                  </a:lnTo>
                  <a:lnTo>
                    <a:pt x="7860" y="13237"/>
                  </a:lnTo>
                  <a:lnTo>
                    <a:pt x="8016" y="13394"/>
                  </a:lnTo>
                  <a:lnTo>
                    <a:pt x="8173" y="13498"/>
                  </a:lnTo>
                  <a:lnTo>
                    <a:pt x="8303" y="13577"/>
                  </a:lnTo>
                  <a:lnTo>
                    <a:pt x="8460" y="13655"/>
                  </a:lnTo>
                  <a:lnTo>
                    <a:pt x="8591" y="13681"/>
                  </a:lnTo>
                  <a:lnTo>
                    <a:pt x="8747" y="13707"/>
                  </a:lnTo>
                  <a:lnTo>
                    <a:pt x="8904" y="13681"/>
                  </a:lnTo>
                  <a:lnTo>
                    <a:pt x="9034" y="13655"/>
                  </a:lnTo>
                  <a:lnTo>
                    <a:pt x="9191" y="13603"/>
                  </a:lnTo>
                  <a:lnTo>
                    <a:pt x="9348" y="13524"/>
                  </a:lnTo>
                  <a:lnTo>
                    <a:pt x="9687" y="13316"/>
                  </a:lnTo>
                  <a:lnTo>
                    <a:pt x="10027" y="13028"/>
                  </a:lnTo>
                  <a:lnTo>
                    <a:pt x="10392" y="12689"/>
                  </a:lnTo>
                  <a:lnTo>
                    <a:pt x="10810" y="12297"/>
                  </a:lnTo>
                  <a:lnTo>
                    <a:pt x="11750" y="11357"/>
                  </a:lnTo>
                  <a:lnTo>
                    <a:pt x="12298" y="10809"/>
                  </a:lnTo>
                  <a:lnTo>
                    <a:pt x="12872" y="10261"/>
                  </a:lnTo>
                  <a:lnTo>
                    <a:pt x="13551" y="9686"/>
                  </a:lnTo>
                  <a:lnTo>
                    <a:pt x="14282" y="9086"/>
                  </a:lnTo>
                  <a:lnTo>
                    <a:pt x="14308" y="9034"/>
                  </a:lnTo>
                  <a:lnTo>
                    <a:pt x="14308" y="8982"/>
                  </a:lnTo>
                  <a:lnTo>
                    <a:pt x="14230" y="8773"/>
                  </a:lnTo>
                  <a:lnTo>
                    <a:pt x="14100" y="8512"/>
                  </a:lnTo>
                  <a:lnTo>
                    <a:pt x="13891" y="8172"/>
                  </a:lnTo>
                  <a:lnTo>
                    <a:pt x="13316" y="7363"/>
                  </a:lnTo>
                  <a:lnTo>
                    <a:pt x="12637" y="6475"/>
                  </a:lnTo>
                  <a:lnTo>
                    <a:pt x="11959" y="5587"/>
                  </a:lnTo>
                  <a:lnTo>
                    <a:pt x="11332" y="4830"/>
                  </a:lnTo>
                  <a:lnTo>
                    <a:pt x="10731" y="4073"/>
                  </a:lnTo>
                  <a:lnTo>
                    <a:pt x="10497" y="4047"/>
                  </a:lnTo>
                  <a:lnTo>
                    <a:pt x="9844" y="3916"/>
                  </a:lnTo>
                  <a:lnTo>
                    <a:pt x="8878" y="3708"/>
                  </a:lnTo>
                  <a:lnTo>
                    <a:pt x="8303" y="3577"/>
                  </a:lnTo>
                  <a:lnTo>
                    <a:pt x="7703" y="3394"/>
                  </a:lnTo>
                  <a:lnTo>
                    <a:pt x="7050" y="3211"/>
                  </a:lnTo>
                  <a:lnTo>
                    <a:pt x="6371" y="2976"/>
                  </a:lnTo>
                  <a:lnTo>
                    <a:pt x="5692" y="2715"/>
                  </a:lnTo>
                  <a:lnTo>
                    <a:pt x="5014" y="2428"/>
                  </a:lnTo>
                  <a:lnTo>
                    <a:pt x="4361" y="2089"/>
                  </a:lnTo>
                  <a:lnTo>
                    <a:pt x="3708" y="1723"/>
                  </a:lnTo>
                  <a:lnTo>
                    <a:pt x="3082" y="1332"/>
                  </a:lnTo>
                  <a:lnTo>
                    <a:pt x="2794" y="1123"/>
                  </a:lnTo>
                  <a:lnTo>
                    <a:pt x="2533" y="888"/>
                  </a:lnTo>
                  <a:lnTo>
                    <a:pt x="2272" y="679"/>
                  </a:lnTo>
                  <a:lnTo>
                    <a:pt x="2011" y="496"/>
                  </a:lnTo>
                  <a:lnTo>
                    <a:pt x="1776" y="339"/>
                  </a:lnTo>
                  <a:lnTo>
                    <a:pt x="1567" y="209"/>
                  </a:lnTo>
                  <a:lnTo>
                    <a:pt x="1358" y="131"/>
                  </a:lnTo>
                  <a:lnTo>
                    <a:pt x="1176" y="52"/>
                  </a:lnTo>
                  <a:lnTo>
                    <a:pt x="993" y="2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8216;p116">
              <a:extLst>
                <a:ext uri="{FF2B5EF4-FFF2-40B4-BE49-F238E27FC236}">
                  <a16:creationId xmlns:a16="http://schemas.microsoft.com/office/drawing/2014/main" id="{2C175773-4F8A-7941-3035-B641070359D0}"/>
                </a:ext>
              </a:extLst>
            </p:cNvPr>
            <p:cNvSpPr/>
            <p:nvPr/>
          </p:nvSpPr>
          <p:spPr>
            <a:xfrm>
              <a:off x="3698050" y="4963175"/>
              <a:ext cx="80950" cy="75075"/>
            </a:xfrm>
            <a:custGeom>
              <a:avLst/>
              <a:gdLst/>
              <a:ahLst/>
              <a:cxnLst/>
              <a:rect l="l" t="t" r="r" b="b"/>
              <a:pathLst>
                <a:path w="3238" h="3003" extrusionOk="0">
                  <a:moveTo>
                    <a:pt x="2350" y="314"/>
                  </a:moveTo>
                  <a:lnTo>
                    <a:pt x="2455" y="340"/>
                  </a:lnTo>
                  <a:lnTo>
                    <a:pt x="2559" y="418"/>
                  </a:lnTo>
                  <a:lnTo>
                    <a:pt x="2690" y="470"/>
                  </a:lnTo>
                  <a:lnTo>
                    <a:pt x="2768" y="575"/>
                  </a:lnTo>
                  <a:lnTo>
                    <a:pt x="2846" y="679"/>
                  </a:lnTo>
                  <a:lnTo>
                    <a:pt x="2898" y="810"/>
                  </a:lnTo>
                  <a:lnTo>
                    <a:pt x="2925" y="1019"/>
                  </a:lnTo>
                  <a:lnTo>
                    <a:pt x="2898" y="1227"/>
                  </a:lnTo>
                  <a:lnTo>
                    <a:pt x="2872" y="1462"/>
                  </a:lnTo>
                  <a:lnTo>
                    <a:pt x="2820" y="1671"/>
                  </a:lnTo>
                  <a:lnTo>
                    <a:pt x="2742" y="1854"/>
                  </a:lnTo>
                  <a:lnTo>
                    <a:pt x="2663" y="2063"/>
                  </a:lnTo>
                  <a:lnTo>
                    <a:pt x="2585" y="2272"/>
                  </a:lnTo>
                  <a:lnTo>
                    <a:pt x="2455" y="2455"/>
                  </a:lnTo>
                  <a:lnTo>
                    <a:pt x="2298" y="1750"/>
                  </a:lnTo>
                  <a:lnTo>
                    <a:pt x="2220" y="1410"/>
                  </a:lnTo>
                  <a:lnTo>
                    <a:pt x="2193" y="1097"/>
                  </a:lnTo>
                  <a:lnTo>
                    <a:pt x="2167" y="836"/>
                  </a:lnTo>
                  <a:lnTo>
                    <a:pt x="2167" y="601"/>
                  </a:lnTo>
                  <a:lnTo>
                    <a:pt x="2220" y="418"/>
                  </a:lnTo>
                  <a:lnTo>
                    <a:pt x="2246" y="366"/>
                  </a:lnTo>
                  <a:lnTo>
                    <a:pt x="2272" y="314"/>
                  </a:lnTo>
                  <a:close/>
                  <a:moveTo>
                    <a:pt x="836" y="653"/>
                  </a:moveTo>
                  <a:lnTo>
                    <a:pt x="1019" y="784"/>
                  </a:lnTo>
                  <a:lnTo>
                    <a:pt x="1201" y="940"/>
                  </a:lnTo>
                  <a:lnTo>
                    <a:pt x="1358" y="1149"/>
                  </a:lnTo>
                  <a:lnTo>
                    <a:pt x="1541" y="1410"/>
                  </a:lnTo>
                  <a:lnTo>
                    <a:pt x="1854" y="1958"/>
                  </a:lnTo>
                  <a:lnTo>
                    <a:pt x="2115" y="2481"/>
                  </a:lnTo>
                  <a:lnTo>
                    <a:pt x="2115" y="2481"/>
                  </a:lnTo>
                  <a:lnTo>
                    <a:pt x="1462" y="2063"/>
                  </a:lnTo>
                  <a:lnTo>
                    <a:pt x="1175" y="1854"/>
                  </a:lnTo>
                  <a:lnTo>
                    <a:pt x="888" y="1645"/>
                  </a:lnTo>
                  <a:lnTo>
                    <a:pt x="653" y="1410"/>
                  </a:lnTo>
                  <a:lnTo>
                    <a:pt x="470" y="1227"/>
                  </a:lnTo>
                  <a:lnTo>
                    <a:pt x="366" y="1045"/>
                  </a:lnTo>
                  <a:lnTo>
                    <a:pt x="340" y="940"/>
                  </a:lnTo>
                  <a:lnTo>
                    <a:pt x="314" y="888"/>
                  </a:lnTo>
                  <a:lnTo>
                    <a:pt x="314" y="836"/>
                  </a:lnTo>
                  <a:lnTo>
                    <a:pt x="366" y="784"/>
                  </a:lnTo>
                  <a:lnTo>
                    <a:pt x="418" y="731"/>
                  </a:lnTo>
                  <a:lnTo>
                    <a:pt x="549" y="653"/>
                  </a:lnTo>
                  <a:close/>
                  <a:moveTo>
                    <a:pt x="2402" y="0"/>
                  </a:moveTo>
                  <a:lnTo>
                    <a:pt x="2246" y="26"/>
                  </a:lnTo>
                  <a:lnTo>
                    <a:pt x="2089" y="105"/>
                  </a:lnTo>
                  <a:lnTo>
                    <a:pt x="1985" y="209"/>
                  </a:lnTo>
                  <a:lnTo>
                    <a:pt x="1932" y="314"/>
                  </a:lnTo>
                  <a:lnTo>
                    <a:pt x="1906" y="470"/>
                  </a:lnTo>
                  <a:lnTo>
                    <a:pt x="1880" y="653"/>
                  </a:lnTo>
                  <a:lnTo>
                    <a:pt x="1880" y="1019"/>
                  </a:lnTo>
                  <a:lnTo>
                    <a:pt x="1932" y="1436"/>
                  </a:lnTo>
                  <a:lnTo>
                    <a:pt x="1750" y="1149"/>
                  </a:lnTo>
                  <a:lnTo>
                    <a:pt x="1515" y="862"/>
                  </a:lnTo>
                  <a:lnTo>
                    <a:pt x="1254" y="601"/>
                  </a:lnTo>
                  <a:lnTo>
                    <a:pt x="966" y="392"/>
                  </a:lnTo>
                  <a:lnTo>
                    <a:pt x="836" y="366"/>
                  </a:lnTo>
                  <a:lnTo>
                    <a:pt x="705" y="340"/>
                  </a:lnTo>
                  <a:lnTo>
                    <a:pt x="575" y="366"/>
                  </a:lnTo>
                  <a:lnTo>
                    <a:pt x="444" y="392"/>
                  </a:lnTo>
                  <a:lnTo>
                    <a:pt x="340" y="444"/>
                  </a:lnTo>
                  <a:lnTo>
                    <a:pt x="235" y="522"/>
                  </a:lnTo>
                  <a:lnTo>
                    <a:pt x="105" y="653"/>
                  </a:lnTo>
                  <a:lnTo>
                    <a:pt x="26" y="784"/>
                  </a:lnTo>
                  <a:lnTo>
                    <a:pt x="0" y="914"/>
                  </a:lnTo>
                  <a:lnTo>
                    <a:pt x="26" y="1071"/>
                  </a:lnTo>
                  <a:lnTo>
                    <a:pt x="79" y="1227"/>
                  </a:lnTo>
                  <a:lnTo>
                    <a:pt x="183" y="1384"/>
                  </a:lnTo>
                  <a:lnTo>
                    <a:pt x="314" y="1541"/>
                  </a:lnTo>
                  <a:lnTo>
                    <a:pt x="444" y="1697"/>
                  </a:lnTo>
                  <a:lnTo>
                    <a:pt x="627" y="1880"/>
                  </a:lnTo>
                  <a:lnTo>
                    <a:pt x="1019" y="2167"/>
                  </a:lnTo>
                  <a:lnTo>
                    <a:pt x="1410" y="2455"/>
                  </a:lnTo>
                  <a:lnTo>
                    <a:pt x="1802" y="2690"/>
                  </a:lnTo>
                  <a:lnTo>
                    <a:pt x="2350" y="3003"/>
                  </a:lnTo>
                  <a:lnTo>
                    <a:pt x="2455" y="3003"/>
                  </a:lnTo>
                  <a:lnTo>
                    <a:pt x="2507" y="2977"/>
                  </a:lnTo>
                  <a:lnTo>
                    <a:pt x="2559" y="2925"/>
                  </a:lnTo>
                  <a:lnTo>
                    <a:pt x="2690" y="2690"/>
                  </a:lnTo>
                  <a:lnTo>
                    <a:pt x="2820" y="2455"/>
                  </a:lnTo>
                  <a:lnTo>
                    <a:pt x="2951" y="2141"/>
                  </a:lnTo>
                  <a:lnTo>
                    <a:pt x="3081" y="1802"/>
                  </a:lnTo>
                  <a:lnTo>
                    <a:pt x="3186" y="1436"/>
                  </a:lnTo>
                  <a:lnTo>
                    <a:pt x="3212" y="1254"/>
                  </a:lnTo>
                  <a:lnTo>
                    <a:pt x="3238" y="1097"/>
                  </a:lnTo>
                  <a:lnTo>
                    <a:pt x="3238" y="914"/>
                  </a:lnTo>
                  <a:lnTo>
                    <a:pt x="3212" y="731"/>
                  </a:lnTo>
                  <a:lnTo>
                    <a:pt x="3133" y="549"/>
                  </a:lnTo>
                  <a:lnTo>
                    <a:pt x="3029" y="366"/>
                  </a:lnTo>
                  <a:lnTo>
                    <a:pt x="2898" y="209"/>
                  </a:lnTo>
                  <a:lnTo>
                    <a:pt x="2716" y="105"/>
                  </a:lnTo>
                  <a:lnTo>
                    <a:pt x="2559" y="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77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8217;p116">
              <a:extLst>
                <a:ext uri="{FF2B5EF4-FFF2-40B4-BE49-F238E27FC236}">
                  <a16:creationId xmlns:a16="http://schemas.microsoft.com/office/drawing/2014/main" id="{717051A8-4C83-6A1C-7373-3675D59E3935}"/>
                </a:ext>
              </a:extLst>
            </p:cNvPr>
            <p:cNvSpPr/>
            <p:nvPr/>
          </p:nvSpPr>
          <p:spPr>
            <a:xfrm>
              <a:off x="3959775" y="5040850"/>
              <a:ext cx="15700" cy="12425"/>
            </a:xfrm>
            <a:custGeom>
              <a:avLst/>
              <a:gdLst/>
              <a:ahLst/>
              <a:cxnLst/>
              <a:rect l="l" t="t" r="r" b="b"/>
              <a:pathLst>
                <a:path w="628" h="497" extrusionOk="0">
                  <a:moveTo>
                    <a:pt x="601" y="0"/>
                  </a:moveTo>
                  <a:lnTo>
                    <a:pt x="192" y="345"/>
                  </a:lnTo>
                  <a:lnTo>
                    <a:pt x="192" y="345"/>
                  </a:lnTo>
                  <a:lnTo>
                    <a:pt x="628" y="0"/>
                  </a:lnTo>
                  <a:close/>
                  <a:moveTo>
                    <a:pt x="192" y="345"/>
                  </a:moveTo>
                  <a:lnTo>
                    <a:pt x="1" y="496"/>
                  </a:lnTo>
                  <a:lnTo>
                    <a:pt x="105" y="418"/>
                  </a:lnTo>
                  <a:lnTo>
                    <a:pt x="192" y="345"/>
                  </a:lnTo>
                  <a:close/>
                </a:path>
              </a:pathLst>
            </a:custGeom>
            <a:solidFill>
              <a:srgbClr val="C7A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8218;p116">
              <a:extLst>
                <a:ext uri="{FF2B5EF4-FFF2-40B4-BE49-F238E27FC236}">
                  <a16:creationId xmlns:a16="http://schemas.microsoft.com/office/drawing/2014/main" id="{2050FEC2-18BE-D006-A737-B0C6FCB4DA37}"/>
                </a:ext>
              </a:extLst>
            </p:cNvPr>
            <p:cNvSpPr/>
            <p:nvPr/>
          </p:nvSpPr>
          <p:spPr>
            <a:xfrm>
              <a:off x="3959775" y="5040850"/>
              <a:ext cx="15700" cy="12425"/>
            </a:xfrm>
            <a:custGeom>
              <a:avLst/>
              <a:gdLst/>
              <a:ahLst/>
              <a:cxnLst/>
              <a:rect l="l" t="t" r="r" b="b"/>
              <a:pathLst>
                <a:path w="628" h="497" fill="none" extrusionOk="0">
                  <a:moveTo>
                    <a:pt x="628" y="0"/>
                  </a:moveTo>
                  <a:lnTo>
                    <a:pt x="601" y="0"/>
                  </a:lnTo>
                  <a:lnTo>
                    <a:pt x="105" y="418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8219;p116">
              <a:extLst>
                <a:ext uri="{FF2B5EF4-FFF2-40B4-BE49-F238E27FC236}">
                  <a16:creationId xmlns:a16="http://schemas.microsoft.com/office/drawing/2014/main" id="{3429DA7F-18CC-67C7-0584-EA1A8609A0F6}"/>
                </a:ext>
              </a:extLst>
            </p:cNvPr>
            <p:cNvSpPr/>
            <p:nvPr/>
          </p:nvSpPr>
          <p:spPr>
            <a:xfrm>
              <a:off x="3974800" y="5010175"/>
              <a:ext cx="37875" cy="30700"/>
            </a:xfrm>
            <a:custGeom>
              <a:avLst/>
              <a:gdLst/>
              <a:ahLst/>
              <a:cxnLst/>
              <a:rect l="l" t="t" r="r" b="b"/>
              <a:pathLst>
                <a:path w="1515" h="1228" extrusionOk="0">
                  <a:moveTo>
                    <a:pt x="1515" y="0"/>
                  </a:moveTo>
                  <a:lnTo>
                    <a:pt x="0" y="1227"/>
                  </a:lnTo>
                  <a:lnTo>
                    <a:pt x="27" y="1227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8220;p116">
              <a:extLst>
                <a:ext uri="{FF2B5EF4-FFF2-40B4-BE49-F238E27FC236}">
                  <a16:creationId xmlns:a16="http://schemas.microsoft.com/office/drawing/2014/main" id="{08B0D3CE-CB06-234E-5574-3B43666AA773}"/>
                </a:ext>
              </a:extLst>
            </p:cNvPr>
            <p:cNvSpPr/>
            <p:nvPr/>
          </p:nvSpPr>
          <p:spPr>
            <a:xfrm>
              <a:off x="3974800" y="5010175"/>
              <a:ext cx="37875" cy="30700"/>
            </a:xfrm>
            <a:custGeom>
              <a:avLst/>
              <a:gdLst/>
              <a:ahLst/>
              <a:cxnLst/>
              <a:rect l="l" t="t" r="r" b="b"/>
              <a:pathLst>
                <a:path w="1515" h="1228" fill="none" extrusionOk="0">
                  <a:moveTo>
                    <a:pt x="1515" y="0"/>
                  </a:moveTo>
                  <a:lnTo>
                    <a:pt x="0" y="1227"/>
                  </a:lnTo>
                  <a:lnTo>
                    <a:pt x="27" y="1227"/>
                  </a:lnTo>
                  <a:lnTo>
                    <a:pt x="1515" y="0"/>
                  </a:lnTo>
                  <a:lnTo>
                    <a:pt x="15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8221;p116">
              <a:extLst>
                <a:ext uri="{FF2B5EF4-FFF2-40B4-BE49-F238E27FC236}">
                  <a16:creationId xmlns:a16="http://schemas.microsoft.com/office/drawing/2014/main" id="{8C0A4A78-C698-CD82-E8DD-E100CB066851}"/>
                </a:ext>
              </a:extLst>
            </p:cNvPr>
            <p:cNvSpPr/>
            <p:nvPr/>
          </p:nvSpPr>
          <p:spPr>
            <a:xfrm>
              <a:off x="3866450" y="4916825"/>
              <a:ext cx="146225" cy="136450"/>
            </a:xfrm>
            <a:custGeom>
              <a:avLst/>
              <a:gdLst/>
              <a:ahLst/>
              <a:cxnLst/>
              <a:rect l="l" t="t" r="r" b="b"/>
              <a:pathLst>
                <a:path w="5849" h="5458" extrusionOk="0">
                  <a:moveTo>
                    <a:pt x="2272" y="1"/>
                  </a:moveTo>
                  <a:lnTo>
                    <a:pt x="0" y="2142"/>
                  </a:lnTo>
                  <a:lnTo>
                    <a:pt x="3734" y="5457"/>
                  </a:lnTo>
                  <a:lnTo>
                    <a:pt x="3838" y="5379"/>
                  </a:lnTo>
                  <a:lnTo>
                    <a:pt x="4334" y="4961"/>
                  </a:lnTo>
                  <a:lnTo>
                    <a:pt x="5849" y="3734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8222;p116">
              <a:extLst>
                <a:ext uri="{FF2B5EF4-FFF2-40B4-BE49-F238E27FC236}">
                  <a16:creationId xmlns:a16="http://schemas.microsoft.com/office/drawing/2014/main" id="{6CA37A7A-0954-98E1-404D-6160F4CC86EC}"/>
                </a:ext>
              </a:extLst>
            </p:cNvPr>
            <p:cNvSpPr/>
            <p:nvPr/>
          </p:nvSpPr>
          <p:spPr>
            <a:xfrm>
              <a:off x="3866450" y="4916825"/>
              <a:ext cx="146225" cy="136450"/>
            </a:xfrm>
            <a:custGeom>
              <a:avLst/>
              <a:gdLst/>
              <a:ahLst/>
              <a:cxnLst/>
              <a:rect l="l" t="t" r="r" b="b"/>
              <a:pathLst>
                <a:path w="5849" h="5458" fill="none" extrusionOk="0">
                  <a:moveTo>
                    <a:pt x="2272" y="1"/>
                  </a:moveTo>
                  <a:lnTo>
                    <a:pt x="0" y="2142"/>
                  </a:lnTo>
                  <a:lnTo>
                    <a:pt x="3734" y="5457"/>
                  </a:lnTo>
                  <a:lnTo>
                    <a:pt x="3838" y="5379"/>
                  </a:lnTo>
                  <a:lnTo>
                    <a:pt x="4334" y="4961"/>
                  </a:lnTo>
                  <a:lnTo>
                    <a:pt x="5849" y="3734"/>
                  </a:lnTo>
                  <a:lnTo>
                    <a:pt x="22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8223;p116">
              <a:extLst>
                <a:ext uri="{FF2B5EF4-FFF2-40B4-BE49-F238E27FC236}">
                  <a16:creationId xmlns:a16="http://schemas.microsoft.com/office/drawing/2014/main" id="{7E2ABF27-9459-8748-5B00-B1944081CA1C}"/>
                </a:ext>
              </a:extLst>
            </p:cNvPr>
            <p:cNvSpPr/>
            <p:nvPr/>
          </p:nvSpPr>
          <p:spPr>
            <a:xfrm>
              <a:off x="3921275" y="3495200"/>
              <a:ext cx="2090700" cy="1531300"/>
            </a:xfrm>
            <a:custGeom>
              <a:avLst/>
              <a:gdLst/>
              <a:ahLst/>
              <a:cxnLst/>
              <a:rect l="l" t="t" r="r" b="b"/>
              <a:pathLst>
                <a:path w="83628" h="61252" extrusionOk="0">
                  <a:moveTo>
                    <a:pt x="59685" y="0"/>
                  </a:moveTo>
                  <a:lnTo>
                    <a:pt x="58850" y="27"/>
                  </a:lnTo>
                  <a:lnTo>
                    <a:pt x="58093" y="105"/>
                  </a:lnTo>
                  <a:lnTo>
                    <a:pt x="57362" y="209"/>
                  </a:lnTo>
                  <a:lnTo>
                    <a:pt x="56709" y="366"/>
                  </a:lnTo>
                  <a:lnTo>
                    <a:pt x="56422" y="444"/>
                  </a:lnTo>
                  <a:lnTo>
                    <a:pt x="56135" y="549"/>
                  </a:lnTo>
                  <a:lnTo>
                    <a:pt x="55874" y="679"/>
                  </a:lnTo>
                  <a:lnTo>
                    <a:pt x="55639" y="810"/>
                  </a:lnTo>
                  <a:lnTo>
                    <a:pt x="55430" y="940"/>
                  </a:lnTo>
                  <a:lnTo>
                    <a:pt x="55247" y="1097"/>
                  </a:lnTo>
                  <a:lnTo>
                    <a:pt x="55090" y="1280"/>
                  </a:lnTo>
                  <a:lnTo>
                    <a:pt x="54934" y="1436"/>
                  </a:lnTo>
                  <a:lnTo>
                    <a:pt x="54829" y="1645"/>
                  </a:lnTo>
                  <a:lnTo>
                    <a:pt x="54751" y="1854"/>
                  </a:lnTo>
                  <a:lnTo>
                    <a:pt x="54464" y="2872"/>
                  </a:lnTo>
                  <a:lnTo>
                    <a:pt x="54255" y="3917"/>
                  </a:lnTo>
                  <a:lnTo>
                    <a:pt x="54046" y="4961"/>
                  </a:lnTo>
                  <a:lnTo>
                    <a:pt x="53889" y="6005"/>
                  </a:lnTo>
                  <a:lnTo>
                    <a:pt x="53785" y="6789"/>
                  </a:lnTo>
                  <a:lnTo>
                    <a:pt x="53680" y="7911"/>
                  </a:lnTo>
                  <a:lnTo>
                    <a:pt x="53419" y="10731"/>
                  </a:lnTo>
                  <a:lnTo>
                    <a:pt x="53158" y="14360"/>
                  </a:lnTo>
                  <a:lnTo>
                    <a:pt x="52532" y="14413"/>
                  </a:lnTo>
                  <a:lnTo>
                    <a:pt x="51801" y="14465"/>
                  </a:lnTo>
                  <a:lnTo>
                    <a:pt x="50834" y="14569"/>
                  </a:lnTo>
                  <a:lnTo>
                    <a:pt x="49660" y="14700"/>
                  </a:lnTo>
                  <a:lnTo>
                    <a:pt x="48302" y="14909"/>
                  </a:lnTo>
                  <a:lnTo>
                    <a:pt x="46788" y="15170"/>
                  </a:lnTo>
                  <a:lnTo>
                    <a:pt x="45117" y="15509"/>
                  </a:lnTo>
                  <a:lnTo>
                    <a:pt x="44255" y="15718"/>
                  </a:lnTo>
                  <a:lnTo>
                    <a:pt x="43367" y="15927"/>
                  </a:lnTo>
                  <a:lnTo>
                    <a:pt x="42480" y="16188"/>
                  </a:lnTo>
                  <a:lnTo>
                    <a:pt x="41540" y="16449"/>
                  </a:lnTo>
                  <a:lnTo>
                    <a:pt x="40626" y="16736"/>
                  </a:lnTo>
                  <a:lnTo>
                    <a:pt x="39686" y="17050"/>
                  </a:lnTo>
                  <a:lnTo>
                    <a:pt x="38746" y="17389"/>
                  </a:lnTo>
                  <a:lnTo>
                    <a:pt x="37806" y="17754"/>
                  </a:lnTo>
                  <a:lnTo>
                    <a:pt x="36840" y="18172"/>
                  </a:lnTo>
                  <a:lnTo>
                    <a:pt x="35926" y="18590"/>
                  </a:lnTo>
                  <a:lnTo>
                    <a:pt x="34986" y="19060"/>
                  </a:lnTo>
                  <a:lnTo>
                    <a:pt x="34073" y="19556"/>
                  </a:lnTo>
                  <a:lnTo>
                    <a:pt x="33185" y="20078"/>
                  </a:lnTo>
                  <a:lnTo>
                    <a:pt x="32323" y="20626"/>
                  </a:lnTo>
                  <a:lnTo>
                    <a:pt x="31462" y="21227"/>
                  </a:lnTo>
                  <a:lnTo>
                    <a:pt x="30652" y="21854"/>
                  </a:lnTo>
                  <a:lnTo>
                    <a:pt x="30156" y="22376"/>
                  </a:lnTo>
                  <a:lnTo>
                    <a:pt x="29060" y="23603"/>
                  </a:lnTo>
                  <a:lnTo>
                    <a:pt x="25457" y="27650"/>
                  </a:lnTo>
                  <a:lnTo>
                    <a:pt x="20522" y="33263"/>
                  </a:lnTo>
                  <a:lnTo>
                    <a:pt x="14961" y="39608"/>
                  </a:lnTo>
                  <a:lnTo>
                    <a:pt x="4648" y="51435"/>
                  </a:lnTo>
                  <a:lnTo>
                    <a:pt x="1" y="56787"/>
                  </a:lnTo>
                  <a:lnTo>
                    <a:pt x="4282" y="61252"/>
                  </a:lnTo>
                  <a:lnTo>
                    <a:pt x="6684" y="59581"/>
                  </a:lnTo>
                  <a:lnTo>
                    <a:pt x="9008" y="57962"/>
                  </a:lnTo>
                  <a:lnTo>
                    <a:pt x="11201" y="56396"/>
                  </a:lnTo>
                  <a:lnTo>
                    <a:pt x="13290" y="54855"/>
                  </a:lnTo>
                  <a:lnTo>
                    <a:pt x="15274" y="53341"/>
                  </a:lnTo>
                  <a:lnTo>
                    <a:pt x="17154" y="51905"/>
                  </a:lnTo>
                  <a:lnTo>
                    <a:pt x="18956" y="50495"/>
                  </a:lnTo>
                  <a:lnTo>
                    <a:pt x="20653" y="49111"/>
                  </a:lnTo>
                  <a:lnTo>
                    <a:pt x="22245" y="47806"/>
                  </a:lnTo>
                  <a:lnTo>
                    <a:pt x="23760" y="46526"/>
                  </a:lnTo>
                  <a:lnTo>
                    <a:pt x="25196" y="45299"/>
                  </a:lnTo>
                  <a:lnTo>
                    <a:pt x="26527" y="44124"/>
                  </a:lnTo>
                  <a:lnTo>
                    <a:pt x="27780" y="43002"/>
                  </a:lnTo>
                  <a:lnTo>
                    <a:pt x="28955" y="41905"/>
                  </a:lnTo>
                  <a:lnTo>
                    <a:pt x="30052" y="40887"/>
                  </a:lnTo>
                  <a:lnTo>
                    <a:pt x="31044" y="39921"/>
                  </a:lnTo>
                  <a:lnTo>
                    <a:pt x="31984" y="38981"/>
                  </a:lnTo>
                  <a:lnTo>
                    <a:pt x="32845" y="38119"/>
                  </a:lnTo>
                  <a:lnTo>
                    <a:pt x="34334" y="36553"/>
                  </a:lnTo>
                  <a:lnTo>
                    <a:pt x="35561" y="35195"/>
                  </a:lnTo>
                  <a:lnTo>
                    <a:pt x="36527" y="34073"/>
                  </a:lnTo>
                  <a:lnTo>
                    <a:pt x="37258" y="33185"/>
                  </a:lnTo>
                  <a:lnTo>
                    <a:pt x="37754" y="32558"/>
                  </a:lnTo>
                  <a:lnTo>
                    <a:pt x="38119" y="32036"/>
                  </a:lnTo>
                  <a:lnTo>
                    <a:pt x="42036" y="32193"/>
                  </a:lnTo>
                  <a:lnTo>
                    <a:pt x="45717" y="32349"/>
                  </a:lnTo>
                  <a:lnTo>
                    <a:pt x="49164" y="32454"/>
                  </a:lnTo>
                  <a:lnTo>
                    <a:pt x="52375" y="32532"/>
                  </a:lnTo>
                  <a:lnTo>
                    <a:pt x="55325" y="32584"/>
                  </a:lnTo>
                  <a:lnTo>
                    <a:pt x="58041" y="32610"/>
                  </a:lnTo>
                  <a:lnTo>
                    <a:pt x="62740" y="32637"/>
                  </a:lnTo>
                  <a:lnTo>
                    <a:pt x="66421" y="32610"/>
                  </a:lnTo>
                  <a:lnTo>
                    <a:pt x="69058" y="32558"/>
                  </a:lnTo>
                  <a:lnTo>
                    <a:pt x="70677" y="32506"/>
                  </a:lnTo>
                  <a:lnTo>
                    <a:pt x="71199" y="32480"/>
                  </a:lnTo>
                  <a:lnTo>
                    <a:pt x="71930" y="32480"/>
                  </a:lnTo>
                  <a:lnTo>
                    <a:pt x="72635" y="32454"/>
                  </a:lnTo>
                  <a:lnTo>
                    <a:pt x="73314" y="32402"/>
                  </a:lnTo>
                  <a:lnTo>
                    <a:pt x="74019" y="32323"/>
                  </a:lnTo>
                  <a:lnTo>
                    <a:pt x="74672" y="32245"/>
                  </a:lnTo>
                  <a:lnTo>
                    <a:pt x="75351" y="32114"/>
                  </a:lnTo>
                  <a:lnTo>
                    <a:pt x="75977" y="31984"/>
                  </a:lnTo>
                  <a:lnTo>
                    <a:pt x="76604" y="31827"/>
                  </a:lnTo>
                  <a:lnTo>
                    <a:pt x="77204" y="31644"/>
                  </a:lnTo>
                  <a:lnTo>
                    <a:pt x="77779" y="31436"/>
                  </a:lnTo>
                  <a:lnTo>
                    <a:pt x="78327" y="31227"/>
                  </a:lnTo>
                  <a:lnTo>
                    <a:pt x="78849" y="30966"/>
                  </a:lnTo>
                  <a:lnTo>
                    <a:pt x="79345" y="30704"/>
                  </a:lnTo>
                  <a:lnTo>
                    <a:pt x="79789" y="30391"/>
                  </a:lnTo>
                  <a:lnTo>
                    <a:pt x="80207" y="30078"/>
                  </a:lnTo>
                  <a:lnTo>
                    <a:pt x="80599" y="29712"/>
                  </a:lnTo>
                  <a:lnTo>
                    <a:pt x="80990" y="29321"/>
                  </a:lnTo>
                  <a:lnTo>
                    <a:pt x="81330" y="28877"/>
                  </a:lnTo>
                  <a:lnTo>
                    <a:pt x="81669" y="28433"/>
                  </a:lnTo>
                  <a:lnTo>
                    <a:pt x="81956" y="27989"/>
                  </a:lnTo>
                  <a:lnTo>
                    <a:pt x="82243" y="27519"/>
                  </a:lnTo>
                  <a:lnTo>
                    <a:pt x="82478" y="27049"/>
                  </a:lnTo>
                  <a:lnTo>
                    <a:pt x="82687" y="26553"/>
                  </a:lnTo>
                  <a:lnTo>
                    <a:pt x="82896" y="26083"/>
                  </a:lnTo>
                  <a:lnTo>
                    <a:pt x="83053" y="25561"/>
                  </a:lnTo>
                  <a:lnTo>
                    <a:pt x="83209" y="25065"/>
                  </a:lnTo>
                  <a:lnTo>
                    <a:pt x="83314" y="24543"/>
                  </a:lnTo>
                  <a:lnTo>
                    <a:pt x="83418" y="23994"/>
                  </a:lnTo>
                  <a:lnTo>
                    <a:pt x="83497" y="23472"/>
                  </a:lnTo>
                  <a:lnTo>
                    <a:pt x="83575" y="22924"/>
                  </a:lnTo>
                  <a:lnTo>
                    <a:pt x="83601" y="22376"/>
                  </a:lnTo>
                  <a:lnTo>
                    <a:pt x="83627" y="21827"/>
                  </a:lnTo>
                  <a:lnTo>
                    <a:pt x="83627" y="21279"/>
                  </a:lnTo>
                  <a:lnTo>
                    <a:pt x="83601" y="20731"/>
                  </a:lnTo>
                  <a:lnTo>
                    <a:pt x="83575" y="20156"/>
                  </a:lnTo>
                  <a:lnTo>
                    <a:pt x="83523" y="19608"/>
                  </a:lnTo>
                  <a:lnTo>
                    <a:pt x="83392" y="18485"/>
                  </a:lnTo>
                  <a:lnTo>
                    <a:pt x="83183" y="17363"/>
                  </a:lnTo>
                  <a:lnTo>
                    <a:pt x="82948" y="16240"/>
                  </a:lnTo>
                  <a:lnTo>
                    <a:pt x="82635" y="15117"/>
                  </a:lnTo>
                  <a:lnTo>
                    <a:pt x="82322" y="14021"/>
                  </a:lnTo>
                  <a:lnTo>
                    <a:pt x="81956" y="12950"/>
                  </a:lnTo>
                  <a:lnTo>
                    <a:pt x="81565" y="11880"/>
                  </a:lnTo>
                  <a:lnTo>
                    <a:pt x="81173" y="10862"/>
                  </a:lnTo>
                  <a:lnTo>
                    <a:pt x="80755" y="9896"/>
                  </a:lnTo>
                  <a:lnTo>
                    <a:pt x="80337" y="8930"/>
                  </a:lnTo>
                  <a:lnTo>
                    <a:pt x="79920" y="8042"/>
                  </a:lnTo>
                  <a:lnTo>
                    <a:pt x="79502" y="7206"/>
                  </a:lnTo>
                  <a:lnTo>
                    <a:pt x="78693" y="5666"/>
                  </a:lnTo>
                  <a:lnTo>
                    <a:pt x="77988" y="4413"/>
                  </a:lnTo>
                  <a:lnTo>
                    <a:pt x="77439" y="3473"/>
                  </a:lnTo>
                  <a:lnTo>
                    <a:pt x="76917" y="2664"/>
                  </a:lnTo>
                  <a:lnTo>
                    <a:pt x="76030" y="2429"/>
                  </a:lnTo>
                  <a:lnTo>
                    <a:pt x="75011" y="2194"/>
                  </a:lnTo>
                  <a:lnTo>
                    <a:pt x="73680" y="1880"/>
                  </a:lnTo>
                  <a:lnTo>
                    <a:pt x="72087" y="1541"/>
                  </a:lnTo>
                  <a:lnTo>
                    <a:pt x="70312" y="1175"/>
                  </a:lnTo>
                  <a:lnTo>
                    <a:pt x="68406" y="836"/>
                  </a:lnTo>
                  <a:lnTo>
                    <a:pt x="66421" y="523"/>
                  </a:lnTo>
                  <a:lnTo>
                    <a:pt x="65403" y="392"/>
                  </a:lnTo>
                  <a:lnTo>
                    <a:pt x="64411" y="261"/>
                  </a:lnTo>
                  <a:lnTo>
                    <a:pt x="63419" y="157"/>
                  </a:lnTo>
                  <a:lnTo>
                    <a:pt x="62427" y="79"/>
                  </a:lnTo>
                  <a:lnTo>
                    <a:pt x="61487" y="27"/>
                  </a:lnTo>
                  <a:lnTo>
                    <a:pt x="605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8224;p116">
              <a:extLst>
                <a:ext uri="{FF2B5EF4-FFF2-40B4-BE49-F238E27FC236}">
                  <a16:creationId xmlns:a16="http://schemas.microsoft.com/office/drawing/2014/main" id="{A55100C6-F3A6-55B9-9E48-348FC0630338}"/>
                </a:ext>
              </a:extLst>
            </p:cNvPr>
            <p:cNvSpPr/>
            <p:nvPr/>
          </p:nvSpPr>
          <p:spPr>
            <a:xfrm>
              <a:off x="3921275" y="3495200"/>
              <a:ext cx="2090700" cy="1531300"/>
            </a:xfrm>
            <a:custGeom>
              <a:avLst/>
              <a:gdLst/>
              <a:ahLst/>
              <a:cxnLst/>
              <a:rect l="l" t="t" r="r" b="b"/>
              <a:pathLst>
                <a:path w="83628" h="61252" fill="none" extrusionOk="0">
                  <a:moveTo>
                    <a:pt x="53158" y="14360"/>
                  </a:moveTo>
                  <a:lnTo>
                    <a:pt x="53158" y="14360"/>
                  </a:lnTo>
                  <a:lnTo>
                    <a:pt x="53419" y="10731"/>
                  </a:lnTo>
                  <a:lnTo>
                    <a:pt x="53680" y="7911"/>
                  </a:lnTo>
                  <a:lnTo>
                    <a:pt x="53785" y="6789"/>
                  </a:lnTo>
                  <a:lnTo>
                    <a:pt x="53889" y="6005"/>
                  </a:lnTo>
                  <a:lnTo>
                    <a:pt x="53889" y="6005"/>
                  </a:lnTo>
                  <a:lnTo>
                    <a:pt x="54046" y="4961"/>
                  </a:lnTo>
                  <a:lnTo>
                    <a:pt x="54255" y="3917"/>
                  </a:lnTo>
                  <a:lnTo>
                    <a:pt x="54464" y="2872"/>
                  </a:lnTo>
                  <a:lnTo>
                    <a:pt x="54751" y="1854"/>
                  </a:lnTo>
                  <a:lnTo>
                    <a:pt x="54751" y="1854"/>
                  </a:lnTo>
                  <a:lnTo>
                    <a:pt x="54829" y="1645"/>
                  </a:lnTo>
                  <a:lnTo>
                    <a:pt x="54934" y="1436"/>
                  </a:lnTo>
                  <a:lnTo>
                    <a:pt x="55090" y="1280"/>
                  </a:lnTo>
                  <a:lnTo>
                    <a:pt x="55247" y="1097"/>
                  </a:lnTo>
                  <a:lnTo>
                    <a:pt x="55430" y="940"/>
                  </a:lnTo>
                  <a:lnTo>
                    <a:pt x="55639" y="810"/>
                  </a:lnTo>
                  <a:lnTo>
                    <a:pt x="55874" y="679"/>
                  </a:lnTo>
                  <a:lnTo>
                    <a:pt x="56135" y="549"/>
                  </a:lnTo>
                  <a:lnTo>
                    <a:pt x="56422" y="444"/>
                  </a:lnTo>
                  <a:lnTo>
                    <a:pt x="56709" y="366"/>
                  </a:lnTo>
                  <a:lnTo>
                    <a:pt x="57362" y="209"/>
                  </a:lnTo>
                  <a:lnTo>
                    <a:pt x="58093" y="105"/>
                  </a:lnTo>
                  <a:lnTo>
                    <a:pt x="58850" y="27"/>
                  </a:lnTo>
                  <a:lnTo>
                    <a:pt x="59685" y="0"/>
                  </a:lnTo>
                  <a:lnTo>
                    <a:pt x="60573" y="0"/>
                  </a:lnTo>
                  <a:lnTo>
                    <a:pt x="61487" y="27"/>
                  </a:lnTo>
                  <a:lnTo>
                    <a:pt x="62427" y="79"/>
                  </a:lnTo>
                  <a:lnTo>
                    <a:pt x="63419" y="157"/>
                  </a:lnTo>
                  <a:lnTo>
                    <a:pt x="64411" y="261"/>
                  </a:lnTo>
                  <a:lnTo>
                    <a:pt x="65403" y="392"/>
                  </a:lnTo>
                  <a:lnTo>
                    <a:pt x="66421" y="523"/>
                  </a:lnTo>
                  <a:lnTo>
                    <a:pt x="68406" y="836"/>
                  </a:lnTo>
                  <a:lnTo>
                    <a:pt x="70312" y="1175"/>
                  </a:lnTo>
                  <a:lnTo>
                    <a:pt x="72087" y="1541"/>
                  </a:lnTo>
                  <a:lnTo>
                    <a:pt x="73680" y="1880"/>
                  </a:lnTo>
                  <a:lnTo>
                    <a:pt x="75011" y="2194"/>
                  </a:lnTo>
                  <a:lnTo>
                    <a:pt x="76030" y="2429"/>
                  </a:lnTo>
                  <a:lnTo>
                    <a:pt x="76917" y="2664"/>
                  </a:lnTo>
                  <a:lnTo>
                    <a:pt x="76917" y="2664"/>
                  </a:lnTo>
                  <a:lnTo>
                    <a:pt x="77439" y="3473"/>
                  </a:lnTo>
                  <a:lnTo>
                    <a:pt x="77988" y="4413"/>
                  </a:lnTo>
                  <a:lnTo>
                    <a:pt x="78693" y="5666"/>
                  </a:lnTo>
                  <a:lnTo>
                    <a:pt x="79502" y="7206"/>
                  </a:lnTo>
                  <a:lnTo>
                    <a:pt x="79920" y="8042"/>
                  </a:lnTo>
                  <a:lnTo>
                    <a:pt x="80337" y="8930"/>
                  </a:lnTo>
                  <a:lnTo>
                    <a:pt x="80755" y="9896"/>
                  </a:lnTo>
                  <a:lnTo>
                    <a:pt x="81173" y="10862"/>
                  </a:lnTo>
                  <a:lnTo>
                    <a:pt x="81565" y="11880"/>
                  </a:lnTo>
                  <a:lnTo>
                    <a:pt x="81956" y="12950"/>
                  </a:lnTo>
                  <a:lnTo>
                    <a:pt x="82322" y="14021"/>
                  </a:lnTo>
                  <a:lnTo>
                    <a:pt x="82635" y="15117"/>
                  </a:lnTo>
                  <a:lnTo>
                    <a:pt x="82948" y="16240"/>
                  </a:lnTo>
                  <a:lnTo>
                    <a:pt x="83183" y="17363"/>
                  </a:lnTo>
                  <a:lnTo>
                    <a:pt x="83392" y="18485"/>
                  </a:lnTo>
                  <a:lnTo>
                    <a:pt x="83523" y="19608"/>
                  </a:lnTo>
                  <a:lnTo>
                    <a:pt x="83575" y="20156"/>
                  </a:lnTo>
                  <a:lnTo>
                    <a:pt x="83601" y="20731"/>
                  </a:lnTo>
                  <a:lnTo>
                    <a:pt x="83627" y="21279"/>
                  </a:lnTo>
                  <a:lnTo>
                    <a:pt x="83627" y="21827"/>
                  </a:lnTo>
                  <a:lnTo>
                    <a:pt x="83601" y="22376"/>
                  </a:lnTo>
                  <a:lnTo>
                    <a:pt x="83575" y="22924"/>
                  </a:lnTo>
                  <a:lnTo>
                    <a:pt x="83497" y="23472"/>
                  </a:lnTo>
                  <a:lnTo>
                    <a:pt x="83418" y="23994"/>
                  </a:lnTo>
                  <a:lnTo>
                    <a:pt x="83314" y="24543"/>
                  </a:lnTo>
                  <a:lnTo>
                    <a:pt x="83209" y="25065"/>
                  </a:lnTo>
                  <a:lnTo>
                    <a:pt x="83053" y="25561"/>
                  </a:lnTo>
                  <a:lnTo>
                    <a:pt x="82896" y="26083"/>
                  </a:lnTo>
                  <a:lnTo>
                    <a:pt x="82687" y="26553"/>
                  </a:lnTo>
                  <a:lnTo>
                    <a:pt x="82478" y="27049"/>
                  </a:lnTo>
                  <a:lnTo>
                    <a:pt x="82243" y="27519"/>
                  </a:lnTo>
                  <a:lnTo>
                    <a:pt x="81956" y="27989"/>
                  </a:lnTo>
                  <a:lnTo>
                    <a:pt x="81669" y="28433"/>
                  </a:lnTo>
                  <a:lnTo>
                    <a:pt x="81330" y="28877"/>
                  </a:lnTo>
                  <a:lnTo>
                    <a:pt x="80990" y="29321"/>
                  </a:lnTo>
                  <a:lnTo>
                    <a:pt x="80599" y="29712"/>
                  </a:lnTo>
                  <a:lnTo>
                    <a:pt x="80599" y="29712"/>
                  </a:lnTo>
                  <a:lnTo>
                    <a:pt x="80207" y="30078"/>
                  </a:lnTo>
                  <a:lnTo>
                    <a:pt x="79789" y="30391"/>
                  </a:lnTo>
                  <a:lnTo>
                    <a:pt x="79345" y="30704"/>
                  </a:lnTo>
                  <a:lnTo>
                    <a:pt x="78849" y="30966"/>
                  </a:lnTo>
                  <a:lnTo>
                    <a:pt x="78327" y="31227"/>
                  </a:lnTo>
                  <a:lnTo>
                    <a:pt x="77779" y="31436"/>
                  </a:lnTo>
                  <a:lnTo>
                    <a:pt x="77204" y="31644"/>
                  </a:lnTo>
                  <a:lnTo>
                    <a:pt x="76604" y="31827"/>
                  </a:lnTo>
                  <a:lnTo>
                    <a:pt x="75977" y="31984"/>
                  </a:lnTo>
                  <a:lnTo>
                    <a:pt x="75351" y="32114"/>
                  </a:lnTo>
                  <a:lnTo>
                    <a:pt x="74672" y="32245"/>
                  </a:lnTo>
                  <a:lnTo>
                    <a:pt x="74019" y="32323"/>
                  </a:lnTo>
                  <a:lnTo>
                    <a:pt x="73314" y="32402"/>
                  </a:lnTo>
                  <a:lnTo>
                    <a:pt x="72635" y="32454"/>
                  </a:lnTo>
                  <a:lnTo>
                    <a:pt x="71930" y="32480"/>
                  </a:lnTo>
                  <a:lnTo>
                    <a:pt x="71199" y="32480"/>
                  </a:lnTo>
                  <a:lnTo>
                    <a:pt x="71199" y="32480"/>
                  </a:lnTo>
                  <a:lnTo>
                    <a:pt x="70677" y="32506"/>
                  </a:lnTo>
                  <a:lnTo>
                    <a:pt x="69058" y="32558"/>
                  </a:lnTo>
                  <a:lnTo>
                    <a:pt x="66421" y="32610"/>
                  </a:lnTo>
                  <a:lnTo>
                    <a:pt x="62740" y="32637"/>
                  </a:lnTo>
                  <a:lnTo>
                    <a:pt x="58041" y="32610"/>
                  </a:lnTo>
                  <a:lnTo>
                    <a:pt x="55325" y="32584"/>
                  </a:lnTo>
                  <a:lnTo>
                    <a:pt x="52375" y="32532"/>
                  </a:lnTo>
                  <a:lnTo>
                    <a:pt x="49164" y="32454"/>
                  </a:lnTo>
                  <a:lnTo>
                    <a:pt x="45717" y="32349"/>
                  </a:lnTo>
                  <a:lnTo>
                    <a:pt x="42036" y="32193"/>
                  </a:lnTo>
                  <a:lnTo>
                    <a:pt x="38119" y="32036"/>
                  </a:lnTo>
                  <a:lnTo>
                    <a:pt x="38119" y="32036"/>
                  </a:lnTo>
                  <a:lnTo>
                    <a:pt x="37754" y="32558"/>
                  </a:lnTo>
                  <a:lnTo>
                    <a:pt x="37258" y="33185"/>
                  </a:lnTo>
                  <a:lnTo>
                    <a:pt x="36527" y="34073"/>
                  </a:lnTo>
                  <a:lnTo>
                    <a:pt x="35561" y="35195"/>
                  </a:lnTo>
                  <a:lnTo>
                    <a:pt x="34334" y="36553"/>
                  </a:lnTo>
                  <a:lnTo>
                    <a:pt x="32845" y="38119"/>
                  </a:lnTo>
                  <a:lnTo>
                    <a:pt x="31984" y="38981"/>
                  </a:lnTo>
                  <a:lnTo>
                    <a:pt x="31044" y="39921"/>
                  </a:lnTo>
                  <a:lnTo>
                    <a:pt x="30052" y="40887"/>
                  </a:lnTo>
                  <a:lnTo>
                    <a:pt x="28955" y="41905"/>
                  </a:lnTo>
                  <a:lnTo>
                    <a:pt x="27780" y="43002"/>
                  </a:lnTo>
                  <a:lnTo>
                    <a:pt x="26527" y="44124"/>
                  </a:lnTo>
                  <a:lnTo>
                    <a:pt x="25196" y="45299"/>
                  </a:lnTo>
                  <a:lnTo>
                    <a:pt x="23760" y="46526"/>
                  </a:lnTo>
                  <a:lnTo>
                    <a:pt x="22245" y="47806"/>
                  </a:lnTo>
                  <a:lnTo>
                    <a:pt x="20653" y="49111"/>
                  </a:lnTo>
                  <a:lnTo>
                    <a:pt x="18956" y="50495"/>
                  </a:lnTo>
                  <a:lnTo>
                    <a:pt x="17154" y="51905"/>
                  </a:lnTo>
                  <a:lnTo>
                    <a:pt x="15274" y="53341"/>
                  </a:lnTo>
                  <a:lnTo>
                    <a:pt x="13290" y="54855"/>
                  </a:lnTo>
                  <a:lnTo>
                    <a:pt x="11201" y="56396"/>
                  </a:lnTo>
                  <a:lnTo>
                    <a:pt x="9008" y="57962"/>
                  </a:lnTo>
                  <a:lnTo>
                    <a:pt x="6684" y="59581"/>
                  </a:lnTo>
                  <a:lnTo>
                    <a:pt x="4282" y="61252"/>
                  </a:lnTo>
                  <a:lnTo>
                    <a:pt x="1" y="56787"/>
                  </a:lnTo>
                  <a:lnTo>
                    <a:pt x="1" y="56787"/>
                  </a:lnTo>
                  <a:lnTo>
                    <a:pt x="4648" y="51435"/>
                  </a:lnTo>
                  <a:lnTo>
                    <a:pt x="14961" y="39608"/>
                  </a:lnTo>
                  <a:lnTo>
                    <a:pt x="20522" y="33263"/>
                  </a:lnTo>
                  <a:lnTo>
                    <a:pt x="25457" y="27650"/>
                  </a:lnTo>
                  <a:lnTo>
                    <a:pt x="29060" y="23603"/>
                  </a:lnTo>
                  <a:lnTo>
                    <a:pt x="30156" y="22376"/>
                  </a:lnTo>
                  <a:lnTo>
                    <a:pt x="30652" y="21854"/>
                  </a:lnTo>
                  <a:lnTo>
                    <a:pt x="30652" y="21854"/>
                  </a:lnTo>
                  <a:lnTo>
                    <a:pt x="31462" y="21227"/>
                  </a:lnTo>
                  <a:lnTo>
                    <a:pt x="32323" y="20626"/>
                  </a:lnTo>
                  <a:lnTo>
                    <a:pt x="33185" y="20078"/>
                  </a:lnTo>
                  <a:lnTo>
                    <a:pt x="34073" y="19556"/>
                  </a:lnTo>
                  <a:lnTo>
                    <a:pt x="34986" y="19060"/>
                  </a:lnTo>
                  <a:lnTo>
                    <a:pt x="35926" y="18590"/>
                  </a:lnTo>
                  <a:lnTo>
                    <a:pt x="36840" y="18172"/>
                  </a:lnTo>
                  <a:lnTo>
                    <a:pt x="37806" y="17754"/>
                  </a:lnTo>
                  <a:lnTo>
                    <a:pt x="38746" y="17389"/>
                  </a:lnTo>
                  <a:lnTo>
                    <a:pt x="39686" y="17050"/>
                  </a:lnTo>
                  <a:lnTo>
                    <a:pt x="40626" y="16736"/>
                  </a:lnTo>
                  <a:lnTo>
                    <a:pt x="41540" y="16449"/>
                  </a:lnTo>
                  <a:lnTo>
                    <a:pt x="42480" y="16188"/>
                  </a:lnTo>
                  <a:lnTo>
                    <a:pt x="43367" y="15927"/>
                  </a:lnTo>
                  <a:lnTo>
                    <a:pt x="44255" y="15718"/>
                  </a:lnTo>
                  <a:lnTo>
                    <a:pt x="45117" y="15509"/>
                  </a:lnTo>
                  <a:lnTo>
                    <a:pt x="46788" y="15170"/>
                  </a:lnTo>
                  <a:lnTo>
                    <a:pt x="48302" y="14909"/>
                  </a:lnTo>
                  <a:lnTo>
                    <a:pt x="49660" y="14700"/>
                  </a:lnTo>
                  <a:lnTo>
                    <a:pt x="50834" y="14569"/>
                  </a:lnTo>
                  <a:lnTo>
                    <a:pt x="51801" y="14465"/>
                  </a:lnTo>
                  <a:lnTo>
                    <a:pt x="52532" y="14413"/>
                  </a:lnTo>
                  <a:lnTo>
                    <a:pt x="53158" y="143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8225;p116">
              <a:extLst>
                <a:ext uri="{FF2B5EF4-FFF2-40B4-BE49-F238E27FC236}">
                  <a16:creationId xmlns:a16="http://schemas.microsoft.com/office/drawing/2014/main" id="{165C4017-6140-283D-A3DD-3A5D5910EB22}"/>
                </a:ext>
              </a:extLst>
            </p:cNvPr>
            <p:cNvSpPr/>
            <p:nvPr/>
          </p:nvSpPr>
          <p:spPr>
            <a:xfrm>
              <a:off x="3921275" y="3577450"/>
              <a:ext cx="2090700" cy="1449050"/>
            </a:xfrm>
            <a:custGeom>
              <a:avLst/>
              <a:gdLst/>
              <a:ahLst/>
              <a:cxnLst/>
              <a:rect l="l" t="t" r="r" b="b"/>
              <a:pathLst>
                <a:path w="83628" h="57962" extrusionOk="0">
                  <a:moveTo>
                    <a:pt x="49895" y="11384"/>
                  </a:moveTo>
                  <a:lnTo>
                    <a:pt x="48720" y="11566"/>
                  </a:lnTo>
                  <a:lnTo>
                    <a:pt x="47440" y="11775"/>
                  </a:lnTo>
                  <a:lnTo>
                    <a:pt x="47675" y="12846"/>
                  </a:lnTo>
                  <a:lnTo>
                    <a:pt x="49346" y="12846"/>
                  </a:lnTo>
                  <a:lnTo>
                    <a:pt x="49451" y="12480"/>
                  </a:lnTo>
                  <a:lnTo>
                    <a:pt x="49581" y="12115"/>
                  </a:lnTo>
                  <a:lnTo>
                    <a:pt x="49712" y="11749"/>
                  </a:lnTo>
                  <a:lnTo>
                    <a:pt x="49895" y="11384"/>
                  </a:lnTo>
                  <a:close/>
                  <a:moveTo>
                    <a:pt x="77309" y="0"/>
                  </a:moveTo>
                  <a:lnTo>
                    <a:pt x="77361" y="522"/>
                  </a:lnTo>
                  <a:lnTo>
                    <a:pt x="77335" y="522"/>
                  </a:lnTo>
                  <a:lnTo>
                    <a:pt x="68171" y="470"/>
                  </a:lnTo>
                  <a:lnTo>
                    <a:pt x="54307" y="366"/>
                  </a:lnTo>
                  <a:lnTo>
                    <a:pt x="54072" y="1541"/>
                  </a:lnTo>
                  <a:lnTo>
                    <a:pt x="53889" y="2715"/>
                  </a:lnTo>
                  <a:lnTo>
                    <a:pt x="53759" y="3838"/>
                  </a:lnTo>
                  <a:lnTo>
                    <a:pt x="53576" y="5535"/>
                  </a:lnTo>
                  <a:lnTo>
                    <a:pt x="53263" y="9556"/>
                  </a:lnTo>
                  <a:lnTo>
                    <a:pt x="54255" y="9660"/>
                  </a:lnTo>
                  <a:lnTo>
                    <a:pt x="55116" y="9765"/>
                  </a:lnTo>
                  <a:lnTo>
                    <a:pt x="56004" y="9895"/>
                  </a:lnTo>
                  <a:lnTo>
                    <a:pt x="60469" y="6553"/>
                  </a:lnTo>
                  <a:lnTo>
                    <a:pt x="62296" y="8799"/>
                  </a:lnTo>
                  <a:lnTo>
                    <a:pt x="59346" y="10705"/>
                  </a:lnTo>
                  <a:lnTo>
                    <a:pt x="57153" y="12089"/>
                  </a:lnTo>
                  <a:lnTo>
                    <a:pt x="56343" y="12585"/>
                  </a:lnTo>
                  <a:lnTo>
                    <a:pt x="55874" y="12846"/>
                  </a:lnTo>
                  <a:lnTo>
                    <a:pt x="62453" y="12846"/>
                  </a:lnTo>
                  <a:lnTo>
                    <a:pt x="62453" y="14726"/>
                  </a:lnTo>
                  <a:lnTo>
                    <a:pt x="62427" y="14882"/>
                  </a:lnTo>
                  <a:lnTo>
                    <a:pt x="62375" y="15013"/>
                  </a:lnTo>
                  <a:lnTo>
                    <a:pt x="62270" y="15143"/>
                  </a:lnTo>
                  <a:lnTo>
                    <a:pt x="62114" y="15222"/>
                  </a:lnTo>
                  <a:lnTo>
                    <a:pt x="61957" y="15300"/>
                  </a:lnTo>
                  <a:lnTo>
                    <a:pt x="61774" y="15352"/>
                  </a:lnTo>
                  <a:lnTo>
                    <a:pt x="61591" y="15378"/>
                  </a:lnTo>
                  <a:lnTo>
                    <a:pt x="35744" y="15378"/>
                  </a:lnTo>
                  <a:lnTo>
                    <a:pt x="35065" y="15718"/>
                  </a:lnTo>
                  <a:lnTo>
                    <a:pt x="34412" y="16083"/>
                  </a:lnTo>
                  <a:lnTo>
                    <a:pt x="33759" y="16449"/>
                  </a:lnTo>
                  <a:lnTo>
                    <a:pt x="33107" y="16840"/>
                  </a:lnTo>
                  <a:lnTo>
                    <a:pt x="32480" y="17232"/>
                  </a:lnTo>
                  <a:lnTo>
                    <a:pt x="31853" y="17676"/>
                  </a:lnTo>
                  <a:lnTo>
                    <a:pt x="31227" y="18120"/>
                  </a:lnTo>
                  <a:lnTo>
                    <a:pt x="30652" y="18564"/>
                  </a:lnTo>
                  <a:lnTo>
                    <a:pt x="30182" y="19060"/>
                  </a:lnTo>
                  <a:lnTo>
                    <a:pt x="29190" y="20156"/>
                  </a:lnTo>
                  <a:lnTo>
                    <a:pt x="24908" y="24986"/>
                  </a:lnTo>
                  <a:lnTo>
                    <a:pt x="18929" y="31801"/>
                  </a:lnTo>
                  <a:lnTo>
                    <a:pt x="6214" y="46343"/>
                  </a:lnTo>
                  <a:lnTo>
                    <a:pt x="1" y="53497"/>
                  </a:lnTo>
                  <a:lnTo>
                    <a:pt x="4282" y="57962"/>
                  </a:lnTo>
                  <a:lnTo>
                    <a:pt x="6684" y="56291"/>
                  </a:lnTo>
                  <a:lnTo>
                    <a:pt x="9008" y="54672"/>
                  </a:lnTo>
                  <a:lnTo>
                    <a:pt x="11201" y="53106"/>
                  </a:lnTo>
                  <a:lnTo>
                    <a:pt x="13290" y="51565"/>
                  </a:lnTo>
                  <a:lnTo>
                    <a:pt x="15274" y="50051"/>
                  </a:lnTo>
                  <a:lnTo>
                    <a:pt x="17154" y="48615"/>
                  </a:lnTo>
                  <a:lnTo>
                    <a:pt x="18956" y="47205"/>
                  </a:lnTo>
                  <a:lnTo>
                    <a:pt x="20653" y="45821"/>
                  </a:lnTo>
                  <a:lnTo>
                    <a:pt x="22245" y="44516"/>
                  </a:lnTo>
                  <a:lnTo>
                    <a:pt x="23760" y="43236"/>
                  </a:lnTo>
                  <a:lnTo>
                    <a:pt x="25196" y="42009"/>
                  </a:lnTo>
                  <a:lnTo>
                    <a:pt x="26527" y="40834"/>
                  </a:lnTo>
                  <a:lnTo>
                    <a:pt x="27780" y="39712"/>
                  </a:lnTo>
                  <a:lnTo>
                    <a:pt x="28955" y="38615"/>
                  </a:lnTo>
                  <a:lnTo>
                    <a:pt x="30052" y="37597"/>
                  </a:lnTo>
                  <a:lnTo>
                    <a:pt x="31044" y="36631"/>
                  </a:lnTo>
                  <a:lnTo>
                    <a:pt x="31984" y="35691"/>
                  </a:lnTo>
                  <a:lnTo>
                    <a:pt x="32845" y="34829"/>
                  </a:lnTo>
                  <a:lnTo>
                    <a:pt x="34334" y="33263"/>
                  </a:lnTo>
                  <a:lnTo>
                    <a:pt x="35561" y="31905"/>
                  </a:lnTo>
                  <a:lnTo>
                    <a:pt x="36527" y="30783"/>
                  </a:lnTo>
                  <a:lnTo>
                    <a:pt x="37258" y="29895"/>
                  </a:lnTo>
                  <a:lnTo>
                    <a:pt x="37754" y="29268"/>
                  </a:lnTo>
                  <a:lnTo>
                    <a:pt x="38119" y="28746"/>
                  </a:lnTo>
                  <a:lnTo>
                    <a:pt x="41853" y="28903"/>
                  </a:lnTo>
                  <a:lnTo>
                    <a:pt x="45352" y="29033"/>
                  </a:lnTo>
                  <a:lnTo>
                    <a:pt x="48641" y="29138"/>
                  </a:lnTo>
                  <a:lnTo>
                    <a:pt x="51722" y="29216"/>
                  </a:lnTo>
                  <a:lnTo>
                    <a:pt x="54594" y="29268"/>
                  </a:lnTo>
                  <a:lnTo>
                    <a:pt x="57231" y="29320"/>
                  </a:lnTo>
                  <a:lnTo>
                    <a:pt x="61852" y="29347"/>
                  </a:lnTo>
                  <a:lnTo>
                    <a:pt x="65925" y="29320"/>
                  </a:lnTo>
                  <a:lnTo>
                    <a:pt x="68850" y="29268"/>
                  </a:lnTo>
                  <a:lnTo>
                    <a:pt x="70625" y="29216"/>
                  </a:lnTo>
                  <a:lnTo>
                    <a:pt x="71199" y="29190"/>
                  </a:lnTo>
                  <a:lnTo>
                    <a:pt x="72113" y="29190"/>
                  </a:lnTo>
                  <a:lnTo>
                    <a:pt x="72792" y="29138"/>
                  </a:lnTo>
                  <a:lnTo>
                    <a:pt x="73471" y="29085"/>
                  </a:lnTo>
                  <a:lnTo>
                    <a:pt x="74150" y="29033"/>
                  </a:lnTo>
                  <a:lnTo>
                    <a:pt x="74802" y="28929"/>
                  </a:lnTo>
                  <a:lnTo>
                    <a:pt x="75455" y="28824"/>
                  </a:lnTo>
                  <a:lnTo>
                    <a:pt x="76082" y="28668"/>
                  </a:lnTo>
                  <a:lnTo>
                    <a:pt x="76682" y="28511"/>
                  </a:lnTo>
                  <a:lnTo>
                    <a:pt x="77283" y="28328"/>
                  </a:lnTo>
                  <a:lnTo>
                    <a:pt x="77857" y="28146"/>
                  </a:lnTo>
                  <a:lnTo>
                    <a:pt x="78379" y="27911"/>
                  </a:lnTo>
                  <a:lnTo>
                    <a:pt x="78902" y="27649"/>
                  </a:lnTo>
                  <a:lnTo>
                    <a:pt x="79371" y="27388"/>
                  </a:lnTo>
                  <a:lnTo>
                    <a:pt x="79815" y="27101"/>
                  </a:lnTo>
                  <a:lnTo>
                    <a:pt x="80233" y="26762"/>
                  </a:lnTo>
                  <a:lnTo>
                    <a:pt x="80599" y="26422"/>
                  </a:lnTo>
                  <a:lnTo>
                    <a:pt x="80990" y="26005"/>
                  </a:lnTo>
                  <a:lnTo>
                    <a:pt x="81356" y="25561"/>
                  </a:lnTo>
                  <a:lnTo>
                    <a:pt x="81695" y="25117"/>
                  </a:lnTo>
                  <a:lnTo>
                    <a:pt x="82008" y="24647"/>
                  </a:lnTo>
                  <a:lnTo>
                    <a:pt x="82270" y="24151"/>
                  </a:lnTo>
                  <a:lnTo>
                    <a:pt x="82531" y="23655"/>
                  </a:lnTo>
                  <a:lnTo>
                    <a:pt x="82740" y="23159"/>
                  </a:lnTo>
                  <a:lnTo>
                    <a:pt x="82948" y="22637"/>
                  </a:lnTo>
                  <a:lnTo>
                    <a:pt x="83105" y="22114"/>
                  </a:lnTo>
                  <a:lnTo>
                    <a:pt x="83262" y="21592"/>
                  </a:lnTo>
                  <a:lnTo>
                    <a:pt x="83366" y="21044"/>
                  </a:lnTo>
                  <a:lnTo>
                    <a:pt x="83471" y="20496"/>
                  </a:lnTo>
                  <a:lnTo>
                    <a:pt x="83523" y="19947"/>
                  </a:lnTo>
                  <a:lnTo>
                    <a:pt x="83575" y="19373"/>
                  </a:lnTo>
                  <a:lnTo>
                    <a:pt x="83627" y="18799"/>
                  </a:lnTo>
                  <a:lnTo>
                    <a:pt x="83627" y="18224"/>
                  </a:lnTo>
                  <a:lnTo>
                    <a:pt x="83601" y="17519"/>
                  </a:lnTo>
                  <a:lnTo>
                    <a:pt x="83575" y="16814"/>
                  </a:lnTo>
                  <a:lnTo>
                    <a:pt x="83497" y="16109"/>
                  </a:lnTo>
                  <a:lnTo>
                    <a:pt x="83418" y="15404"/>
                  </a:lnTo>
                  <a:lnTo>
                    <a:pt x="83288" y="14699"/>
                  </a:lnTo>
                  <a:lnTo>
                    <a:pt x="83157" y="13968"/>
                  </a:lnTo>
                  <a:lnTo>
                    <a:pt x="83001" y="13263"/>
                  </a:lnTo>
                  <a:lnTo>
                    <a:pt x="82844" y="12558"/>
                  </a:lnTo>
                  <a:lnTo>
                    <a:pt x="82661" y="11854"/>
                  </a:lnTo>
                  <a:lnTo>
                    <a:pt x="82452" y="11149"/>
                  </a:lnTo>
                  <a:lnTo>
                    <a:pt x="82008" y="9791"/>
                  </a:lnTo>
                  <a:lnTo>
                    <a:pt x="81512" y="8459"/>
                  </a:lnTo>
                  <a:lnTo>
                    <a:pt x="81016" y="7180"/>
                  </a:lnTo>
                  <a:lnTo>
                    <a:pt x="80468" y="5953"/>
                  </a:lnTo>
                  <a:lnTo>
                    <a:pt x="79946" y="4804"/>
                  </a:lnTo>
                  <a:lnTo>
                    <a:pt x="79424" y="3734"/>
                  </a:lnTo>
                  <a:lnTo>
                    <a:pt x="78902" y="2768"/>
                  </a:lnTo>
                  <a:lnTo>
                    <a:pt x="78432" y="1906"/>
                  </a:lnTo>
                  <a:lnTo>
                    <a:pt x="77988" y="1123"/>
                  </a:lnTo>
                  <a:lnTo>
                    <a:pt x="77309" y="0"/>
                  </a:lnTo>
                  <a:close/>
                </a:path>
              </a:pathLst>
            </a:custGeom>
            <a:solidFill>
              <a:srgbClr val="F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8226;p116">
              <a:extLst>
                <a:ext uri="{FF2B5EF4-FFF2-40B4-BE49-F238E27FC236}">
                  <a16:creationId xmlns:a16="http://schemas.microsoft.com/office/drawing/2014/main" id="{BBEBBB2B-C199-EDEA-2BE7-E24751A1B3B7}"/>
                </a:ext>
              </a:extLst>
            </p:cNvPr>
            <p:cNvSpPr/>
            <p:nvPr/>
          </p:nvSpPr>
          <p:spPr>
            <a:xfrm>
              <a:off x="5107275" y="3862025"/>
              <a:ext cx="61375" cy="36575"/>
            </a:xfrm>
            <a:custGeom>
              <a:avLst/>
              <a:gdLst/>
              <a:ahLst/>
              <a:cxnLst/>
              <a:rect l="l" t="t" r="r" b="b"/>
              <a:pathLst>
                <a:path w="2455" h="1463" fill="none" extrusionOk="0">
                  <a:moveTo>
                    <a:pt x="2455" y="1"/>
                  </a:moveTo>
                  <a:lnTo>
                    <a:pt x="2455" y="1"/>
                  </a:lnTo>
                  <a:lnTo>
                    <a:pt x="1280" y="183"/>
                  </a:lnTo>
                  <a:lnTo>
                    <a:pt x="0" y="392"/>
                  </a:lnTo>
                  <a:lnTo>
                    <a:pt x="235" y="1463"/>
                  </a:lnTo>
                  <a:lnTo>
                    <a:pt x="1906" y="1463"/>
                  </a:lnTo>
                  <a:lnTo>
                    <a:pt x="1906" y="1463"/>
                  </a:lnTo>
                  <a:lnTo>
                    <a:pt x="2011" y="1097"/>
                  </a:lnTo>
                  <a:lnTo>
                    <a:pt x="2141" y="732"/>
                  </a:lnTo>
                  <a:lnTo>
                    <a:pt x="2272" y="366"/>
                  </a:lnTo>
                  <a:lnTo>
                    <a:pt x="24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8227;p116">
              <a:extLst>
                <a:ext uri="{FF2B5EF4-FFF2-40B4-BE49-F238E27FC236}">
                  <a16:creationId xmlns:a16="http://schemas.microsoft.com/office/drawing/2014/main" id="{94CB8B05-8339-9F06-A470-710C5DC2C799}"/>
                </a:ext>
              </a:extLst>
            </p:cNvPr>
            <p:cNvSpPr/>
            <p:nvPr/>
          </p:nvSpPr>
          <p:spPr>
            <a:xfrm>
              <a:off x="3921275" y="3577450"/>
              <a:ext cx="2090700" cy="1449050"/>
            </a:xfrm>
            <a:custGeom>
              <a:avLst/>
              <a:gdLst/>
              <a:ahLst/>
              <a:cxnLst/>
              <a:rect l="l" t="t" r="r" b="b"/>
              <a:pathLst>
                <a:path w="83628" h="57962" fill="none" extrusionOk="0">
                  <a:moveTo>
                    <a:pt x="77309" y="0"/>
                  </a:moveTo>
                  <a:lnTo>
                    <a:pt x="77309" y="0"/>
                  </a:lnTo>
                  <a:lnTo>
                    <a:pt x="77361" y="522"/>
                  </a:lnTo>
                  <a:lnTo>
                    <a:pt x="77335" y="522"/>
                  </a:lnTo>
                  <a:lnTo>
                    <a:pt x="77335" y="522"/>
                  </a:lnTo>
                  <a:lnTo>
                    <a:pt x="77335" y="522"/>
                  </a:lnTo>
                  <a:lnTo>
                    <a:pt x="77335" y="522"/>
                  </a:lnTo>
                  <a:lnTo>
                    <a:pt x="77335" y="522"/>
                  </a:lnTo>
                  <a:lnTo>
                    <a:pt x="68171" y="470"/>
                  </a:lnTo>
                  <a:lnTo>
                    <a:pt x="68171" y="470"/>
                  </a:lnTo>
                  <a:lnTo>
                    <a:pt x="68171" y="470"/>
                  </a:lnTo>
                  <a:lnTo>
                    <a:pt x="54307" y="366"/>
                  </a:lnTo>
                  <a:lnTo>
                    <a:pt x="54307" y="366"/>
                  </a:lnTo>
                  <a:lnTo>
                    <a:pt x="54072" y="1541"/>
                  </a:lnTo>
                  <a:lnTo>
                    <a:pt x="53889" y="2715"/>
                  </a:lnTo>
                  <a:lnTo>
                    <a:pt x="53889" y="2715"/>
                  </a:lnTo>
                  <a:lnTo>
                    <a:pt x="53759" y="3838"/>
                  </a:lnTo>
                  <a:lnTo>
                    <a:pt x="53576" y="5535"/>
                  </a:lnTo>
                  <a:lnTo>
                    <a:pt x="53576" y="5535"/>
                  </a:lnTo>
                  <a:lnTo>
                    <a:pt x="53263" y="9556"/>
                  </a:lnTo>
                  <a:lnTo>
                    <a:pt x="53263" y="9556"/>
                  </a:lnTo>
                  <a:lnTo>
                    <a:pt x="54255" y="9660"/>
                  </a:lnTo>
                  <a:lnTo>
                    <a:pt x="55116" y="9765"/>
                  </a:lnTo>
                  <a:lnTo>
                    <a:pt x="56004" y="9895"/>
                  </a:lnTo>
                  <a:lnTo>
                    <a:pt x="60469" y="6553"/>
                  </a:lnTo>
                  <a:lnTo>
                    <a:pt x="62296" y="8799"/>
                  </a:lnTo>
                  <a:lnTo>
                    <a:pt x="62296" y="8799"/>
                  </a:lnTo>
                  <a:lnTo>
                    <a:pt x="59346" y="10705"/>
                  </a:lnTo>
                  <a:lnTo>
                    <a:pt x="57153" y="12089"/>
                  </a:lnTo>
                  <a:lnTo>
                    <a:pt x="56343" y="12585"/>
                  </a:lnTo>
                  <a:lnTo>
                    <a:pt x="55874" y="12846"/>
                  </a:lnTo>
                  <a:lnTo>
                    <a:pt x="55874" y="12846"/>
                  </a:lnTo>
                  <a:lnTo>
                    <a:pt x="55874" y="12846"/>
                  </a:lnTo>
                  <a:lnTo>
                    <a:pt x="62453" y="12846"/>
                  </a:lnTo>
                  <a:lnTo>
                    <a:pt x="62453" y="14726"/>
                  </a:lnTo>
                  <a:lnTo>
                    <a:pt x="62453" y="14726"/>
                  </a:lnTo>
                  <a:lnTo>
                    <a:pt x="62453" y="14726"/>
                  </a:lnTo>
                  <a:lnTo>
                    <a:pt x="62427" y="14882"/>
                  </a:lnTo>
                  <a:lnTo>
                    <a:pt x="62375" y="15013"/>
                  </a:lnTo>
                  <a:lnTo>
                    <a:pt x="62270" y="15143"/>
                  </a:lnTo>
                  <a:lnTo>
                    <a:pt x="62114" y="15222"/>
                  </a:lnTo>
                  <a:lnTo>
                    <a:pt x="61957" y="15300"/>
                  </a:lnTo>
                  <a:lnTo>
                    <a:pt x="61774" y="15352"/>
                  </a:lnTo>
                  <a:lnTo>
                    <a:pt x="61591" y="15378"/>
                  </a:lnTo>
                  <a:lnTo>
                    <a:pt x="61409" y="15378"/>
                  </a:lnTo>
                  <a:lnTo>
                    <a:pt x="35744" y="15378"/>
                  </a:lnTo>
                  <a:lnTo>
                    <a:pt x="35744" y="15378"/>
                  </a:lnTo>
                  <a:lnTo>
                    <a:pt x="35065" y="15718"/>
                  </a:lnTo>
                  <a:lnTo>
                    <a:pt x="34412" y="16083"/>
                  </a:lnTo>
                  <a:lnTo>
                    <a:pt x="33759" y="16449"/>
                  </a:lnTo>
                  <a:lnTo>
                    <a:pt x="33107" y="16840"/>
                  </a:lnTo>
                  <a:lnTo>
                    <a:pt x="32480" y="17232"/>
                  </a:lnTo>
                  <a:lnTo>
                    <a:pt x="31853" y="17676"/>
                  </a:lnTo>
                  <a:lnTo>
                    <a:pt x="31227" y="18120"/>
                  </a:lnTo>
                  <a:lnTo>
                    <a:pt x="30652" y="18564"/>
                  </a:lnTo>
                  <a:lnTo>
                    <a:pt x="30652" y="18564"/>
                  </a:lnTo>
                  <a:lnTo>
                    <a:pt x="30182" y="19060"/>
                  </a:lnTo>
                  <a:lnTo>
                    <a:pt x="29190" y="20156"/>
                  </a:lnTo>
                  <a:lnTo>
                    <a:pt x="29190" y="20156"/>
                  </a:lnTo>
                  <a:lnTo>
                    <a:pt x="24908" y="24986"/>
                  </a:lnTo>
                  <a:lnTo>
                    <a:pt x="18929" y="31801"/>
                  </a:lnTo>
                  <a:lnTo>
                    <a:pt x="18929" y="31801"/>
                  </a:lnTo>
                  <a:lnTo>
                    <a:pt x="6214" y="46343"/>
                  </a:lnTo>
                  <a:lnTo>
                    <a:pt x="1" y="53497"/>
                  </a:lnTo>
                  <a:lnTo>
                    <a:pt x="4282" y="57962"/>
                  </a:lnTo>
                  <a:lnTo>
                    <a:pt x="4282" y="57962"/>
                  </a:lnTo>
                  <a:lnTo>
                    <a:pt x="6684" y="56291"/>
                  </a:lnTo>
                  <a:lnTo>
                    <a:pt x="9008" y="54672"/>
                  </a:lnTo>
                  <a:lnTo>
                    <a:pt x="11201" y="53106"/>
                  </a:lnTo>
                  <a:lnTo>
                    <a:pt x="13290" y="51565"/>
                  </a:lnTo>
                  <a:lnTo>
                    <a:pt x="15274" y="50051"/>
                  </a:lnTo>
                  <a:lnTo>
                    <a:pt x="17154" y="48615"/>
                  </a:lnTo>
                  <a:lnTo>
                    <a:pt x="18956" y="47205"/>
                  </a:lnTo>
                  <a:lnTo>
                    <a:pt x="20653" y="45821"/>
                  </a:lnTo>
                  <a:lnTo>
                    <a:pt x="22245" y="44516"/>
                  </a:lnTo>
                  <a:lnTo>
                    <a:pt x="23760" y="43236"/>
                  </a:lnTo>
                  <a:lnTo>
                    <a:pt x="25196" y="42009"/>
                  </a:lnTo>
                  <a:lnTo>
                    <a:pt x="26527" y="40834"/>
                  </a:lnTo>
                  <a:lnTo>
                    <a:pt x="27780" y="39712"/>
                  </a:lnTo>
                  <a:lnTo>
                    <a:pt x="28955" y="38615"/>
                  </a:lnTo>
                  <a:lnTo>
                    <a:pt x="30052" y="37597"/>
                  </a:lnTo>
                  <a:lnTo>
                    <a:pt x="31044" y="36631"/>
                  </a:lnTo>
                  <a:lnTo>
                    <a:pt x="31984" y="35691"/>
                  </a:lnTo>
                  <a:lnTo>
                    <a:pt x="32845" y="34829"/>
                  </a:lnTo>
                  <a:lnTo>
                    <a:pt x="34334" y="33263"/>
                  </a:lnTo>
                  <a:lnTo>
                    <a:pt x="35561" y="31905"/>
                  </a:lnTo>
                  <a:lnTo>
                    <a:pt x="36527" y="30783"/>
                  </a:lnTo>
                  <a:lnTo>
                    <a:pt x="37258" y="29895"/>
                  </a:lnTo>
                  <a:lnTo>
                    <a:pt x="37754" y="29268"/>
                  </a:lnTo>
                  <a:lnTo>
                    <a:pt x="38119" y="28746"/>
                  </a:lnTo>
                  <a:lnTo>
                    <a:pt x="38119" y="28746"/>
                  </a:lnTo>
                  <a:lnTo>
                    <a:pt x="41853" y="28903"/>
                  </a:lnTo>
                  <a:lnTo>
                    <a:pt x="45352" y="29033"/>
                  </a:lnTo>
                  <a:lnTo>
                    <a:pt x="48641" y="29138"/>
                  </a:lnTo>
                  <a:lnTo>
                    <a:pt x="51722" y="29216"/>
                  </a:lnTo>
                  <a:lnTo>
                    <a:pt x="54594" y="29268"/>
                  </a:lnTo>
                  <a:lnTo>
                    <a:pt x="57231" y="29320"/>
                  </a:lnTo>
                  <a:lnTo>
                    <a:pt x="61852" y="29347"/>
                  </a:lnTo>
                  <a:lnTo>
                    <a:pt x="61852" y="29347"/>
                  </a:lnTo>
                  <a:lnTo>
                    <a:pt x="65925" y="29320"/>
                  </a:lnTo>
                  <a:lnTo>
                    <a:pt x="68850" y="29268"/>
                  </a:lnTo>
                  <a:lnTo>
                    <a:pt x="70625" y="29216"/>
                  </a:lnTo>
                  <a:lnTo>
                    <a:pt x="71199" y="29190"/>
                  </a:lnTo>
                  <a:lnTo>
                    <a:pt x="71199" y="29190"/>
                  </a:lnTo>
                  <a:lnTo>
                    <a:pt x="71408" y="29190"/>
                  </a:lnTo>
                  <a:lnTo>
                    <a:pt x="71408" y="29190"/>
                  </a:lnTo>
                  <a:lnTo>
                    <a:pt x="72113" y="29190"/>
                  </a:lnTo>
                  <a:lnTo>
                    <a:pt x="72792" y="29138"/>
                  </a:lnTo>
                  <a:lnTo>
                    <a:pt x="73471" y="29085"/>
                  </a:lnTo>
                  <a:lnTo>
                    <a:pt x="74150" y="29033"/>
                  </a:lnTo>
                  <a:lnTo>
                    <a:pt x="74802" y="28929"/>
                  </a:lnTo>
                  <a:lnTo>
                    <a:pt x="75455" y="28824"/>
                  </a:lnTo>
                  <a:lnTo>
                    <a:pt x="76082" y="28668"/>
                  </a:lnTo>
                  <a:lnTo>
                    <a:pt x="76682" y="28511"/>
                  </a:lnTo>
                  <a:lnTo>
                    <a:pt x="77283" y="28328"/>
                  </a:lnTo>
                  <a:lnTo>
                    <a:pt x="77857" y="28146"/>
                  </a:lnTo>
                  <a:lnTo>
                    <a:pt x="78379" y="27911"/>
                  </a:lnTo>
                  <a:lnTo>
                    <a:pt x="78902" y="27649"/>
                  </a:lnTo>
                  <a:lnTo>
                    <a:pt x="79371" y="27388"/>
                  </a:lnTo>
                  <a:lnTo>
                    <a:pt x="79815" y="27101"/>
                  </a:lnTo>
                  <a:lnTo>
                    <a:pt x="80233" y="26762"/>
                  </a:lnTo>
                  <a:lnTo>
                    <a:pt x="80599" y="26422"/>
                  </a:lnTo>
                  <a:lnTo>
                    <a:pt x="80599" y="26422"/>
                  </a:lnTo>
                  <a:lnTo>
                    <a:pt x="80990" y="26005"/>
                  </a:lnTo>
                  <a:lnTo>
                    <a:pt x="81356" y="25561"/>
                  </a:lnTo>
                  <a:lnTo>
                    <a:pt x="81695" y="25117"/>
                  </a:lnTo>
                  <a:lnTo>
                    <a:pt x="82008" y="24647"/>
                  </a:lnTo>
                  <a:lnTo>
                    <a:pt x="82270" y="24151"/>
                  </a:lnTo>
                  <a:lnTo>
                    <a:pt x="82531" y="23655"/>
                  </a:lnTo>
                  <a:lnTo>
                    <a:pt x="82740" y="23159"/>
                  </a:lnTo>
                  <a:lnTo>
                    <a:pt x="82948" y="22637"/>
                  </a:lnTo>
                  <a:lnTo>
                    <a:pt x="83105" y="22114"/>
                  </a:lnTo>
                  <a:lnTo>
                    <a:pt x="83262" y="21592"/>
                  </a:lnTo>
                  <a:lnTo>
                    <a:pt x="83366" y="21044"/>
                  </a:lnTo>
                  <a:lnTo>
                    <a:pt x="83471" y="20496"/>
                  </a:lnTo>
                  <a:lnTo>
                    <a:pt x="83523" y="19947"/>
                  </a:lnTo>
                  <a:lnTo>
                    <a:pt x="83575" y="19373"/>
                  </a:lnTo>
                  <a:lnTo>
                    <a:pt x="83627" y="18799"/>
                  </a:lnTo>
                  <a:lnTo>
                    <a:pt x="83627" y="18224"/>
                  </a:lnTo>
                  <a:lnTo>
                    <a:pt x="83627" y="18224"/>
                  </a:lnTo>
                  <a:lnTo>
                    <a:pt x="83601" y="17519"/>
                  </a:lnTo>
                  <a:lnTo>
                    <a:pt x="83575" y="16814"/>
                  </a:lnTo>
                  <a:lnTo>
                    <a:pt x="83497" y="16109"/>
                  </a:lnTo>
                  <a:lnTo>
                    <a:pt x="83418" y="15404"/>
                  </a:lnTo>
                  <a:lnTo>
                    <a:pt x="83288" y="14699"/>
                  </a:lnTo>
                  <a:lnTo>
                    <a:pt x="83157" y="13968"/>
                  </a:lnTo>
                  <a:lnTo>
                    <a:pt x="83001" y="13263"/>
                  </a:lnTo>
                  <a:lnTo>
                    <a:pt x="82844" y="12558"/>
                  </a:lnTo>
                  <a:lnTo>
                    <a:pt x="82661" y="11854"/>
                  </a:lnTo>
                  <a:lnTo>
                    <a:pt x="82452" y="11149"/>
                  </a:lnTo>
                  <a:lnTo>
                    <a:pt x="82008" y="9791"/>
                  </a:lnTo>
                  <a:lnTo>
                    <a:pt x="81512" y="8459"/>
                  </a:lnTo>
                  <a:lnTo>
                    <a:pt x="81016" y="7180"/>
                  </a:lnTo>
                  <a:lnTo>
                    <a:pt x="80468" y="5953"/>
                  </a:lnTo>
                  <a:lnTo>
                    <a:pt x="79946" y="4804"/>
                  </a:lnTo>
                  <a:lnTo>
                    <a:pt x="79424" y="3734"/>
                  </a:lnTo>
                  <a:lnTo>
                    <a:pt x="78902" y="2768"/>
                  </a:lnTo>
                  <a:lnTo>
                    <a:pt x="78432" y="1906"/>
                  </a:lnTo>
                  <a:lnTo>
                    <a:pt x="77988" y="1123"/>
                  </a:lnTo>
                  <a:lnTo>
                    <a:pt x="77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8228;p116">
              <a:extLst>
                <a:ext uri="{FF2B5EF4-FFF2-40B4-BE49-F238E27FC236}">
                  <a16:creationId xmlns:a16="http://schemas.microsoft.com/office/drawing/2014/main" id="{C53E9702-30ED-9F4D-FF53-C7FB09DB4499}"/>
                </a:ext>
              </a:extLst>
            </p:cNvPr>
            <p:cNvSpPr/>
            <p:nvPr/>
          </p:nvSpPr>
          <p:spPr>
            <a:xfrm>
              <a:off x="3882775" y="4864600"/>
              <a:ext cx="194525" cy="197150"/>
            </a:xfrm>
            <a:custGeom>
              <a:avLst/>
              <a:gdLst/>
              <a:ahLst/>
              <a:cxnLst/>
              <a:rect l="l" t="t" r="r" b="b"/>
              <a:pathLst>
                <a:path w="7781" h="7886" extrusionOk="0">
                  <a:moveTo>
                    <a:pt x="2533" y="1"/>
                  </a:moveTo>
                  <a:lnTo>
                    <a:pt x="0" y="2612"/>
                  </a:lnTo>
                  <a:lnTo>
                    <a:pt x="4909" y="7886"/>
                  </a:lnTo>
                  <a:lnTo>
                    <a:pt x="7781" y="5797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8229;p116">
              <a:extLst>
                <a:ext uri="{FF2B5EF4-FFF2-40B4-BE49-F238E27FC236}">
                  <a16:creationId xmlns:a16="http://schemas.microsoft.com/office/drawing/2014/main" id="{8182E227-DA1E-AAD1-F113-84113EF9A042}"/>
                </a:ext>
              </a:extLst>
            </p:cNvPr>
            <p:cNvSpPr/>
            <p:nvPr/>
          </p:nvSpPr>
          <p:spPr>
            <a:xfrm>
              <a:off x="5208450" y="2726300"/>
              <a:ext cx="701700" cy="864225"/>
            </a:xfrm>
            <a:custGeom>
              <a:avLst/>
              <a:gdLst/>
              <a:ahLst/>
              <a:cxnLst/>
              <a:rect l="l" t="t" r="r" b="b"/>
              <a:pathLst>
                <a:path w="28068" h="34569" extrusionOk="0">
                  <a:moveTo>
                    <a:pt x="10392" y="0"/>
                  </a:moveTo>
                  <a:lnTo>
                    <a:pt x="8825" y="26"/>
                  </a:lnTo>
                  <a:lnTo>
                    <a:pt x="7285" y="52"/>
                  </a:lnTo>
                  <a:lnTo>
                    <a:pt x="5796" y="131"/>
                  </a:lnTo>
                  <a:lnTo>
                    <a:pt x="4439" y="209"/>
                  </a:lnTo>
                  <a:lnTo>
                    <a:pt x="2376" y="366"/>
                  </a:lnTo>
                  <a:lnTo>
                    <a:pt x="1593" y="444"/>
                  </a:lnTo>
                  <a:lnTo>
                    <a:pt x="1541" y="444"/>
                  </a:lnTo>
                  <a:lnTo>
                    <a:pt x="1462" y="522"/>
                  </a:lnTo>
                  <a:lnTo>
                    <a:pt x="1358" y="705"/>
                  </a:lnTo>
                  <a:lnTo>
                    <a:pt x="1201" y="1044"/>
                  </a:lnTo>
                  <a:lnTo>
                    <a:pt x="1018" y="1593"/>
                  </a:lnTo>
                  <a:lnTo>
                    <a:pt x="836" y="2402"/>
                  </a:lnTo>
                  <a:lnTo>
                    <a:pt x="653" y="3499"/>
                  </a:lnTo>
                  <a:lnTo>
                    <a:pt x="575" y="4178"/>
                  </a:lnTo>
                  <a:lnTo>
                    <a:pt x="496" y="4935"/>
                  </a:lnTo>
                  <a:lnTo>
                    <a:pt x="340" y="6606"/>
                  </a:lnTo>
                  <a:lnTo>
                    <a:pt x="235" y="7676"/>
                  </a:lnTo>
                  <a:lnTo>
                    <a:pt x="157" y="8903"/>
                  </a:lnTo>
                  <a:lnTo>
                    <a:pt x="79" y="10287"/>
                  </a:lnTo>
                  <a:lnTo>
                    <a:pt x="26" y="11827"/>
                  </a:lnTo>
                  <a:lnTo>
                    <a:pt x="0" y="13498"/>
                  </a:lnTo>
                  <a:lnTo>
                    <a:pt x="26" y="15300"/>
                  </a:lnTo>
                  <a:lnTo>
                    <a:pt x="105" y="17258"/>
                  </a:lnTo>
                  <a:lnTo>
                    <a:pt x="235" y="19347"/>
                  </a:lnTo>
                  <a:lnTo>
                    <a:pt x="314" y="20443"/>
                  </a:lnTo>
                  <a:lnTo>
                    <a:pt x="418" y="21566"/>
                  </a:lnTo>
                  <a:lnTo>
                    <a:pt x="549" y="22715"/>
                  </a:lnTo>
                  <a:lnTo>
                    <a:pt x="705" y="23890"/>
                  </a:lnTo>
                  <a:lnTo>
                    <a:pt x="862" y="25117"/>
                  </a:lnTo>
                  <a:lnTo>
                    <a:pt x="1071" y="26344"/>
                  </a:lnTo>
                  <a:lnTo>
                    <a:pt x="1280" y="27623"/>
                  </a:lnTo>
                  <a:lnTo>
                    <a:pt x="1541" y="28929"/>
                  </a:lnTo>
                  <a:lnTo>
                    <a:pt x="1802" y="30260"/>
                  </a:lnTo>
                  <a:lnTo>
                    <a:pt x="2089" y="31618"/>
                  </a:lnTo>
                  <a:lnTo>
                    <a:pt x="2428" y="33002"/>
                  </a:lnTo>
                  <a:lnTo>
                    <a:pt x="2794" y="34412"/>
                  </a:lnTo>
                  <a:lnTo>
                    <a:pt x="25848" y="34568"/>
                  </a:lnTo>
                  <a:lnTo>
                    <a:pt x="25717" y="33080"/>
                  </a:lnTo>
                  <a:lnTo>
                    <a:pt x="25613" y="31435"/>
                  </a:lnTo>
                  <a:lnTo>
                    <a:pt x="25535" y="29712"/>
                  </a:lnTo>
                  <a:lnTo>
                    <a:pt x="25482" y="27911"/>
                  </a:lnTo>
                  <a:lnTo>
                    <a:pt x="25456" y="26031"/>
                  </a:lnTo>
                  <a:lnTo>
                    <a:pt x="25430" y="24099"/>
                  </a:lnTo>
                  <a:lnTo>
                    <a:pt x="25456" y="22167"/>
                  </a:lnTo>
                  <a:lnTo>
                    <a:pt x="25535" y="20208"/>
                  </a:lnTo>
                  <a:lnTo>
                    <a:pt x="25613" y="18276"/>
                  </a:lnTo>
                  <a:lnTo>
                    <a:pt x="25717" y="16397"/>
                  </a:lnTo>
                  <a:lnTo>
                    <a:pt x="25874" y="14569"/>
                  </a:lnTo>
                  <a:lnTo>
                    <a:pt x="26083" y="12820"/>
                  </a:lnTo>
                  <a:lnTo>
                    <a:pt x="26318" y="11149"/>
                  </a:lnTo>
                  <a:lnTo>
                    <a:pt x="26448" y="10365"/>
                  </a:lnTo>
                  <a:lnTo>
                    <a:pt x="26579" y="9634"/>
                  </a:lnTo>
                  <a:lnTo>
                    <a:pt x="26736" y="8903"/>
                  </a:lnTo>
                  <a:lnTo>
                    <a:pt x="26892" y="8224"/>
                  </a:lnTo>
                  <a:lnTo>
                    <a:pt x="27075" y="7598"/>
                  </a:lnTo>
                  <a:lnTo>
                    <a:pt x="27258" y="6997"/>
                  </a:lnTo>
                  <a:lnTo>
                    <a:pt x="27597" y="5979"/>
                  </a:lnTo>
                  <a:lnTo>
                    <a:pt x="27989" y="4909"/>
                  </a:lnTo>
                  <a:lnTo>
                    <a:pt x="28015" y="4830"/>
                  </a:lnTo>
                  <a:lnTo>
                    <a:pt x="28041" y="4647"/>
                  </a:lnTo>
                  <a:lnTo>
                    <a:pt x="28067" y="4465"/>
                  </a:lnTo>
                  <a:lnTo>
                    <a:pt x="28067" y="4282"/>
                  </a:lnTo>
                  <a:lnTo>
                    <a:pt x="28067" y="4099"/>
                  </a:lnTo>
                  <a:lnTo>
                    <a:pt x="28041" y="3916"/>
                  </a:lnTo>
                  <a:lnTo>
                    <a:pt x="27989" y="3734"/>
                  </a:lnTo>
                  <a:lnTo>
                    <a:pt x="27911" y="3577"/>
                  </a:lnTo>
                  <a:lnTo>
                    <a:pt x="27832" y="3420"/>
                  </a:lnTo>
                  <a:lnTo>
                    <a:pt x="27754" y="3264"/>
                  </a:lnTo>
                  <a:lnTo>
                    <a:pt x="27649" y="3133"/>
                  </a:lnTo>
                  <a:lnTo>
                    <a:pt x="27519" y="3003"/>
                  </a:lnTo>
                  <a:lnTo>
                    <a:pt x="27388" y="2898"/>
                  </a:lnTo>
                  <a:lnTo>
                    <a:pt x="27258" y="2794"/>
                  </a:lnTo>
                  <a:lnTo>
                    <a:pt x="27101" y="2689"/>
                  </a:lnTo>
                  <a:lnTo>
                    <a:pt x="26918" y="2611"/>
                  </a:lnTo>
                  <a:lnTo>
                    <a:pt x="26736" y="2559"/>
                  </a:lnTo>
                  <a:lnTo>
                    <a:pt x="25039" y="2089"/>
                  </a:lnTo>
                  <a:lnTo>
                    <a:pt x="23315" y="1671"/>
                  </a:lnTo>
                  <a:lnTo>
                    <a:pt x="21592" y="1306"/>
                  </a:lnTo>
                  <a:lnTo>
                    <a:pt x="19843" y="992"/>
                  </a:lnTo>
                  <a:lnTo>
                    <a:pt x="18668" y="809"/>
                  </a:lnTo>
                  <a:lnTo>
                    <a:pt x="17493" y="627"/>
                  </a:lnTo>
                  <a:lnTo>
                    <a:pt x="16318" y="470"/>
                  </a:lnTo>
                  <a:lnTo>
                    <a:pt x="15143" y="340"/>
                  </a:lnTo>
                  <a:lnTo>
                    <a:pt x="13942" y="235"/>
                  </a:lnTo>
                  <a:lnTo>
                    <a:pt x="12767" y="131"/>
                  </a:lnTo>
                  <a:lnTo>
                    <a:pt x="11593" y="52"/>
                  </a:lnTo>
                  <a:lnTo>
                    <a:pt x="1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8230;p116">
              <a:extLst>
                <a:ext uri="{FF2B5EF4-FFF2-40B4-BE49-F238E27FC236}">
                  <a16:creationId xmlns:a16="http://schemas.microsoft.com/office/drawing/2014/main" id="{714EE766-701D-9996-EFE5-2DFEBEF5D457}"/>
                </a:ext>
              </a:extLst>
            </p:cNvPr>
            <p:cNvSpPr/>
            <p:nvPr/>
          </p:nvSpPr>
          <p:spPr>
            <a:xfrm>
              <a:off x="5208450" y="2726300"/>
              <a:ext cx="701700" cy="864225"/>
            </a:xfrm>
            <a:custGeom>
              <a:avLst/>
              <a:gdLst/>
              <a:ahLst/>
              <a:cxnLst/>
              <a:rect l="l" t="t" r="r" b="b"/>
              <a:pathLst>
                <a:path w="28068" h="34569" fill="none" extrusionOk="0">
                  <a:moveTo>
                    <a:pt x="27258" y="6997"/>
                  </a:moveTo>
                  <a:lnTo>
                    <a:pt x="27258" y="6997"/>
                  </a:lnTo>
                  <a:lnTo>
                    <a:pt x="27075" y="7598"/>
                  </a:lnTo>
                  <a:lnTo>
                    <a:pt x="26892" y="8224"/>
                  </a:lnTo>
                  <a:lnTo>
                    <a:pt x="26736" y="8903"/>
                  </a:lnTo>
                  <a:lnTo>
                    <a:pt x="26579" y="9634"/>
                  </a:lnTo>
                  <a:lnTo>
                    <a:pt x="26448" y="10365"/>
                  </a:lnTo>
                  <a:lnTo>
                    <a:pt x="26318" y="11149"/>
                  </a:lnTo>
                  <a:lnTo>
                    <a:pt x="26083" y="12820"/>
                  </a:lnTo>
                  <a:lnTo>
                    <a:pt x="25874" y="14569"/>
                  </a:lnTo>
                  <a:lnTo>
                    <a:pt x="25717" y="16397"/>
                  </a:lnTo>
                  <a:lnTo>
                    <a:pt x="25613" y="18276"/>
                  </a:lnTo>
                  <a:lnTo>
                    <a:pt x="25535" y="20208"/>
                  </a:lnTo>
                  <a:lnTo>
                    <a:pt x="25456" y="22167"/>
                  </a:lnTo>
                  <a:lnTo>
                    <a:pt x="25430" y="24099"/>
                  </a:lnTo>
                  <a:lnTo>
                    <a:pt x="25456" y="26031"/>
                  </a:lnTo>
                  <a:lnTo>
                    <a:pt x="25482" y="27911"/>
                  </a:lnTo>
                  <a:lnTo>
                    <a:pt x="25535" y="29712"/>
                  </a:lnTo>
                  <a:lnTo>
                    <a:pt x="25613" y="31435"/>
                  </a:lnTo>
                  <a:lnTo>
                    <a:pt x="25717" y="33080"/>
                  </a:lnTo>
                  <a:lnTo>
                    <a:pt x="25848" y="34568"/>
                  </a:lnTo>
                  <a:lnTo>
                    <a:pt x="2794" y="34412"/>
                  </a:lnTo>
                  <a:lnTo>
                    <a:pt x="2794" y="34412"/>
                  </a:lnTo>
                  <a:lnTo>
                    <a:pt x="2428" y="33002"/>
                  </a:lnTo>
                  <a:lnTo>
                    <a:pt x="2089" y="31618"/>
                  </a:lnTo>
                  <a:lnTo>
                    <a:pt x="1802" y="30260"/>
                  </a:lnTo>
                  <a:lnTo>
                    <a:pt x="1541" y="28929"/>
                  </a:lnTo>
                  <a:lnTo>
                    <a:pt x="1280" y="27623"/>
                  </a:lnTo>
                  <a:lnTo>
                    <a:pt x="1071" y="26344"/>
                  </a:lnTo>
                  <a:lnTo>
                    <a:pt x="862" y="25117"/>
                  </a:lnTo>
                  <a:lnTo>
                    <a:pt x="705" y="23890"/>
                  </a:lnTo>
                  <a:lnTo>
                    <a:pt x="549" y="22715"/>
                  </a:lnTo>
                  <a:lnTo>
                    <a:pt x="418" y="21566"/>
                  </a:lnTo>
                  <a:lnTo>
                    <a:pt x="314" y="20443"/>
                  </a:lnTo>
                  <a:lnTo>
                    <a:pt x="235" y="19347"/>
                  </a:lnTo>
                  <a:lnTo>
                    <a:pt x="105" y="17258"/>
                  </a:lnTo>
                  <a:lnTo>
                    <a:pt x="26" y="15300"/>
                  </a:lnTo>
                  <a:lnTo>
                    <a:pt x="0" y="13498"/>
                  </a:lnTo>
                  <a:lnTo>
                    <a:pt x="26" y="11827"/>
                  </a:lnTo>
                  <a:lnTo>
                    <a:pt x="79" y="10287"/>
                  </a:lnTo>
                  <a:lnTo>
                    <a:pt x="157" y="8903"/>
                  </a:lnTo>
                  <a:lnTo>
                    <a:pt x="235" y="7676"/>
                  </a:lnTo>
                  <a:lnTo>
                    <a:pt x="340" y="6606"/>
                  </a:lnTo>
                  <a:lnTo>
                    <a:pt x="496" y="4935"/>
                  </a:lnTo>
                  <a:lnTo>
                    <a:pt x="496" y="4935"/>
                  </a:lnTo>
                  <a:lnTo>
                    <a:pt x="575" y="4178"/>
                  </a:lnTo>
                  <a:lnTo>
                    <a:pt x="653" y="3499"/>
                  </a:lnTo>
                  <a:lnTo>
                    <a:pt x="836" y="2402"/>
                  </a:lnTo>
                  <a:lnTo>
                    <a:pt x="1018" y="1593"/>
                  </a:lnTo>
                  <a:lnTo>
                    <a:pt x="1201" y="1044"/>
                  </a:lnTo>
                  <a:lnTo>
                    <a:pt x="1358" y="705"/>
                  </a:lnTo>
                  <a:lnTo>
                    <a:pt x="1462" y="522"/>
                  </a:lnTo>
                  <a:lnTo>
                    <a:pt x="1541" y="444"/>
                  </a:lnTo>
                  <a:lnTo>
                    <a:pt x="1593" y="444"/>
                  </a:lnTo>
                  <a:lnTo>
                    <a:pt x="1593" y="444"/>
                  </a:lnTo>
                  <a:lnTo>
                    <a:pt x="2376" y="366"/>
                  </a:lnTo>
                  <a:lnTo>
                    <a:pt x="4439" y="209"/>
                  </a:lnTo>
                  <a:lnTo>
                    <a:pt x="5796" y="131"/>
                  </a:lnTo>
                  <a:lnTo>
                    <a:pt x="7285" y="52"/>
                  </a:lnTo>
                  <a:lnTo>
                    <a:pt x="8825" y="26"/>
                  </a:lnTo>
                  <a:lnTo>
                    <a:pt x="10392" y="0"/>
                  </a:lnTo>
                  <a:lnTo>
                    <a:pt x="10392" y="0"/>
                  </a:lnTo>
                  <a:lnTo>
                    <a:pt x="11593" y="52"/>
                  </a:lnTo>
                  <a:lnTo>
                    <a:pt x="12767" y="131"/>
                  </a:lnTo>
                  <a:lnTo>
                    <a:pt x="13942" y="235"/>
                  </a:lnTo>
                  <a:lnTo>
                    <a:pt x="15143" y="340"/>
                  </a:lnTo>
                  <a:lnTo>
                    <a:pt x="16318" y="470"/>
                  </a:lnTo>
                  <a:lnTo>
                    <a:pt x="17493" y="627"/>
                  </a:lnTo>
                  <a:lnTo>
                    <a:pt x="18668" y="809"/>
                  </a:lnTo>
                  <a:lnTo>
                    <a:pt x="19843" y="992"/>
                  </a:lnTo>
                  <a:lnTo>
                    <a:pt x="19843" y="992"/>
                  </a:lnTo>
                  <a:lnTo>
                    <a:pt x="21592" y="1306"/>
                  </a:lnTo>
                  <a:lnTo>
                    <a:pt x="23315" y="1671"/>
                  </a:lnTo>
                  <a:lnTo>
                    <a:pt x="25039" y="2089"/>
                  </a:lnTo>
                  <a:lnTo>
                    <a:pt x="26736" y="2559"/>
                  </a:lnTo>
                  <a:lnTo>
                    <a:pt x="26736" y="2559"/>
                  </a:lnTo>
                  <a:lnTo>
                    <a:pt x="26918" y="2611"/>
                  </a:lnTo>
                  <a:lnTo>
                    <a:pt x="27101" y="2689"/>
                  </a:lnTo>
                  <a:lnTo>
                    <a:pt x="27258" y="2794"/>
                  </a:lnTo>
                  <a:lnTo>
                    <a:pt x="27388" y="2898"/>
                  </a:lnTo>
                  <a:lnTo>
                    <a:pt x="27519" y="3003"/>
                  </a:lnTo>
                  <a:lnTo>
                    <a:pt x="27649" y="3133"/>
                  </a:lnTo>
                  <a:lnTo>
                    <a:pt x="27754" y="3264"/>
                  </a:lnTo>
                  <a:lnTo>
                    <a:pt x="27832" y="3420"/>
                  </a:lnTo>
                  <a:lnTo>
                    <a:pt x="27911" y="3577"/>
                  </a:lnTo>
                  <a:lnTo>
                    <a:pt x="27989" y="3734"/>
                  </a:lnTo>
                  <a:lnTo>
                    <a:pt x="28041" y="3916"/>
                  </a:lnTo>
                  <a:lnTo>
                    <a:pt x="28067" y="4099"/>
                  </a:lnTo>
                  <a:lnTo>
                    <a:pt x="28067" y="4282"/>
                  </a:lnTo>
                  <a:lnTo>
                    <a:pt x="28067" y="4465"/>
                  </a:lnTo>
                  <a:lnTo>
                    <a:pt x="28041" y="4647"/>
                  </a:lnTo>
                  <a:lnTo>
                    <a:pt x="28015" y="4830"/>
                  </a:lnTo>
                  <a:lnTo>
                    <a:pt x="28015" y="4830"/>
                  </a:lnTo>
                  <a:lnTo>
                    <a:pt x="27989" y="4909"/>
                  </a:lnTo>
                  <a:lnTo>
                    <a:pt x="27989" y="4909"/>
                  </a:lnTo>
                  <a:lnTo>
                    <a:pt x="27597" y="5979"/>
                  </a:lnTo>
                  <a:lnTo>
                    <a:pt x="27258" y="69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8231;p116">
              <a:extLst>
                <a:ext uri="{FF2B5EF4-FFF2-40B4-BE49-F238E27FC236}">
                  <a16:creationId xmlns:a16="http://schemas.microsoft.com/office/drawing/2014/main" id="{51432EF3-6A2B-741A-C310-2BA386C5F140}"/>
                </a:ext>
              </a:extLst>
            </p:cNvPr>
            <p:cNvSpPr/>
            <p:nvPr/>
          </p:nvSpPr>
          <p:spPr>
            <a:xfrm>
              <a:off x="5844200" y="2790475"/>
              <a:ext cx="65950" cy="787000"/>
            </a:xfrm>
            <a:custGeom>
              <a:avLst/>
              <a:gdLst/>
              <a:ahLst/>
              <a:cxnLst/>
              <a:rect l="l" t="t" r="r" b="b"/>
              <a:pathLst>
                <a:path w="2638" h="31480" extrusionOk="0">
                  <a:moveTo>
                    <a:pt x="1357" y="0"/>
                  </a:moveTo>
                  <a:lnTo>
                    <a:pt x="1410" y="18"/>
                  </a:lnTo>
                  <a:lnTo>
                    <a:pt x="1593" y="96"/>
                  </a:lnTo>
                  <a:lnTo>
                    <a:pt x="1750" y="175"/>
                  </a:lnTo>
                  <a:lnTo>
                    <a:pt x="1671" y="122"/>
                  </a:lnTo>
                  <a:lnTo>
                    <a:pt x="1488" y="44"/>
                  </a:lnTo>
                  <a:lnTo>
                    <a:pt x="1357" y="0"/>
                  </a:lnTo>
                  <a:close/>
                  <a:moveTo>
                    <a:pt x="1828" y="227"/>
                  </a:moveTo>
                  <a:lnTo>
                    <a:pt x="1958" y="331"/>
                  </a:lnTo>
                  <a:lnTo>
                    <a:pt x="2089" y="436"/>
                  </a:lnTo>
                  <a:lnTo>
                    <a:pt x="2037" y="383"/>
                  </a:lnTo>
                  <a:lnTo>
                    <a:pt x="1906" y="279"/>
                  </a:lnTo>
                  <a:lnTo>
                    <a:pt x="1828" y="227"/>
                  </a:lnTo>
                  <a:close/>
                  <a:moveTo>
                    <a:pt x="2167" y="514"/>
                  </a:moveTo>
                  <a:lnTo>
                    <a:pt x="2272" y="645"/>
                  </a:lnTo>
                  <a:lnTo>
                    <a:pt x="2219" y="566"/>
                  </a:lnTo>
                  <a:lnTo>
                    <a:pt x="2167" y="514"/>
                  </a:lnTo>
                  <a:close/>
                  <a:moveTo>
                    <a:pt x="2272" y="645"/>
                  </a:moveTo>
                  <a:lnTo>
                    <a:pt x="2324" y="723"/>
                  </a:lnTo>
                  <a:lnTo>
                    <a:pt x="2402" y="853"/>
                  </a:lnTo>
                  <a:lnTo>
                    <a:pt x="2481" y="1010"/>
                  </a:lnTo>
                  <a:lnTo>
                    <a:pt x="2559" y="1193"/>
                  </a:lnTo>
                  <a:lnTo>
                    <a:pt x="2585" y="1271"/>
                  </a:lnTo>
                  <a:lnTo>
                    <a:pt x="2585" y="1271"/>
                  </a:lnTo>
                  <a:lnTo>
                    <a:pt x="2533" y="1114"/>
                  </a:lnTo>
                  <a:lnTo>
                    <a:pt x="2454" y="932"/>
                  </a:lnTo>
                  <a:lnTo>
                    <a:pt x="2376" y="775"/>
                  </a:lnTo>
                  <a:lnTo>
                    <a:pt x="2272" y="645"/>
                  </a:lnTo>
                  <a:close/>
                  <a:moveTo>
                    <a:pt x="2585" y="1271"/>
                  </a:moveTo>
                  <a:lnTo>
                    <a:pt x="2611" y="1454"/>
                  </a:lnTo>
                  <a:lnTo>
                    <a:pt x="2637" y="1611"/>
                  </a:lnTo>
                  <a:lnTo>
                    <a:pt x="2637" y="1532"/>
                  </a:lnTo>
                  <a:lnTo>
                    <a:pt x="2611" y="1349"/>
                  </a:lnTo>
                  <a:lnTo>
                    <a:pt x="2585" y="1271"/>
                  </a:lnTo>
                  <a:close/>
                  <a:moveTo>
                    <a:pt x="2637" y="1898"/>
                  </a:moveTo>
                  <a:lnTo>
                    <a:pt x="2615" y="2054"/>
                  </a:lnTo>
                  <a:lnTo>
                    <a:pt x="2637" y="1976"/>
                  </a:lnTo>
                  <a:lnTo>
                    <a:pt x="2637" y="1898"/>
                  </a:lnTo>
                  <a:close/>
                  <a:moveTo>
                    <a:pt x="2615" y="2054"/>
                  </a:moveTo>
                  <a:lnTo>
                    <a:pt x="2585" y="2159"/>
                  </a:lnTo>
                  <a:lnTo>
                    <a:pt x="2559" y="2342"/>
                  </a:lnTo>
                  <a:lnTo>
                    <a:pt x="2585" y="2263"/>
                  </a:lnTo>
                  <a:lnTo>
                    <a:pt x="2611" y="2080"/>
                  </a:lnTo>
                  <a:lnTo>
                    <a:pt x="2615" y="2054"/>
                  </a:lnTo>
                  <a:close/>
                  <a:moveTo>
                    <a:pt x="2559" y="2342"/>
                  </a:moveTo>
                  <a:lnTo>
                    <a:pt x="2167" y="3412"/>
                  </a:lnTo>
                  <a:lnTo>
                    <a:pt x="1828" y="4430"/>
                  </a:lnTo>
                  <a:lnTo>
                    <a:pt x="1645" y="5057"/>
                  </a:lnTo>
                  <a:lnTo>
                    <a:pt x="1462" y="5736"/>
                  </a:lnTo>
                  <a:lnTo>
                    <a:pt x="1280" y="6467"/>
                  </a:lnTo>
                  <a:lnTo>
                    <a:pt x="1123" y="7224"/>
                  </a:lnTo>
                  <a:lnTo>
                    <a:pt x="966" y="8033"/>
                  </a:lnTo>
                  <a:lnTo>
                    <a:pt x="836" y="8869"/>
                  </a:lnTo>
                  <a:lnTo>
                    <a:pt x="601" y="10644"/>
                  </a:lnTo>
                  <a:lnTo>
                    <a:pt x="470" y="12080"/>
                  </a:lnTo>
                  <a:lnTo>
                    <a:pt x="340" y="13516"/>
                  </a:lnTo>
                  <a:lnTo>
                    <a:pt x="235" y="14952"/>
                  </a:lnTo>
                  <a:lnTo>
                    <a:pt x="157" y="16414"/>
                  </a:lnTo>
                  <a:lnTo>
                    <a:pt x="105" y="17850"/>
                  </a:lnTo>
                  <a:lnTo>
                    <a:pt x="52" y="19286"/>
                  </a:lnTo>
                  <a:lnTo>
                    <a:pt x="26" y="20748"/>
                  </a:lnTo>
                  <a:lnTo>
                    <a:pt x="0" y="22184"/>
                  </a:lnTo>
                  <a:lnTo>
                    <a:pt x="26" y="24795"/>
                  </a:lnTo>
                  <a:lnTo>
                    <a:pt x="79" y="26466"/>
                  </a:lnTo>
                  <a:lnTo>
                    <a:pt x="157" y="28111"/>
                  </a:lnTo>
                  <a:lnTo>
                    <a:pt x="261" y="29782"/>
                  </a:lnTo>
                  <a:lnTo>
                    <a:pt x="366" y="31427"/>
                  </a:lnTo>
                  <a:lnTo>
                    <a:pt x="392" y="31479"/>
                  </a:lnTo>
                  <a:lnTo>
                    <a:pt x="209" y="28868"/>
                  </a:lnTo>
                  <a:lnTo>
                    <a:pt x="105" y="26257"/>
                  </a:lnTo>
                  <a:lnTo>
                    <a:pt x="26" y="23646"/>
                  </a:lnTo>
                  <a:lnTo>
                    <a:pt x="26" y="21062"/>
                  </a:lnTo>
                  <a:lnTo>
                    <a:pt x="105" y="18451"/>
                  </a:lnTo>
                  <a:lnTo>
                    <a:pt x="209" y="15840"/>
                  </a:lnTo>
                  <a:lnTo>
                    <a:pt x="392" y="13229"/>
                  </a:lnTo>
                  <a:lnTo>
                    <a:pt x="627" y="10644"/>
                  </a:lnTo>
                  <a:lnTo>
                    <a:pt x="705" y="9861"/>
                  </a:lnTo>
                  <a:lnTo>
                    <a:pt x="810" y="9078"/>
                  </a:lnTo>
                  <a:lnTo>
                    <a:pt x="940" y="8294"/>
                  </a:lnTo>
                  <a:lnTo>
                    <a:pt x="1097" y="7511"/>
                  </a:lnTo>
                  <a:lnTo>
                    <a:pt x="1253" y="6728"/>
                  </a:lnTo>
                  <a:lnTo>
                    <a:pt x="1436" y="5971"/>
                  </a:lnTo>
                  <a:lnTo>
                    <a:pt x="1619" y="5187"/>
                  </a:lnTo>
                  <a:lnTo>
                    <a:pt x="1854" y="4430"/>
                  </a:lnTo>
                  <a:lnTo>
                    <a:pt x="2559" y="2342"/>
                  </a:lnTo>
                  <a:close/>
                </a:path>
              </a:pathLst>
            </a:custGeom>
            <a:solidFill>
              <a:srgbClr val="F4B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8232;p116">
              <a:extLst>
                <a:ext uri="{FF2B5EF4-FFF2-40B4-BE49-F238E27FC236}">
                  <a16:creationId xmlns:a16="http://schemas.microsoft.com/office/drawing/2014/main" id="{2A7D19E7-37B8-78C4-7572-182AC6841372}"/>
                </a:ext>
              </a:extLst>
            </p:cNvPr>
            <p:cNvSpPr/>
            <p:nvPr/>
          </p:nvSpPr>
          <p:spPr>
            <a:xfrm>
              <a:off x="5844200" y="2790250"/>
              <a:ext cx="65950" cy="787225"/>
            </a:xfrm>
            <a:custGeom>
              <a:avLst/>
              <a:gdLst/>
              <a:ahLst/>
              <a:cxnLst/>
              <a:rect l="l" t="t" r="r" b="b"/>
              <a:pathLst>
                <a:path w="2638" h="31489" fill="none" extrusionOk="0">
                  <a:moveTo>
                    <a:pt x="1332" y="1"/>
                  </a:moveTo>
                  <a:lnTo>
                    <a:pt x="1332" y="1"/>
                  </a:lnTo>
                  <a:lnTo>
                    <a:pt x="1488" y="53"/>
                  </a:lnTo>
                  <a:lnTo>
                    <a:pt x="1671" y="131"/>
                  </a:lnTo>
                  <a:lnTo>
                    <a:pt x="1828" y="236"/>
                  </a:lnTo>
                  <a:lnTo>
                    <a:pt x="1958" y="340"/>
                  </a:lnTo>
                  <a:lnTo>
                    <a:pt x="2089" y="445"/>
                  </a:lnTo>
                  <a:lnTo>
                    <a:pt x="2219" y="575"/>
                  </a:lnTo>
                  <a:lnTo>
                    <a:pt x="2324" y="732"/>
                  </a:lnTo>
                  <a:lnTo>
                    <a:pt x="2402" y="862"/>
                  </a:lnTo>
                  <a:lnTo>
                    <a:pt x="2481" y="1019"/>
                  </a:lnTo>
                  <a:lnTo>
                    <a:pt x="2559" y="1202"/>
                  </a:lnTo>
                  <a:lnTo>
                    <a:pt x="2611" y="1358"/>
                  </a:lnTo>
                  <a:lnTo>
                    <a:pt x="2637" y="1541"/>
                  </a:lnTo>
                  <a:lnTo>
                    <a:pt x="2637" y="1724"/>
                  </a:lnTo>
                  <a:lnTo>
                    <a:pt x="2637" y="1907"/>
                  </a:lnTo>
                  <a:lnTo>
                    <a:pt x="2611" y="2089"/>
                  </a:lnTo>
                  <a:lnTo>
                    <a:pt x="2585" y="2272"/>
                  </a:lnTo>
                  <a:lnTo>
                    <a:pt x="2585" y="2272"/>
                  </a:lnTo>
                  <a:lnTo>
                    <a:pt x="2559" y="2351"/>
                  </a:lnTo>
                  <a:lnTo>
                    <a:pt x="2559" y="2351"/>
                  </a:lnTo>
                  <a:lnTo>
                    <a:pt x="2167" y="3421"/>
                  </a:lnTo>
                  <a:lnTo>
                    <a:pt x="1828" y="4439"/>
                  </a:lnTo>
                  <a:lnTo>
                    <a:pt x="1828" y="4439"/>
                  </a:lnTo>
                  <a:lnTo>
                    <a:pt x="1645" y="5066"/>
                  </a:lnTo>
                  <a:lnTo>
                    <a:pt x="1462" y="5745"/>
                  </a:lnTo>
                  <a:lnTo>
                    <a:pt x="1280" y="6476"/>
                  </a:lnTo>
                  <a:lnTo>
                    <a:pt x="1123" y="7233"/>
                  </a:lnTo>
                  <a:lnTo>
                    <a:pt x="966" y="8042"/>
                  </a:lnTo>
                  <a:lnTo>
                    <a:pt x="836" y="8878"/>
                  </a:lnTo>
                  <a:lnTo>
                    <a:pt x="601" y="10653"/>
                  </a:lnTo>
                  <a:lnTo>
                    <a:pt x="601" y="10653"/>
                  </a:lnTo>
                  <a:lnTo>
                    <a:pt x="601" y="10653"/>
                  </a:lnTo>
                  <a:lnTo>
                    <a:pt x="601" y="10653"/>
                  </a:lnTo>
                  <a:lnTo>
                    <a:pt x="601" y="10653"/>
                  </a:lnTo>
                  <a:lnTo>
                    <a:pt x="601" y="10653"/>
                  </a:lnTo>
                  <a:lnTo>
                    <a:pt x="470" y="12089"/>
                  </a:lnTo>
                  <a:lnTo>
                    <a:pt x="340" y="13525"/>
                  </a:lnTo>
                  <a:lnTo>
                    <a:pt x="235" y="14961"/>
                  </a:lnTo>
                  <a:lnTo>
                    <a:pt x="157" y="16423"/>
                  </a:lnTo>
                  <a:lnTo>
                    <a:pt x="105" y="17859"/>
                  </a:lnTo>
                  <a:lnTo>
                    <a:pt x="52" y="19295"/>
                  </a:lnTo>
                  <a:lnTo>
                    <a:pt x="26" y="20757"/>
                  </a:lnTo>
                  <a:lnTo>
                    <a:pt x="0" y="22193"/>
                  </a:lnTo>
                  <a:lnTo>
                    <a:pt x="0" y="22193"/>
                  </a:lnTo>
                  <a:lnTo>
                    <a:pt x="26" y="24804"/>
                  </a:lnTo>
                  <a:lnTo>
                    <a:pt x="26" y="24804"/>
                  </a:lnTo>
                  <a:lnTo>
                    <a:pt x="79" y="26475"/>
                  </a:lnTo>
                  <a:lnTo>
                    <a:pt x="157" y="28120"/>
                  </a:lnTo>
                  <a:lnTo>
                    <a:pt x="261" y="29791"/>
                  </a:lnTo>
                  <a:lnTo>
                    <a:pt x="366" y="31436"/>
                  </a:lnTo>
                  <a:lnTo>
                    <a:pt x="366" y="31436"/>
                  </a:lnTo>
                  <a:lnTo>
                    <a:pt x="392" y="31488"/>
                  </a:lnTo>
                  <a:lnTo>
                    <a:pt x="392" y="31488"/>
                  </a:lnTo>
                  <a:lnTo>
                    <a:pt x="209" y="28877"/>
                  </a:lnTo>
                  <a:lnTo>
                    <a:pt x="105" y="26266"/>
                  </a:lnTo>
                  <a:lnTo>
                    <a:pt x="26" y="23655"/>
                  </a:lnTo>
                  <a:lnTo>
                    <a:pt x="26" y="21071"/>
                  </a:lnTo>
                  <a:lnTo>
                    <a:pt x="105" y="18460"/>
                  </a:lnTo>
                  <a:lnTo>
                    <a:pt x="209" y="15849"/>
                  </a:lnTo>
                  <a:lnTo>
                    <a:pt x="392" y="13238"/>
                  </a:lnTo>
                  <a:lnTo>
                    <a:pt x="627" y="10653"/>
                  </a:lnTo>
                  <a:lnTo>
                    <a:pt x="627" y="10653"/>
                  </a:lnTo>
                  <a:lnTo>
                    <a:pt x="705" y="9870"/>
                  </a:lnTo>
                  <a:lnTo>
                    <a:pt x="810" y="9087"/>
                  </a:lnTo>
                  <a:lnTo>
                    <a:pt x="940" y="8303"/>
                  </a:lnTo>
                  <a:lnTo>
                    <a:pt x="1097" y="7520"/>
                  </a:lnTo>
                  <a:lnTo>
                    <a:pt x="1253" y="6737"/>
                  </a:lnTo>
                  <a:lnTo>
                    <a:pt x="1436" y="5980"/>
                  </a:lnTo>
                  <a:lnTo>
                    <a:pt x="1619" y="5196"/>
                  </a:lnTo>
                  <a:lnTo>
                    <a:pt x="1854" y="4439"/>
                  </a:lnTo>
                  <a:lnTo>
                    <a:pt x="1854" y="4439"/>
                  </a:lnTo>
                  <a:lnTo>
                    <a:pt x="2559" y="2351"/>
                  </a:lnTo>
                  <a:lnTo>
                    <a:pt x="2559" y="2351"/>
                  </a:lnTo>
                  <a:lnTo>
                    <a:pt x="2585" y="2168"/>
                  </a:lnTo>
                  <a:lnTo>
                    <a:pt x="2637" y="1985"/>
                  </a:lnTo>
                  <a:lnTo>
                    <a:pt x="2637" y="1802"/>
                  </a:lnTo>
                  <a:lnTo>
                    <a:pt x="2637" y="1620"/>
                  </a:lnTo>
                  <a:lnTo>
                    <a:pt x="2611" y="1463"/>
                  </a:lnTo>
                  <a:lnTo>
                    <a:pt x="2585" y="1280"/>
                  </a:lnTo>
                  <a:lnTo>
                    <a:pt x="2533" y="1123"/>
                  </a:lnTo>
                  <a:lnTo>
                    <a:pt x="2454" y="941"/>
                  </a:lnTo>
                  <a:lnTo>
                    <a:pt x="2376" y="784"/>
                  </a:lnTo>
                  <a:lnTo>
                    <a:pt x="2272" y="654"/>
                  </a:lnTo>
                  <a:lnTo>
                    <a:pt x="2167" y="523"/>
                  </a:lnTo>
                  <a:lnTo>
                    <a:pt x="2037" y="392"/>
                  </a:lnTo>
                  <a:lnTo>
                    <a:pt x="1906" y="288"/>
                  </a:lnTo>
                  <a:lnTo>
                    <a:pt x="1750" y="184"/>
                  </a:lnTo>
                  <a:lnTo>
                    <a:pt x="1593" y="105"/>
                  </a:lnTo>
                  <a:lnTo>
                    <a:pt x="1410" y="27"/>
                  </a:lnTo>
                  <a:lnTo>
                    <a:pt x="1410" y="27"/>
                  </a:lnTo>
                  <a:lnTo>
                    <a:pt x="13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8233;p116">
              <a:extLst>
                <a:ext uri="{FF2B5EF4-FFF2-40B4-BE49-F238E27FC236}">
                  <a16:creationId xmlns:a16="http://schemas.microsoft.com/office/drawing/2014/main" id="{C62EAC42-71D7-B0C4-F927-A60D8569EB57}"/>
                </a:ext>
              </a:extLst>
            </p:cNvPr>
            <p:cNvSpPr/>
            <p:nvPr/>
          </p:nvSpPr>
          <p:spPr>
            <a:xfrm>
              <a:off x="5752800" y="2760225"/>
              <a:ext cx="124050" cy="30050"/>
            </a:xfrm>
            <a:custGeom>
              <a:avLst/>
              <a:gdLst/>
              <a:ahLst/>
              <a:cxnLst/>
              <a:rect l="l" t="t" r="r" b="b"/>
              <a:pathLst>
                <a:path w="4962" h="120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254" y="262"/>
                  </a:lnTo>
                  <a:lnTo>
                    <a:pt x="2507" y="549"/>
                  </a:lnTo>
                  <a:lnTo>
                    <a:pt x="3735" y="862"/>
                  </a:lnTo>
                  <a:lnTo>
                    <a:pt x="4962" y="1202"/>
                  </a:lnTo>
                  <a:lnTo>
                    <a:pt x="4962" y="1202"/>
                  </a:lnTo>
                  <a:lnTo>
                    <a:pt x="4962" y="1202"/>
                  </a:lnTo>
                  <a:lnTo>
                    <a:pt x="4962" y="1202"/>
                  </a:lnTo>
                  <a:lnTo>
                    <a:pt x="3735" y="862"/>
                  </a:lnTo>
                  <a:lnTo>
                    <a:pt x="2507" y="549"/>
                  </a:lnTo>
                  <a:lnTo>
                    <a:pt x="1254" y="26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8234;p116">
              <a:extLst>
                <a:ext uri="{FF2B5EF4-FFF2-40B4-BE49-F238E27FC236}">
                  <a16:creationId xmlns:a16="http://schemas.microsoft.com/office/drawing/2014/main" id="{526F951C-6D0D-C5BA-E8F5-8A1955897182}"/>
                </a:ext>
              </a:extLst>
            </p:cNvPr>
            <p:cNvSpPr/>
            <p:nvPr/>
          </p:nvSpPr>
          <p:spPr>
            <a:xfrm>
              <a:off x="5853325" y="3576125"/>
              <a:ext cx="2000" cy="14400"/>
            </a:xfrm>
            <a:custGeom>
              <a:avLst/>
              <a:gdLst/>
              <a:ahLst/>
              <a:cxnLst/>
              <a:rect l="l" t="t" r="r" b="b"/>
              <a:pathLst>
                <a:path w="80" h="576" extrusionOk="0">
                  <a:moveTo>
                    <a:pt x="1" y="1"/>
                  </a:moveTo>
                  <a:lnTo>
                    <a:pt x="53" y="575"/>
                  </a:lnTo>
                  <a:lnTo>
                    <a:pt x="79" y="575"/>
                  </a:lnTo>
                  <a:lnTo>
                    <a:pt x="27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8235;p116">
              <a:extLst>
                <a:ext uri="{FF2B5EF4-FFF2-40B4-BE49-F238E27FC236}">
                  <a16:creationId xmlns:a16="http://schemas.microsoft.com/office/drawing/2014/main" id="{EC6A9DC7-36F7-B993-C428-2F32A78EE3C2}"/>
                </a:ext>
              </a:extLst>
            </p:cNvPr>
            <p:cNvSpPr/>
            <p:nvPr/>
          </p:nvSpPr>
          <p:spPr>
            <a:xfrm>
              <a:off x="5853325" y="3576125"/>
              <a:ext cx="2000" cy="14400"/>
            </a:xfrm>
            <a:custGeom>
              <a:avLst/>
              <a:gdLst/>
              <a:ahLst/>
              <a:cxnLst/>
              <a:rect l="l" t="t" r="r" b="b"/>
              <a:pathLst>
                <a:path w="80" h="57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3" y="575"/>
                  </a:lnTo>
                  <a:lnTo>
                    <a:pt x="79" y="575"/>
                  </a:lnTo>
                  <a:lnTo>
                    <a:pt x="79" y="575"/>
                  </a:lnTo>
                  <a:lnTo>
                    <a:pt x="27" y="53"/>
                  </a:lnTo>
                  <a:lnTo>
                    <a:pt x="27" y="5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8236;p116">
              <a:extLst>
                <a:ext uri="{FF2B5EF4-FFF2-40B4-BE49-F238E27FC236}">
                  <a16:creationId xmlns:a16="http://schemas.microsoft.com/office/drawing/2014/main" id="{A8EB5326-2913-7CBC-5FB2-86B27E228ACE}"/>
                </a:ext>
              </a:extLst>
            </p:cNvPr>
            <p:cNvSpPr/>
            <p:nvPr/>
          </p:nvSpPr>
          <p:spPr>
            <a:xfrm>
              <a:off x="5232600" y="3369225"/>
              <a:ext cx="45700" cy="217375"/>
            </a:xfrm>
            <a:custGeom>
              <a:avLst/>
              <a:gdLst/>
              <a:ahLst/>
              <a:cxnLst/>
              <a:rect l="l" t="t" r="r" b="b"/>
              <a:pathLst>
                <a:path w="1828" h="8695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40" y="2063"/>
                  </a:lnTo>
                  <a:lnTo>
                    <a:pt x="757" y="4204"/>
                  </a:lnTo>
                  <a:lnTo>
                    <a:pt x="1253" y="6423"/>
                  </a:lnTo>
                  <a:lnTo>
                    <a:pt x="1828" y="8695"/>
                  </a:lnTo>
                  <a:lnTo>
                    <a:pt x="1828" y="8695"/>
                  </a:lnTo>
                  <a:lnTo>
                    <a:pt x="1253" y="6423"/>
                  </a:lnTo>
                  <a:lnTo>
                    <a:pt x="757" y="4204"/>
                  </a:lnTo>
                  <a:lnTo>
                    <a:pt x="340" y="2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8237;p116">
              <a:extLst>
                <a:ext uri="{FF2B5EF4-FFF2-40B4-BE49-F238E27FC236}">
                  <a16:creationId xmlns:a16="http://schemas.microsoft.com/office/drawing/2014/main" id="{C7D3FCFE-D7BA-B21A-2E41-0C9BF2651654}"/>
                </a:ext>
              </a:extLst>
            </p:cNvPr>
            <p:cNvSpPr/>
            <p:nvPr/>
          </p:nvSpPr>
          <p:spPr>
            <a:xfrm>
              <a:off x="5232600" y="3369225"/>
              <a:ext cx="45700" cy="217375"/>
            </a:xfrm>
            <a:custGeom>
              <a:avLst/>
              <a:gdLst/>
              <a:ahLst/>
              <a:cxnLst/>
              <a:rect l="l" t="t" r="r" b="b"/>
              <a:pathLst>
                <a:path w="1828" h="86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40" y="2063"/>
                  </a:lnTo>
                  <a:lnTo>
                    <a:pt x="757" y="4204"/>
                  </a:lnTo>
                  <a:lnTo>
                    <a:pt x="1253" y="6423"/>
                  </a:lnTo>
                  <a:lnTo>
                    <a:pt x="1828" y="8695"/>
                  </a:lnTo>
                  <a:lnTo>
                    <a:pt x="1828" y="8695"/>
                  </a:lnTo>
                  <a:lnTo>
                    <a:pt x="1253" y="6423"/>
                  </a:lnTo>
                  <a:lnTo>
                    <a:pt x="757" y="4204"/>
                  </a:lnTo>
                  <a:lnTo>
                    <a:pt x="340" y="206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8238;p116">
              <a:extLst>
                <a:ext uri="{FF2B5EF4-FFF2-40B4-BE49-F238E27FC236}">
                  <a16:creationId xmlns:a16="http://schemas.microsoft.com/office/drawing/2014/main" id="{A4AC7F87-9D3E-397D-FEDC-997512D7B999}"/>
                </a:ext>
              </a:extLst>
            </p:cNvPr>
            <p:cNvSpPr/>
            <p:nvPr/>
          </p:nvSpPr>
          <p:spPr>
            <a:xfrm>
              <a:off x="5212350" y="2888175"/>
              <a:ext cx="4600" cy="52225"/>
            </a:xfrm>
            <a:custGeom>
              <a:avLst/>
              <a:gdLst/>
              <a:ahLst/>
              <a:cxnLst/>
              <a:rect l="l" t="t" r="r" b="b"/>
              <a:pathLst>
                <a:path w="184" h="2089" extrusionOk="0">
                  <a:moveTo>
                    <a:pt x="184" y="0"/>
                  </a:moveTo>
                  <a:lnTo>
                    <a:pt x="79" y="966"/>
                  </a:lnTo>
                  <a:lnTo>
                    <a:pt x="1" y="2089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8239;p116">
              <a:extLst>
                <a:ext uri="{FF2B5EF4-FFF2-40B4-BE49-F238E27FC236}">
                  <a16:creationId xmlns:a16="http://schemas.microsoft.com/office/drawing/2014/main" id="{9B897A2C-040C-80E6-8E13-06189BE23F09}"/>
                </a:ext>
              </a:extLst>
            </p:cNvPr>
            <p:cNvSpPr/>
            <p:nvPr/>
          </p:nvSpPr>
          <p:spPr>
            <a:xfrm>
              <a:off x="5212350" y="2849650"/>
              <a:ext cx="8525" cy="90750"/>
            </a:xfrm>
            <a:custGeom>
              <a:avLst/>
              <a:gdLst/>
              <a:ahLst/>
              <a:cxnLst/>
              <a:rect l="l" t="t" r="r" b="b"/>
              <a:pathLst>
                <a:path w="341" h="3630" fill="none" extrusionOk="0">
                  <a:moveTo>
                    <a:pt x="340" y="1"/>
                  </a:moveTo>
                  <a:lnTo>
                    <a:pt x="340" y="1"/>
                  </a:lnTo>
                  <a:lnTo>
                    <a:pt x="340" y="1"/>
                  </a:lnTo>
                  <a:lnTo>
                    <a:pt x="184" y="1541"/>
                  </a:lnTo>
                  <a:lnTo>
                    <a:pt x="79" y="2507"/>
                  </a:lnTo>
                  <a:lnTo>
                    <a:pt x="1" y="3630"/>
                  </a:lnTo>
                  <a:lnTo>
                    <a:pt x="1" y="3630"/>
                  </a:lnTo>
                  <a:lnTo>
                    <a:pt x="1" y="3630"/>
                  </a:lnTo>
                  <a:lnTo>
                    <a:pt x="1" y="3630"/>
                  </a:lnTo>
                  <a:lnTo>
                    <a:pt x="184" y="1541"/>
                  </a:lnTo>
                  <a:lnTo>
                    <a:pt x="340" y="1"/>
                  </a:lnTo>
                  <a:lnTo>
                    <a:pt x="3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8240;p116">
              <a:extLst>
                <a:ext uri="{FF2B5EF4-FFF2-40B4-BE49-F238E27FC236}">
                  <a16:creationId xmlns:a16="http://schemas.microsoft.com/office/drawing/2014/main" id="{2F80BC55-1814-7412-FA19-CC2615A54F69}"/>
                </a:ext>
              </a:extLst>
            </p:cNvPr>
            <p:cNvSpPr/>
            <p:nvPr/>
          </p:nvSpPr>
          <p:spPr>
            <a:xfrm>
              <a:off x="5232600" y="3369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9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8241;p116">
              <a:extLst>
                <a:ext uri="{FF2B5EF4-FFF2-40B4-BE49-F238E27FC236}">
                  <a16:creationId xmlns:a16="http://schemas.microsoft.com/office/drawing/2014/main" id="{A4313D5F-B456-FCC1-A13B-FCC40A938C3E}"/>
                </a:ext>
              </a:extLst>
            </p:cNvPr>
            <p:cNvSpPr/>
            <p:nvPr/>
          </p:nvSpPr>
          <p:spPr>
            <a:xfrm>
              <a:off x="5232600" y="3369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8242;p116">
              <a:extLst>
                <a:ext uri="{FF2B5EF4-FFF2-40B4-BE49-F238E27FC236}">
                  <a16:creationId xmlns:a16="http://schemas.microsoft.com/office/drawing/2014/main" id="{B9C757DF-8F86-EEB8-FEAC-A5CF4E2D22C6}"/>
                </a:ext>
              </a:extLst>
            </p:cNvPr>
            <p:cNvSpPr/>
            <p:nvPr/>
          </p:nvSpPr>
          <p:spPr>
            <a:xfrm>
              <a:off x="5207800" y="2940375"/>
              <a:ext cx="19600" cy="394275"/>
            </a:xfrm>
            <a:custGeom>
              <a:avLst/>
              <a:gdLst/>
              <a:ahLst/>
              <a:cxnLst/>
              <a:rect l="l" t="t" r="r" b="b"/>
              <a:pathLst>
                <a:path w="784" h="15771" extrusionOk="0">
                  <a:moveTo>
                    <a:pt x="183" y="1"/>
                  </a:moveTo>
                  <a:lnTo>
                    <a:pt x="105" y="1515"/>
                  </a:lnTo>
                  <a:lnTo>
                    <a:pt x="26" y="3212"/>
                  </a:lnTo>
                  <a:lnTo>
                    <a:pt x="0" y="5118"/>
                  </a:lnTo>
                  <a:lnTo>
                    <a:pt x="52" y="7155"/>
                  </a:lnTo>
                  <a:lnTo>
                    <a:pt x="26" y="5144"/>
                  </a:lnTo>
                  <a:lnTo>
                    <a:pt x="52" y="3238"/>
                  </a:lnTo>
                  <a:lnTo>
                    <a:pt x="105" y="1541"/>
                  </a:lnTo>
                  <a:lnTo>
                    <a:pt x="183" y="1"/>
                  </a:lnTo>
                  <a:close/>
                  <a:moveTo>
                    <a:pt x="52" y="7155"/>
                  </a:moveTo>
                  <a:lnTo>
                    <a:pt x="52" y="7207"/>
                  </a:lnTo>
                  <a:lnTo>
                    <a:pt x="54" y="7232"/>
                  </a:lnTo>
                  <a:lnTo>
                    <a:pt x="52" y="7181"/>
                  </a:lnTo>
                  <a:lnTo>
                    <a:pt x="52" y="7155"/>
                  </a:lnTo>
                  <a:close/>
                  <a:moveTo>
                    <a:pt x="54" y="7232"/>
                  </a:moveTo>
                  <a:lnTo>
                    <a:pt x="78" y="8303"/>
                  </a:lnTo>
                  <a:lnTo>
                    <a:pt x="157" y="9452"/>
                  </a:lnTo>
                  <a:lnTo>
                    <a:pt x="105" y="8303"/>
                  </a:lnTo>
                  <a:lnTo>
                    <a:pt x="54" y="7232"/>
                  </a:lnTo>
                  <a:close/>
                  <a:moveTo>
                    <a:pt x="235" y="10627"/>
                  </a:moveTo>
                  <a:lnTo>
                    <a:pt x="313" y="11854"/>
                  </a:lnTo>
                  <a:lnTo>
                    <a:pt x="444" y="13134"/>
                  </a:lnTo>
                  <a:lnTo>
                    <a:pt x="601" y="14439"/>
                  </a:lnTo>
                  <a:lnTo>
                    <a:pt x="783" y="15771"/>
                  </a:lnTo>
                  <a:lnTo>
                    <a:pt x="601" y="14413"/>
                  </a:lnTo>
                  <a:lnTo>
                    <a:pt x="470" y="13107"/>
                  </a:lnTo>
                  <a:lnTo>
                    <a:pt x="340" y="11854"/>
                  </a:lnTo>
                  <a:lnTo>
                    <a:pt x="235" y="10627"/>
                  </a:lnTo>
                  <a:close/>
                </a:path>
              </a:pathLst>
            </a:custGeom>
            <a:solidFill>
              <a:srgbClr val="353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8243;p116">
              <a:extLst>
                <a:ext uri="{FF2B5EF4-FFF2-40B4-BE49-F238E27FC236}">
                  <a16:creationId xmlns:a16="http://schemas.microsoft.com/office/drawing/2014/main" id="{74C856C8-AE3A-F541-4760-90E1977A8130}"/>
                </a:ext>
              </a:extLst>
            </p:cNvPr>
            <p:cNvSpPr/>
            <p:nvPr/>
          </p:nvSpPr>
          <p:spPr>
            <a:xfrm>
              <a:off x="5207800" y="2940375"/>
              <a:ext cx="24825" cy="428875"/>
            </a:xfrm>
            <a:custGeom>
              <a:avLst/>
              <a:gdLst/>
              <a:ahLst/>
              <a:cxnLst/>
              <a:rect l="l" t="t" r="r" b="b"/>
              <a:pathLst>
                <a:path w="993" h="17155" fill="none" extrusionOk="0">
                  <a:moveTo>
                    <a:pt x="183" y="1"/>
                  </a:moveTo>
                  <a:lnTo>
                    <a:pt x="183" y="1"/>
                  </a:lnTo>
                  <a:lnTo>
                    <a:pt x="105" y="1515"/>
                  </a:lnTo>
                  <a:lnTo>
                    <a:pt x="26" y="3212"/>
                  </a:lnTo>
                  <a:lnTo>
                    <a:pt x="0" y="5118"/>
                  </a:lnTo>
                  <a:lnTo>
                    <a:pt x="52" y="7181"/>
                  </a:lnTo>
                  <a:lnTo>
                    <a:pt x="78" y="8303"/>
                  </a:lnTo>
                  <a:lnTo>
                    <a:pt x="157" y="9452"/>
                  </a:lnTo>
                  <a:lnTo>
                    <a:pt x="235" y="10627"/>
                  </a:lnTo>
                  <a:lnTo>
                    <a:pt x="313" y="11854"/>
                  </a:lnTo>
                  <a:lnTo>
                    <a:pt x="444" y="13134"/>
                  </a:lnTo>
                  <a:lnTo>
                    <a:pt x="601" y="14439"/>
                  </a:lnTo>
                  <a:lnTo>
                    <a:pt x="783" y="15771"/>
                  </a:lnTo>
                  <a:lnTo>
                    <a:pt x="992" y="17154"/>
                  </a:lnTo>
                  <a:lnTo>
                    <a:pt x="992" y="17154"/>
                  </a:lnTo>
                  <a:lnTo>
                    <a:pt x="992" y="17154"/>
                  </a:lnTo>
                  <a:lnTo>
                    <a:pt x="992" y="17154"/>
                  </a:lnTo>
                  <a:lnTo>
                    <a:pt x="783" y="15771"/>
                  </a:lnTo>
                  <a:lnTo>
                    <a:pt x="601" y="14413"/>
                  </a:lnTo>
                  <a:lnTo>
                    <a:pt x="470" y="13107"/>
                  </a:lnTo>
                  <a:lnTo>
                    <a:pt x="340" y="11854"/>
                  </a:lnTo>
                  <a:lnTo>
                    <a:pt x="235" y="10627"/>
                  </a:lnTo>
                  <a:lnTo>
                    <a:pt x="157" y="9452"/>
                  </a:lnTo>
                  <a:lnTo>
                    <a:pt x="105" y="8303"/>
                  </a:lnTo>
                  <a:lnTo>
                    <a:pt x="52" y="7207"/>
                  </a:lnTo>
                  <a:lnTo>
                    <a:pt x="26" y="5144"/>
                  </a:lnTo>
                  <a:lnTo>
                    <a:pt x="52" y="3238"/>
                  </a:lnTo>
                  <a:lnTo>
                    <a:pt x="105" y="154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8244;p116">
              <a:extLst>
                <a:ext uri="{FF2B5EF4-FFF2-40B4-BE49-F238E27FC236}">
                  <a16:creationId xmlns:a16="http://schemas.microsoft.com/office/drawing/2014/main" id="{68D1DA38-D479-BCA9-B62F-EEB582B0CDAB}"/>
                </a:ext>
              </a:extLst>
            </p:cNvPr>
            <p:cNvSpPr/>
            <p:nvPr/>
          </p:nvSpPr>
          <p:spPr>
            <a:xfrm>
              <a:off x="5278925" y="3586575"/>
              <a:ext cx="346625" cy="2650"/>
            </a:xfrm>
            <a:custGeom>
              <a:avLst/>
              <a:gdLst/>
              <a:ahLst/>
              <a:cxnLst/>
              <a:rect l="l" t="t" r="r" b="b"/>
              <a:pathLst>
                <a:path w="13865" h="106" extrusionOk="0">
                  <a:moveTo>
                    <a:pt x="1" y="1"/>
                  </a:moveTo>
                  <a:lnTo>
                    <a:pt x="1" y="1"/>
                  </a:lnTo>
                  <a:lnTo>
                    <a:pt x="13865" y="105"/>
                  </a:lnTo>
                  <a:lnTo>
                    <a:pt x="13865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8245;p116">
              <a:extLst>
                <a:ext uri="{FF2B5EF4-FFF2-40B4-BE49-F238E27FC236}">
                  <a16:creationId xmlns:a16="http://schemas.microsoft.com/office/drawing/2014/main" id="{3FB658C3-DCA7-1F4E-B0A9-4672A52A6B67}"/>
                </a:ext>
              </a:extLst>
            </p:cNvPr>
            <p:cNvSpPr/>
            <p:nvPr/>
          </p:nvSpPr>
          <p:spPr>
            <a:xfrm>
              <a:off x="5278925" y="3586575"/>
              <a:ext cx="346625" cy="2650"/>
            </a:xfrm>
            <a:custGeom>
              <a:avLst/>
              <a:gdLst/>
              <a:ahLst/>
              <a:cxnLst/>
              <a:rect l="l" t="t" r="r" b="b"/>
              <a:pathLst>
                <a:path w="13865" h="10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3865" y="105"/>
                  </a:lnTo>
                  <a:lnTo>
                    <a:pt x="13865" y="10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8246;p116">
              <a:extLst>
                <a:ext uri="{FF2B5EF4-FFF2-40B4-BE49-F238E27FC236}">
                  <a16:creationId xmlns:a16="http://schemas.microsoft.com/office/drawing/2014/main" id="{AC1EE9A5-050F-8D45-B882-6938B0358950}"/>
                </a:ext>
              </a:extLst>
            </p:cNvPr>
            <p:cNvSpPr/>
            <p:nvPr/>
          </p:nvSpPr>
          <p:spPr>
            <a:xfrm>
              <a:off x="5208450" y="2727600"/>
              <a:ext cx="701700" cy="861625"/>
            </a:xfrm>
            <a:custGeom>
              <a:avLst/>
              <a:gdLst/>
              <a:ahLst/>
              <a:cxnLst/>
              <a:rect l="l" t="t" r="r" b="b"/>
              <a:pathLst>
                <a:path w="28068" h="34465" extrusionOk="0">
                  <a:moveTo>
                    <a:pt x="7755" y="0"/>
                  </a:moveTo>
                  <a:lnTo>
                    <a:pt x="5405" y="105"/>
                  </a:lnTo>
                  <a:lnTo>
                    <a:pt x="3447" y="235"/>
                  </a:lnTo>
                  <a:lnTo>
                    <a:pt x="1593" y="392"/>
                  </a:lnTo>
                  <a:lnTo>
                    <a:pt x="1541" y="392"/>
                  </a:lnTo>
                  <a:lnTo>
                    <a:pt x="1462" y="470"/>
                  </a:lnTo>
                  <a:lnTo>
                    <a:pt x="1358" y="653"/>
                  </a:lnTo>
                  <a:lnTo>
                    <a:pt x="1201" y="1019"/>
                  </a:lnTo>
                  <a:lnTo>
                    <a:pt x="1045" y="1567"/>
                  </a:lnTo>
                  <a:lnTo>
                    <a:pt x="862" y="2350"/>
                  </a:lnTo>
                  <a:lnTo>
                    <a:pt x="679" y="3447"/>
                  </a:lnTo>
                  <a:lnTo>
                    <a:pt x="496" y="4883"/>
                  </a:lnTo>
                  <a:lnTo>
                    <a:pt x="340" y="6423"/>
                  </a:lnTo>
                  <a:lnTo>
                    <a:pt x="157" y="8512"/>
                  </a:lnTo>
                  <a:lnTo>
                    <a:pt x="79" y="10052"/>
                  </a:lnTo>
                  <a:lnTo>
                    <a:pt x="26" y="11749"/>
                  </a:lnTo>
                  <a:lnTo>
                    <a:pt x="0" y="13655"/>
                  </a:lnTo>
                  <a:lnTo>
                    <a:pt x="26" y="15718"/>
                  </a:lnTo>
                  <a:lnTo>
                    <a:pt x="79" y="16814"/>
                  </a:lnTo>
                  <a:lnTo>
                    <a:pt x="131" y="17963"/>
                  </a:lnTo>
                  <a:lnTo>
                    <a:pt x="209" y="19138"/>
                  </a:lnTo>
                  <a:lnTo>
                    <a:pt x="314" y="20365"/>
                  </a:lnTo>
                  <a:lnTo>
                    <a:pt x="444" y="21618"/>
                  </a:lnTo>
                  <a:lnTo>
                    <a:pt x="575" y="22924"/>
                  </a:lnTo>
                  <a:lnTo>
                    <a:pt x="757" y="24282"/>
                  </a:lnTo>
                  <a:lnTo>
                    <a:pt x="966" y="25665"/>
                  </a:lnTo>
                  <a:lnTo>
                    <a:pt x="1306" y="27728"/>
                  </a:lnTo>
                  <a:lnTo>
                    <a:pt x="1723" y="29869"/>
                  </a:lnTo>
                  <a:lnTo>
                    <a:pt x="2219" y="32088"/>
                  </a:lnTo>
                  <a:lnTo>
                    <a:pt x="2794" y="34360"/>
                  </a:lnTo>
                  <a:lnTo>
                    <a:pt x="2820" y="34360"/>
                  </a:lnTo>
                  <a:lnTo>
                    <a:pt x="16684" y="34464"/>
                  </a:lnTo>
                  <a:lnTo>
                    <a:pt x="16840" y="33602"/>
                  </a:lnTo>
                  <a:lnTo>
                    <a:pt x="16997" y="32767"/>
                  </a:lnTo>
                  <a:lnTo>
                    <a:pt x="17206" y="31932"/>
                  </a:lnTo>
                  <a:lnTo>
                    <a:pt x="17415" y="31096"/>
                  </a:lnTo>
                  <a:lnTo>
                    <a:pt x="17624" y="30287"/>
                  </a:lnTo>
                  <a:lnTo>
                    <a:pt x="17859" y="29451"/>
                  </a:lnTo>
                  <a:lnTo>
                    <a:pt x="18120" y="28668"/>
                  </a:lnTo>
                  <a:lnTo>
                    <a:pt x="18381" y="27859"/>
                  </a:lnTo>
                  <a:lnTo>
                    <a:pt x="18955" y="26292"/>
                  </a:lnTo>
                  <a:lnTo>
                    <a:pt x="19556" y="24778"/>
                  </a:lnTo>
                  <a:lnTo>
                    <a:pt x="20208" y="23316"/>
                  </a:lnTo>
                  <a:lnTo>
                    <a:pt x="20861" y="21906"/>
                  </a:lnTo>
                  <a:lnTo>
                    <a:pt x="21540" y="20548"/>
                  </a:lnTo>
                  <a:lnTo>
                    <a:pt x="22219" y="19269"/>
                  </a:lnTo>
                  <a:lnTo>
                    <a:pt x="22924" y="18068"/>
                  </a:lnTo>
                  <a:lnTo>
                    <a:pt x="23603" y="16919"/>
                  </a:lnTo>
                  <a:lnTo>
                    <a:pt x="24255" y="15848"/>
                  </a:lnTo>
                  <a:lnTo>
                    <a:pt x="24882" y="14856"/>
                  </a:lnTo>
                  <a:lnTo>
                    <a:pt x="25482" y="13969"/>
                  </a:lnTo>
                  <a:lnTo>
                    <a:pt x="26031" y="13159"/>
                  </a:lnTo>
                  <a:lnTo>
                    <a:pt x="26266" y="11384"/>
                  </a:lnTo>
                  <a:lnTo>
                    <a:pt x="26396" y="10548"/>
                  </a:lnTo>
                  <a:lnTo>
                    <a:pt x="26553" y="9739"/>
                  </a:lnTo>
                  <a:lnTo>
                    <a:pt x="26710" y="8982"/>
                  </a:lnTo>
                  <a:lnTo>
                    <a:pt x="26892" y="8251"/>
                  </a:lnTo>
                  <a:lnTo>
                    <a:pt x="27075" y="7572"/>
                  </a:lnTo>
                  <a:lnTo>
                    <a:pt x="27258" y="6945"/>
                  </a:lnTo>
                  <a:lnTo>
                    <a:pt x="27597" y="5927"/>
                  </a:lnTo>
                  <a:lnTo>
                    <a:pt x="27989" y="4857"/>
                  </a:lnTo>
                  <a:lnTo>
                    <a:pt x="28015" y="4778"/>
                  </a:lnTo>
                  <a:lnTo>
                    <a:pt x="28041" y="4595"/>
                  </a:lnTo>
                  <a:lnTo>
                    <a:pt x="28067" y="4413"/>
                  </a:lnTo>
                  <a:lnTo>
                    <a:pt x="28067" y="4230"/>
                  </a:lnTo>
                  <a:lnTo>
                    <a:pt x="28067" y="4047"/>
                  </a:lnTo>
                  <a:lnTo>
                    <a:pt x="28041" y="3864"/>
                  </a:lnTo>
                  <a:lnTo>
                    <a:pt x="27989" y="3708"/>
                  </a:lnTo>
                  <a:lnTo>
                    <a:pt x="27911" y="3525"/>
                  </a:lnTo>
                  <a:lnTo>
                    <a:pt x="27832" y="3368"/>
                  </a:lnTo>
                  <a:lnTo>
                    <a:pt x="27754" y="3238"/>
                  </a:lnTo>
                  <a:lnTo>
                    <a:pt x="27649" y="3081"/>
                  </a:lnTo>
                  <a:lnTo>
                    <a:pt x="27519" y="2951"/>
                  </a:lnTo>
                  <a:lnTo>
                    <a:pt x="27388" y="2846"/>
                  </a:lnTo>
                  <a:lnTo>
                    <a:pt x="27258" y="2742"/>
                  </a:lnTo>
                  <a:lnTo>
                    <a:pt x="27101" y="2637"/>
                  </a:lnTo>
                  <a:lnTo>
                    <a:pt x="26918" y="2559"/>
                  </a:lnTo>
                  <a:lnTo>
                    <a:pt x="26762" y="2507"/>
                  </a:lnTo>
                  <a:lnTo>
                    <a:pt x="26736" y="2507"/>
                  </a:lnTo>
                  <a:lnTo>
                    <a:pt x="25509" y="2167"/>
                  </a:lnTo>
                  <a:lnTo>
                    <a:pt x="24281" y="1854"/>
                  </a:lnTo>
                  <a:lnTo>
                    <a:pt x="23028" y="1567"/>
                  </a:lnTo>
                  <a:lnTo>
                    <a:pt x="21775" y="1306"/>
                  </a:lnTo>
                  <a:lnTo>
                    <a:pt x="21879" y="1541"/>
                  </a:lnTo>
                  <a:lnTo>
                    <a:pt x="21958" y="1750"/>
                  </a:lnTo>
                  <a:lnTo>
                    <a:pt x="22088" y="2246"/>
                  </a:lnTo>
                  <a:lnTo>
                    <a:pt x="22167" y="2742"/>
                  </a:lnTo>
                  <a:lnTo>
                    <a:pt x="22193" y="3238"/>
                  </a:lnTo>
                  <a:lnTo>
                    <a:pt x="22167" y="3708"/>
                  </a:lnTo>
                  <a:lnTo>
                    <a:pt x="22114" y="4204"/>
                  </a:lnTo>
                  <a:lnTo>
                    <a:pt x="22036" y="4674"/>
                  </a:lnTo>
                  <a:lnTo>
                    <a:pt x="21906" y="5118"/>
                  </a:lnTo>
                  <a:lnTo>
                    <a:pt x="21801" y="5588"/>
                  </a:lnTo>
                  <a:lnTo>
                    <a:pt x="21644" y="6005"/>
                  </a:lnTo>
                  <a:lnTo>
                    <a:pt x="21331" y="6815"/>
                  </a:lnTo>
                  <a:lnTo>
                    <a:pt x="21018" y="7494"/>
                  </a:lnTo>
                  <a:lnTo>
                    <a:pt x="20757" y="8016"/>
                  </a:lnTo>
                  <a:lnTo>
                    <a:pt x="20496" y="8486"/>
                  </a:lnTo>
                  <a:lnTo>
                    <a:pt x="16449" y="5457"/>
                  </a:lnTo>
                  <a:lnTo>
                    <a:pt x="8094" y="8486"/>
                  </a:lnTo>
                  <a:lnTo>
                    <a:pt x="5927" y="5562"/>
                  </a:lnTo>
                  <a:lnTo>
                    <a:pt x="4308" y="6449"/>
                  </a:lnTo>
                  <a:lnTo>
                    <a:pt x="4308" y="6214"/>
                  </a:lnTo>
                  <a:lnTo>
                    <a:pt x="4360" y="5666"/>
                  </a:lnTo>
                  <a:lnTo>
                    <a:pt x="4413" y="5300"/>
                  </a:lnTo>
                  <a:lnTo>
                    <a:pt x="4491" y="4883"/>
                  </a:lnTo>
                  <a:lnTo>
                    <a:pt x="4595" y="4439"/>
                  </a:lnTo>
                  <a:lnTo>
                    <a:pt x="4752" y="3943"/>
                  </a:lnTo>
                  <a:lnTo>
                    <a:pt x="4935" y="3447"/>
                  </a:lnTo>
                  <a:lnTo>
                    <a:pt x="5170" y="2925"/>
                  </a:lnTo>
                  <a:lnTo>
                    <a:pt x="5431" y="2402"/>
                  </a:lnTo>
                  <a:lnTo>
                    <a:pt x="5770" y="1880"/>
                  </a:lnTo>
                  <a:lnTo>
                    <a:pt x="6162" y="1384"/>
                  </a:lnTo>
                  <a:lnTo>
                    <a:pt x="6371" y="1123"/>
                  </a:lnTo>
                  <a:lnTo>
                    <a:pt x="6632" y="888"/>
                  </a:lnTo>
                  <a:lnTo>
                    <a:pt x="6867" y="653"/>
                  </a:lnTo>
                  <a:lnTo>
                    <a:pt x="7154" y="418"/>
                  </a:lnTo>
                  <a:lnTo>
                    <a:pt x="7441" y="209"/>
                  </a:lnTo>
                  <a:lnTo>
                    <a:pt x="7755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8247;p116">
              <a:extLst>
                <a:ext uri="{FF2B5EF4-FFF2-40B4-BE49-F238E27FC236}">
                  <a16:creationId xmlns:a16="http://schemas.microsoft.com/office/drawing/2014/main" id="{BBEF2FE9-ADCD-172B-7BD6-64B4AAFB73D2}"/>
                </a:ext>
              </a:extLst>
            </p:cNvPr>
            <p:cNvSpPr/>
            <p:nvPr/>
          </p:nvSpPr>
          <p:spPr>
            <a:xfrm>
              <a:off x="5844200" y="3345075"/>
              <a:ext cx="675" cy="65300"/>
            </a:xfrm>
            <a:custGeom>
              <a:avLst/>
              <a:gdLst/>
              <a:ahLst/>
              <a:cxnLst/>
              <a:rect l="l" t="t" r="r" b="b"/>
              <a:pathLst>
                <a:path w="27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6" y="2611"/>
                  </a:lnTo>
                  <a:lnTo>
                    <a:pt x="26" y="26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8248;p116">
              <a:extLst>
                <a:ext uri="{FF2B5EF4-FFF2-40B4-BE49-F238E27FC236}">
                  <a16:creationId xmlns:a16="http://schemas.microsoft.com/office/drawing/2014/main" id="{E246B8EA-AEB2-93DF-6128-4B3156641DD3}"/>
                </a:ext>
              </a:extLst>
            </p:cNvPr>
            <p:cNvSpPr/>
            <p:nvPr/>
          </p:nvSpPr>
          <p:spPr>
            <a:xfrm>
              <a:off x="5208450" y="2727600"/>
              <a:ext cx="701700" cy="861625"/>
            </a:xfrm>
            <a:custGeom>
              <a:avLst/>
              <a:gdLst/>
              <a:ahLst/>
              <a:cxnLst/>
              <a:rect l="l" t="t" r="r" b="b"/>
              <a:pathLst>
                <a:path w="28068" h="34465" fill="none" extrusionOk="0">
                  <a:moveTo>
                    <a:pt x="7755" y="0"/>
                  </a:moveTo>
                  <a:lnTo>
                    <a:pt x="7755" y="0"/>
                  </a:lnTo>
                  <a:lnTo>
                    <a:pt x="5405" y="105"/>
                  </a:lnTo>
                  <a:lnTo>
                    <a:pt x="3447" y="235"/>
                  </a:lnTo>
                  <a:lnTo>
                    <a:pt x="1593" y="392"/>
                  </a:lnTo>
                  <a:lnTo>
                    <a:pt x="1593" y="392"/>
                  </a:lnTo>
                  <a:lnTo>
                    <a:pt x="1593" y="392"/>
                  </a:lnTo>
                  <a:lnTo>
                    <a:pt x="1593" y="392"/>
                  </a:lnTo>
                  <a:lnTo>
                    <a:pt x="1541" y="392"/>
                  </a:lnTo>
                  <a:lnTo>
                    <a:pt x="1462" y="470"/>
                  </a:lnTo>
                  <a:lnTo>
                    <a:pt x="1358" y="653"/>
                  </a:lnTo>
                  <a:lnTo>
                    <a:pt x="1201" y="1019"/>
                  </a:lnTo>
                  <a:lnTo>
                    <a:pt x="1045" y="1567"/>
                  </a:lnTo>
                  <a:lnTo>
                    <a:pt x="862" y="2350"/>
                  </a:lnTo>
                  <a:lnTo>
                    <a:pt x="679" y="3447"/>
                  </a:lnTo>
                  <a:lnTo>
                    <a:pt x="496" y="4883"/>
                  </a:lnTo>
                  <a:lnTo>
                    <a:pt x="496" y="4883"/>
                  </a:lnTo>
                  <a:lnTo>
                    <a:pt x="496" y="4883"/>
                  </a:lnTo>
                  <a:lnTo>
                    <a:pt x="340" y="6423"/>
                  </a:lnTo>
                  <a:lnTo>
                    <a:pt x="157" y="8512"/>
                  </a:lnTo>
                  <a:lnTo>
                    <a:pt x="157" y="8512"/>
                  </a:lnTo>
                  <a:lnTo>
                    <a:pt x="79" y="10052"/>
                  </a:lnTo>
                  <a:lnTo>
                    <a:pt x="26" y="11749"/>
                  </a:lnTo>
                  <a:lnTo>
                    <a:pt x="0" y="13655"/>
                  </a:lnTo>
                  <a:lnTo>
                    <a:pt x="26" y="15718"/>
                  </a:lnTo>
                  <a:lnTo>
                    <a:pt x="79" y="16814"/>
                  </a:lnTo>
                  <a:lnTo>
                    <a:pt x="131" y="17963"/>
                  </a:lnTo>
                  <a:lnTo>
                    <a:pt x="209" y="19138"/>
                  </a:lnTo>
                  <a:lnTo>
                    <a:pt x="314" y="20365"/>
                  </a:lnTo>
                  <a:lnTo>
                    <a:pt x="444" y="21618"/>
                  </a:lnTo>
                  <a:lnTo>
                    <a:pt x="575" y="22924"/>
                  </a:lnTo>
                  <a:lnTo>
                    <a:pt x="757" y="24282"/>
                  </a:lnTo>
                  <a:lnTo>
                    <a:pt x="966" y="25665"/>
                  </a:lnTo>
                  <a:lnTo>
                    <a:pt x="966" y="25665"/>
                  </a:lnTo>
                  <a:lnTo>
                    <a:pt x="966" y="25665"/>
                  </a:lnTo>
                  <a:lnTo>
                    <a:pt x="966" y="25665"/>
                  </a:lnTo>
                  <a:lnTo>
                    <a:pt x="1306" y="27728"/>
                  </a:lnTo>
                  <a:lnTo>
                    <a:pt x="1723" y="29869"/>
                  </a:lnTo>
                  <a:lnTo>
                    <a:pt x="2219" y="32088"/>
                  </a:lnTo>
                  <a:lnTo>
                    <a:pt x="2794" y="34360"/>
                  </a:lnTo>
                  <a:lnTo>
                    <a:pt x="2794" y="34360"/>
                  </a:lnTo>
                  <a:lnTo>
                    <a:pt x="2820" y="34360"/>
                  </a:lnTo>
                  <a:lnTo>
                    <a:pt x="16684" y="34464"/>
                  </a:lnTo>
                  <a:lnTo>
                    <a:pt x="16684" y="34464"/>
                  </a:lnTo>
                  <a:lnTo>
                    <a:pt x="16840" y="33602"/>
                  </a:lnTo>
                  <a:lnTo>
                    <a:pt x="16997" y="32767"/>
                  </a:lnTo>
                  <a:lnTo>
                    <a:pt x="17206" y="31932"/>
                  </a:lnTo>
                  <a:lnTo>
                    <a:pt x="17415" y="31096"/>
                  </a:lnTo>
                  <a:lnTo>
                    <a:pt x="17624" y="30287"/>
                  </a:lnTo>
                  <a:lnTo>
                    <a:pt x="17859" y="29451"/>
                  </a:lnTo>
                  <a:lnTo>
                    <a:pt x="18120" y="28668"/>
                  </a:lnTo>
                  <a:lnTo>
                    <a:pt x="18381" y="27859"/>
                  </a:lnTo>
                  <a:lnTo>
                    <a:pt x="18955" y="26292"/>
                  </a:lnTo>
                  <a:lnTo>
                    <a:pt x="19556" y="24778"/>
                  </a:lnTo>
                  <a:lnTo>
                    <a:pt x="20208" y="23316"/>
                  </a:lnTo>
                  <a:lnTo>
                    <a:pt x="20861" y="21906"/>
                  </a:lnTo>
                  <a:lnTo>
                    <a:pt x="21540" y="20548"/>
                  </a:lnTo>
                  <a:lnTo>
                    <a:pt x="22219" y="19269"/>
                  </a:lnTo>
                  <a:lnTo>
                    <a:pt x="22924" y="18068"/>
                  </a:lnTo>
                  <a:lnTo>
                    <a:pt x="23603" y="16919"/>
                  </a:lnTo>
                  <a:lnTo>
                    <a:pt x="24255" y="15848"/>
                  </a:lnTo>
                  <a:lnTo>
                    <a:pt x="24882" y="14856"/>
                  </a:lnTo>
                  <a:lnTo>
                    <a:pt x="25482" y="13969"/>
                  </a:lnTo>
                  <a:lnTo>
                    <a:pt x="26031" y="13159"/>
                  </a:lnTo>
                  <a:lnTo>
                    <a:pt x="26031" y="13159"/>
                  </a:lnTo>
                  <a:lnTo>
                    <a:pt x="26266" y="11384"/>
                  </a:lnTo>
                  <a:lnTo>
                    <a:pt x="26396" y="10548"/>
                  </a:lnTo>
                  <a:lnTo>
                    <a:pt x="26553" y="9739"/>
                  </a:lnTo>
                  <a:lnTo>
                    <a:pt x="26710" y="8982"/>
                  </a:lnTo>
                  <a:lnTo>
                    <a:pt x="26892" y="8251"/>
                  </a:lnTo>
                  <a:lnTo>
                    <a:pt x="27075" y="7572"/>
                  </a:lnTo>
                  <a:lnTo>
                    <a:pt x="27258" y="6945"/>
                  </a:lnTo>
                  <a:lnTo>
                    <a:pt x="27258" y="6945"/>
                  </a:lnTo>
                  <a:lnTo>
                    <a:pt x="27597" y="5927"/>
                  </a:lnTo>
                  <a:lnTo>
                    <a:pt x="27989" y="4857"/>
                  </a:lnTo>
                  <a:lnTo>
                    <a:pt x="27989" y="4857"/>
                  </a:lnTo>
                  <a:lnTo>
                    <a:pt x="28015" y="4778"/>
                  </a:lnTo>
                  <a:lnTo>
                    <a:pt x="28015" y="4778"/>
                  </a:lnTo>
                  <a:lnTo>
                    <a:pt x="28041" y="4595"/>
                  </a:lnTo>
                  <a:lnTo>
                    <a:pt x="28067" y="4413"/>
                  </a:lnTo>
                  <a:lnTo>
                    <a:pt x="28067" y="4230"/>
                  </a:lnTo>
                  <a:lnTo>
                    <a:pt x="28067" y="4047"/>
                  </a:lnTo>
                  <a:lnTo>
                    <a:pt x="28041" y="3864"/>
                  </a:lnTo>
                  <a:lnTo>
                    <a:pt x="27989" y="3708"/>
                  </a:lnTo>
                  <a:lnTo>
                    <a:pt x="27911" y="3525"/>
                  </a:lnTo>
                  <a:lnTo>
                    <a:pt x="27832" y="3368"/>
                  </a:lnTo>
                  <a:lnTo>
                    <a:pt x="27754" y="3238"/>
                  </a:lnTo>
                  <a:lnTo>
                    <a:pt x="27649" y="3081"/>
                  </a:lnTo>
                  <a:lnTo>
                    <a:pt x="27519" y="2951"/>
                  </a:lnTo>
                  <a:lnTo>
                    <a:pt x="27388" y="2846"/>
                  </a:lnTo>
                  <a:lnTo>
                    <a:pt x="27258" y="2742"/>
                  </a:lnTo>
                  <a:lnTo>
                    <a:pt x="27101" y="2637"/>
                  </a:lnTo>
                  <a:lnTo>
                    <a:pt x="26918" y="2559"/>
                  </a:lnTo>
                  <a:lnTo>
                    <a:pt x="26762" y="2507"/>
                  </a:lnTo>
                  <a:lnTo>
                    <a:pt x="26762" y="2507"/>
                  </a:lnTo>
                  <a:lnTo>
                    <a:pt x="26736" y="2507"/>
                  </a:lnTo>
                  <a:lnTo>
                    <a:pt x="26736" y="2507"/>
                  </a:lnTo>
                  <a:lnTo>
                    <a:pt x="26736" y="2507"/>
                  </a:lnTo>
                  <a:lnTo>
                    <a:pt x="25509" y="2167"/>
                  </a:lnTo>
                  <a:lnTo>
                    <a:pt x="24281" y="1854"/>
                  </a:lnTo>
                  <a:lnTo>
                    <a:pt x="23028" y="1567"/>
                  </a:lnTo>
                  <a:lnTo>
                    <a:pt x="21775" y="1306"/>
                  </a:lnTo>
                  <a:lnTo>
                    <a:pt x="21775" y="1306"/>
                  </a:lnTo>
                  <a:lnTo>
                    <a:pt x="21879" y="1541"/>
                  </a:lnTo>
                  <a:lnTo>
                    <a:pt x="21958" y="1750"/>
                  </a:lnTo>
                  <a:lnTo>
                    <a:pt x="22088" y="2246"/>
                  </a:lnTo>
                  <a:lnTo>
                    <a:pt x="22167" y="2742"/>
                  </a:lnTo>
                  <a:lnTo>
                    <a:pt x="22193" y="3238"/>
                  </a:lnTo>
                  <a:lnTo>
                    <a:pt x="22193" y="3238"/>
                  </a:lnTo>
                  <a:lnTo>
                    <a:pt x="22167" y="3708"/>
                  </a:lnTo>
                  <a:lnTo>
                    <a:pt x="22114" y="4204"/>
                  </a:lnTo>
                  <a:lnTo>
                    <a:pt x="22036" y="4674"/>
                  </a:lnTo>
                  <a:lnTo>
                    <a:pt x="21906" y="5118"/>
                  </a:lnTo>
                  <a:lnTo>
                    <a:pt x="21801" y="5588"/>
                  </a:lnTo>
                  <a:lnTo>
                    <a:pt x="21644" y="6005"/>
                  </a:lnTo>
                  <a:lnTo>
                    <a:pt x="21331" y="6815"/>
                  </a:lnTo>
                  <a:lnTo>
                    <a:pt x="21018" y="7494"/>
                  </a:lnTo>
                  <a:lnTo>
                    <a:pt x="20757" y="8016"/>
                  </a:lnTo>
                  <a:lnTo>
                    <a:pt x="20496" y="8486"/>
                  </a:lnTo>
                  <a:lnTo>
                    <a:pt x="16449" y="5457"/>
                  </a:lnTo>
                  <a:lnTo>
                    <a:pt x="8094" y="8486"/>
                  </a:lnTo>
                  <a:lnTo>
                    <a:pt x="5927" y="5562"/>
                  </a:lnTo>
                  <a:lnTo>
                    <a:pt x="4308" y="6449"/>
                  </a:lnTo>
                  <a:lnTo>
                    <a:pt x="4308" y="6449"/>
                  </a:lnTo>
                  <a:lnTo>
                    <a:pt x="4308" y="6449"/>
                  </a:lnTo>
                  <a:lnTo>
                    <a:pt x="4308" y="6449"/>
                  </a:lnTo>
                  <a:lnTo>
                    <a:pt x="4308" y="6214"/>
                  </a:lnTo>
                  <a:lnTo>
                    <a:pt x="4360" y="5666"/>
                  </a:lnTo>
                  <a:lnTo>
                    <a:pt x="4413" y="5300"/>
                  </a:lnTo>
                  <a:lnTo>
                    <a:pt x="4491" y="4883"/>
                  </a:lnTo>
                  <a:lnTo>
                    <a:pt x="4595" y="4439"/>
                  </a:lnTo>
                  <a:lnTo>
                    <a:pt x="4752" y="3943"/>
                  </a:lnTo>
                  <a:lnTo>
                    <a:pt x="4935" y="3447"/>
                  </a:lnTo>
                  <a:lnTo>
                    <a:pt x="5170" y="2925"/>
                  </a:lnTo>
                  <a:lnTo>
                    <a:pt x="5431" y="2402"/>
                  </a:lnTo>
                  <a:lnTo>
                    <a:pt x="5770" y="1880"/>
                  </a:lnTo>
                  <a:lnTo>
                    <a:pt x="6162" y="1384"/>
                  </a:lnTo>
                  <a:lnTo>
                    <a:pt x="6371" y="1123"/>
                  </a:lnTo>
                  <a:lnTo>
                    <a:pt x="6632" y="888"/>
                  </a:lnTo>
                  <a:lnTo>
                    <a:pt x="6867" y="653"/>
                  </a:lnTo>
                  <a:lnTo>
                    <a:pt x="7154" y="418"/>
                  </a:lnTo>
                  <a:lnTo>
                    <a:pt x="7441" y="209"/>
                  </a:lnTo>
                  <a:lnTo>
                    <a:pt x="775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8249;p116">
              <a:extLst>
                <a:ext uri="{FF2B5EF4-FFF2-40B4-BE49-F238E27FC236}">
                  <a16:creationId xmlns:a16="http://schemas.microsoft.com/office/drawing/2014/main" id="{4A2EA9BB-7596-71B0-7455-DC02309121A0}"/>
                </a:ext>
              </a:extLst>
            </p:cNvPr>
            <p:cNvSpPr/>
            <p:nvPr/>
          </p:nvSpPr>
          <p:spPr>
            <a:xfrm>
              <a:off x="5625525" y="3589200"/>
              <a:ext cx="229125" cy="1325"/>
            </a:xfrm>
            <a:custGeom>
              <a:avLst/>
              <a:gdLst/>
              <a:ahLst/>
              <a:cxnLst/>
              <a:rect l="l" t="t" r="r" b="b"/>
              <a:pathLst>
                <a:path w="9165" h="53" extrusionOk="0">
                  <a:moveTo>
                    <a:pt x="1" y="0"/>
                  </a:moveTo>
                  <a:lnTo>
                    <a:pt x="196" y="1"/>
                  </a:lnTo>
                  <a:lnTo>
                    <a:pt x="196" y="1"/>
                  </a:lnTo>
                  <a:lnTo>
                    <a:pt x="27" y="0"/>
                  </a:lnTo>
                  <a:close/>
                  <a:moveTo>
                    <a:pt x="196" y="1"/>
                  </a:moveTo>
                  <a:lnTo>
                    <a:pt x="7964" y="52"/>
                  </a:lnTo>
                  <a:lnTo>
                    <a:pt x="9165" y="52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C8B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8250;p116">
              <a:extLst>
                <a:ext uri="{FF2B5EF4-FFF2-40B4-BE49-F238E27FC236}">
                  <a16:creationId xmlns:a16="http://schemas.microsoft.com/office/drawing/2014/main" id="{B03C9CC9-8355-66EB-5AED-AD6B49FF5C67}"/>
                </a:ext>
              </a:extLst>
            </p:cNvPr>
            <p:cNvSpPr/>
            <p:nvPr/>
          </p:nvSpPr>
          <p:spPr>
            <a:xfrm>
              <a:off x="5854625" y="3590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8251;p116">
              <a:extLst>
                <a:ext uri="{FF2B5EF4-FFF2-40B4-BE49-F238E27FC236}">
                  <a16:creationId xmlns:a16="http://schemas.microsoft.com/office/drawing/2014/main" id="{98B6F1BA-74F7-28F7-45B5-778DA263CD9A}"/>
                </a:ext>
              </a:extLst>
            </p:cNvPr>
            <p:cNvSpPr/>
            <p:nvPr/>
          </p:nvSpPr>
          <p:spPr>
            <a:xfrm>
              <a:off x="5625525" y="3589200"/>
              <a:ext cx="229125" cy="1325"/>
            </a:xfrm>
            <a:custGeom>
              <a:avLst/>
              <a:gdLst/>
              <a:ahLst/>
              <a:cxnLst/>
              <a:rect l="l" t="t" r="r" b="b"/>
              <a:pathLst>
                <a:path w="9165" h="5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165" y="52"/>
                  </a:lnTo>
                  <a:lnTo>
                    <a:pt x="7964" y="52"/>
                  </a:lnTo>
                  <a:lnTo>
                    <a:pt x="27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8252;p116">
              <a:extLst>
                <a:ext uri="{FF2B5EF4-FFF2-40B4-BE49-F238E27FC236}">
                  <a16:creationId xmlns:a16="http://schemas.microsoft.com/office/drawing/2014/main" id="{0F666AF1-9F9A-F893-34C2-D29CD29A488D}"/>
                </a:ext>
              </a:extLst>
            </p:cNvPr>
            <p:cNvSpPr/>
            <p:nvPr/>
          </p:nvSpPr>
          <p:spPr>
            <a:xfrm>
              <a:off x="5824600" y="3590500"/>
              <a:ext cx="30050" cy="25"/>
            </a:xfrm>
            <a:custGeom>
              <a:avLst/>
              <a:gdLst/>
              <a:ahLst/>
              <a:cxnLst/>
              <a:rect l="l" t="t" r="r" b="b"/>
              <a:pathLst>
                <a:path w="1202" h="1" extrusionOk="0">
                  <a:moveTo>
                    <a:pt x="1" y="0"/>
                  </a:moveTo>
                  <a:lnTo>
                    <a:pt x="1202" y="0"/>
                  </a:lnTo>
                  <a:lnTo>
                    <a:pt x="1202" y="0"/>
                  </a:lnTo>
                  <a:lnTo>
                    <a:pt x="120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8253;p116">
              <a:extLst>
                <a:ext uri="{FF2B5EF4-FFF2-40B4-BE49-F238E27FC236}">
                  <a16:creationId xmlns:a16="http://schemas.microsoft.com/office/drawing/2014/main" id="{0245E49B-AC62-ED11-B10B-15E59C9914F4}"/>
                </a:ext>
              </a:extLst>
            </p:cNvPr>
            <p:cNvSpPr/>
            <p:nvPr/>
          </p:nvSpPr>
          <p:spPr>
            <a:xfrm>
              <a:off x="5824600" y="3590500"/>
              <a:ext cx="30050" cy="25"/>
            </a:xfrm>
            <a:custGeom>
              <a:avLst/>
              <a:gdLst/>
              <a:ahLst/>
              <a:cxnLst/>
              <a:rect l="l" t="t" r="r" b="b"/>
              <a:pathLst>
                <a:path w="1202" h="1" fill="none" extrusionOk="0">
                  <a:moveTo>
                    <a:pt x="1" y="0"/>
                  </a:moveTo>
                  <a:lnTo>
                    <a:pt x="1202" y="0"/>
                  </a:lnTo>
                  <a:lnTo>
                    <a:pt x="1202" y="0"/>
                  </a:lnTo>
                  <a:lnTo>
                    <a:pt x="120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8254;p116">
              <a:extLst>
                <a:ext uri="{FF2B5EF4-FFF2-40B4-BE49-F238E27FC236}">
                  <a16:creationId xmlns:a16="http://schemas.microsoft.com/office/drawing/2014/main" id="{E8291EEA-48F6-1D52-C6C9-2D2ED3E8518E}"/>
                </a:ext>
              </a:extLst>
            </p:cNvPr>
            <p:cNvSpPr/>
            <p:nvPr/>
          </p:nvSpPr>
          <p:spPr>
            <a:xfrm>
              <a:off x="5844200" y="3056575"/>
              <a:ext cx="15025" cy="519575"/>
            </a:xfrm>
            <a:custGeom>
              <a:avLst/>
              <a:gdLst/>
              <a:ahLst/>
              <a:cxnLst/>
              <a:rect l="l" t="t" r="r" b="b"/>
              <a:pathLst>
                <a:path w="601" h="20783" extrusionOk="0">
                  <a:moveTo>
                    <a:pt x="601" y="0"/>
                  </a:moveTo>
                  <a:lnTo>
                    <a:pt x="470" y="1358"/>
                  </a:lnTo>
                  <a:lnTo>
                    <a:pt x="340" y="2742"/>
                  </a:lnTo>
                  <a:lnTo>
                    <a:pt x="235" y="4152"/>
                  </a:lnTo>
                  <a:lnTo>
                    <a:pt x="157" y="5614"/>
                  </a:lnTo>
                  <a:lnTo>
                    <a:pt x="79" y="7102"/>
                  </a:lnTo>
                  <a:lnTo>
                    <a:pt x="52" y="8564"/>
                  </a:lnTo>
                  <a:lnTo>
                    <a:pt x="26" y="10052"/>
                  </a:lnTo>
                  <a:lnTo>
                    <a:pt x="0" y="11540"/>
                  </a:lnTo>
                  <a:lnTo>
                    <a:pt x="26" y="10104"/>
                  </a:lnTo>
                  <a:lnTo>
                    <a:pt x="52" y="8642"/>
                  </a:lnTo>
                  <a:lnTo>
                    <a:pt x="105" y="7206"/>
                  </a:lnTo>
                  <a:lnTo>
                    <a:pt x="157" y="5770"/>
                  </a:lnTo>
                  <a:lnTo>
                    <a:pt x="235" y="4308"/>
                  </a:lnTo>
                  <a:lnTo>
                    <a:pt x="340" y="2872"/>
                  </a:lnTo>
                  <a:lnTo>
                    <a:pt x="470" y="1436"/>
                  </a:lnTo>
                  <a:lnTo>
                    <a:pt x="601" y="0"/>
                  </a:lnTo>
                  <a:close/>
                  <a:moveTo>
                    <a:pt x="26" y="14151"/>
                  </a:moveTo>
                  <a:lnTo>
                    <a:pt x="79" y="15953"/>
                  </a:lnTo>
                  <a:lnTo>
                    <a:pt x="157" y="17650"/>
                  </a:lnTo>
                  <a:lnTo>
                    <a:pt x="261" y="19269"/>
                  </a:lnTo>
                  <a:lnTo>
                    <a:pt x="366" y="20783"/>
                  </a:lnTo>
                  <a:lnTo>
                    <a:pt x="261" y="19138"/>
                  </a:lnTo>
                  <a:lnTo>
                    <a:pt x="157" y="17467"/>
                  </a:lnTo>
                  <a:lnTo>
                    <a:pt x="79" y="15822"/>
                  </a:lnTo>
                  <a:lnTo>
                    <a:pt x="26" y="14151"/>
                  </a:lnTo>
                  <a:close/>
                </a:path>
              </a:pathLst>
            </a:custGeom>
            <a:solidFill>
              <a:srgbClr val="C39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8255;p116">
              <a:extLst>
                <a:ext uri="{FF2B5EF4-FFF2-40B4-BE49-F238E27FC236}">
                  <a16:creationId xmlns:a16="http://schemas.microsoft.com/office/drawing/2014/main" id="{6387B548-849F-A45C-A0DD-A1B390D9A15F}"/>
                </a:ext>
              </a:extLst>
            </p:cNvPr>
            <p:cNvSpPr/>
            <p:nvPr/>
          </p:nvSpPr>
          <p:spPr>
            <a:xfrm>
              <a:off x="5844850" y="3410350"/>
              <a:ext cx="8500" cy="165800"/>
            </a:xfrm>
            <a:custGeom>
              <a:avLst/>
              <a:gdLst/>
              <a:ahLst/>
              <a:cxnLst/>
              <a:rect l="l" t="t" r="r" b="b"/>
              <a:pathLst>
                <a:path w="340" h="66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3" y="1802"/>
                  </a:lnTo>
                  <a:lnTo>
                    <a:pt x="131" y="3499"/>
                  </a:lnTo>
                  <a:lnTo>
                    <a:pt x="235" y="5118"/>
                  </a:lnTo>
                  <a:lnTo>
                    <a:pt x="340" y="6632"/>
                  </a:lnTo>
                  <a:lnTo>
                    <a:pt x="340" y="6632"/>
                  </a:lnTo>
                  <a:lnTo>
                    <a:pt x="340" y="6632"/>
                  </a:lnTo>
                  <a:lnTo>
                    <a:pt x="340" y="6632"/>
                  </a:lnTo>
                  <a:lnTo>
                    <a:pt x="235" y="4987"/>
                  </a:lnTo>
                  <a:lnTo>
                    <a:pt x="131" y="3316"/>
                  </a:lnTo>
                  <a:lnTo>
                    <a:pt x="53" y="167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8256;p116">
              <a:extLst>
                <a:ext uri="{FF2B5EF4-FFF2-40B4-BE49-F238E27FC236}">
                  <a16:creationId xmlns:a16="http://schemas.microsoft.com/office/drawing/2014/main" id="{27E9D907-3675-A5B1-7140-31C33FD58D1E}"/>
                </a:ext>
              </a:extLst>
            </p:cNvPr>
            <p:cNvSpPr/>
            <p:nvPr/>
          </p:nvSpPr>
          <p:spPr>
            <a:xfrm>
              <a:off x="5844200" y="3056575"/>
              <a:ext cx="15025" cy="288525"/>
            </a:xfrm>
            <a:custGeom>
              <a:avLst/>
              <a:gdLst/>
              <a:ahLst/>
              <a:cxnLst/>
              <a:rect l="l" t="t" r="r" b="b"/>
              <a:pathLst>
                <a:path w="601" h="11541" fill="none" extrusionOk="0">
                  <a:moveTo>
                    <a:pt x="601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470" y="1358"/>
                  </a:lnTo>
                  <a:lnTo>
                    <a:pt x="340" y="2742"/>
                  </a:lnTo>
                  <a:lnTo>
                    <a:pt x="235" y="4152"/>
                  </a:lnTo>
                  <a:lnTo>
                    <a:pt x="157" y="5614"/>
                  </a:lnTo>
                  <a:lnTo>
                    <a:pt x="79" y="7102"/>
                  </a:lnTo>
                  <a:lnTo>
                    <a:pt x="52" y="8564"/>
                  </a:lnTo>
                  <a:lnTo>
                    <a:pt x="26" y="10052"/>
                  </a:lnTo>
                  <a:lnTo>
                    <a:pt x="0" y="11540"/>
                  </a:lnTo>
                  <a:lnTo>
                    <a:pt x="0" y="11540"/>
                  </a:lnTo>
                  <a:lnTo>
                    <a:pt x="26" y="10104"/>
                  </a:lnTo>
                  <a:lnTo>
                    <a:pt x="52" y="8642"/>
                  </a:lnTo>
                  <a:lnTo>
                    <a:pt x="105" y="7206"/>
                  </a:lnTo>
                  <a:lnTo>
                    <a:pt x="157" y="5770"/>
                  </a:lnTo>
                  <a:lnTo>
                    <a:pt x="235" y="4308"/>
                  </a:lnTo>
                  <a:lnTo>
                    <a:pt x="340" y="2872"/>
                  </a:lnTo>
                  <a:lnTo>
                    <a:pt x="470" y="1436"/>
                  </a:lnTo>
                  <a:lnTo>
                    <a:pt x="6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8257;p116">
              <a:extLst>
                <a:ext uri="{FF2B5EF4-FFF2-40B4-BE49-F238E27FC236}">
                  <a16:creationId xmlns:a16="http://schemas.microsoft.com/office/drawing/2014/main" id="{56F8B8D0-227C-FDD1-844E-F71D7388CE05}"/>
                </a:ext>
              </a:extLst>
            </p:cNvPr>
            <p:cNvSpPr/>
            <p:nvPr/>
          </p:nvSpPr>
          <p:spPr>
            <a:xfrm>
              <a:off x="5625525" y="3589200"/>
              <a:ext cx="199100" cy="1325"/>
            </a:xfrm>
            <a:custGeom>
              <a:avLst/>
              <a:gdLst/>
              <a:ahLst/>
              <a:cxnLst/>
              <a:rect l="l" t="t" r="r" b="b"/>
              <a:pathLst>
                <a:path w="7964" h="53" extrusionOk="0">
                  <a:moveTo>
                    <a:pt x="1" y="0"/>
                  </a:moveTo>
                  <a:lnTo>
                    <a:pt x="7964" y="5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B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8258;p116">
              <a:extLst>
                <a:ext uri="{FF2B5EF4-FFF2-40B4-BE49-F238E27FC236}">
                  <a16:creationId xmlns:a16="http://schemas.microsoft.com/office/drawing/2014/main" id="{EBEC9FC0-DA0E-7381-E5CA-28DC2343D603}"/>
                </a:ext>
              </a:extLst>
            </p:cNvPr>
            <p:cNvSpPr/>
            <p:nvPr/>
          </p:nvSpPr>
          <p:spPr>
            <a:xfrm>
              <a:off x="5625525" y="3589200"/>
              <a:ext cx="199100" cy="1325"/>
            </a:xfrm>
            <a:custGeom>
              <a:avLst/>
              <a:gdLst/>
              <a:ahLst/>
              <a:cxnLst/>
              <a:rect l="l" t="t" r="r" b="b"/>
              <a:pathLst>
                <a:path w="7964" h="5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7" y="0"/>
                  </a:lnTo>
                  <a:lnTo>
                    <a:pt x="7964" y="5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8259;p116">
              <a:extLst>
                <a:ext uri="{FF2B5EF4-FFF2-40B4-BE49-F238E27FC236}">
                  <a16:creationId xmlns:a16="http://schemas.microsoft.com/office/drawing/2014/main" id="{91D198A1-C26A-C08E-03E9-6A524842C7A7}"/>
                </a:ext>
              </a:extLst>
            </p:cNvPr>
            <p:cNvSpPr/>
            <p:nvPr/>
          </p:nvSpPr>
          <p:spPr>
            <a:xfrm>
              <a:off x="5853325" y="3576125"/>
              <a:ext cx="1325" cy="14400"/>
            </a:xfrm>
            <a:custGeom>
              <a:avLst/>
              <a:gdLst/>
              <a:ahLst/>
              <a:cxnLst/>
              <a:rect l="l" t="t" r="r" b="b"/>
              <a:pathLst>
                <a:path w="53" h="57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3" y="575"/>
                  </a:lnTo>
                  <a:lnTo>
                    <a:pt x="53" y="575"/>
                  </a:lnTo>
                  <a:lnTo>
                    <a:pt x="53" y="57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8260;p116">
              <a:extLst>
                <a:ext uri="{FF2B5EF4-FFF2-40B4-BE49-F238E27FC236}">
                  <a16:creationId xmlns:a16="http://schemas.microsoft.com/office/drawing/2014/main" id="{DEACD953-AB07-4498-2D13-B5FD2CAA7E51}"/>
                </a:ext>
              </a:extLst>
            </p:cNvPr>
            <p:cNvSpPr/>
            <p:nvPr/>
          </p:nvSpPr>
          <p:spPr>
            <a:xfrm>
              <a:off x="5625525" y="3056575"/>
              <a:ext cx="233700" cy="533950"/>
            </a:xfrm>
            <a:custGeom>
              <a:avLst/>
              <a:gdLst/>
              <a:ahLst/>
              <a:cxnLst/>
              <a:rect l="l" t="t" r="r" b="b"/>
              <a:pathLst>
                <a:path w="9348" h="21358" extrusionOk="0">
                  <a:moveTo>
                    <a:pt x="9348" y="0"/>
                  </a:moveTo>
                  <a:lnTo>
                    <a:pt x="8799" y="810"/>
                  </a:lnTo>
                  <a:lnTo>
                    <a:pt x="8199" y="1697"/>
                  </a:lnTo>
                  <a:lnTo>
                    <a:pt x="7572" y="2689"/>
                  </a:lnTo>
                  <a:lnTo>
                    <a:pt x="6920" y="3760"/>
                  </a:lnTo>
                  <a:lnTo>
                    <a:pt x="6241" y="4909"/>
                  </a:lnTo>
                  <a:lnTo>
                    <a:pt x="5536" y="6110"/>
                  </a:lnTo>
                  <a:lnTo>
                    <a:pt x="4857" y="7389"/>
                  </a:lnTo>
                  <a:lnTo>
                    <a:pt x="4178" y="8747"/>
                  </a:lnTo>
                  <a:lnTo>
                    <a:pt x="3525" y="10157"/>
                  </a:lnTo>
                  <a:lnTo>
                    <a:pt x="2873" y="11619"/>
                  </a:lnTo>
                  <a:lnTo>
                    <a:pt x="2272" y="13133"/>
                  </a:lnTo>
                  <a:lnTo>
                    <a:pt x="1698" y="14700"/>
                  </a:lnTo>
                  <a:lnTo>
                    <a:pt x="1437" y="15509"/>
                  </a:lnTo>
                  <a:lnTo>
                    <a:pt x="1176" y="16292"/>
                  </a:lnTo>
                  <a:lnTo>
                    <a:pt x="941" y="17128"/>
                  </a:lnTo>
                  <a:lnTo>
                    <a:pt x="732" y="17937"/>
                  </a:lnTo>
                  <a:lnTo>
                    <a:pt x="523" y="18773"/>
                  </a:lnTo>
                  <a:lnTo>
                    <a:pt x="314" y="19608"/>
                  </a:lnTo>
                  <a:lnTo>
                    <a:pt x="157" y="20443"/>
                  </a:lnTo>
                  <a:lnTo>
                    <a:pt x="1" y="21305"/>
                  </a:lnTo>
                  <a:lnTo>
                    <a:pt x="7964" y="21357"/>
                  </a:lnTo>
                  <a:lnTo>
                    <a:pt x="9165" y="21357"/>
                  </a:lnTo>
                  <a:lnTo>
                    <a:pt x="9113" y="20783"/>
                  </a:lnTo>
                  <a:lnTo>
                    <a:pt x="9008" y="19269"/>
                  </a:lnTo>
                  <a:lnTo>
                    <a:pt x="8904" y="17650"/>
                  </a:lnTo>
                  <a:lnTo>
                    <a:pt x="8826" y="15953"/>
                  </a:lnTo>
                  <a:lnTo>
                    <a:pt x="8773" y="14151"/>
                  </a:lnTo>
                  <a:lnTo>
                    <a:pt x="8747" y="11540"/>
                  </a:lnTo>
                  <a:lnTo>
                    <a:pt x="8773" y="10052"/>
                  </a:lnTo>
                  <a:lnTo>
                    <a:pt x="8799" y="8564"/>
                  </a:lnTo>
                  <a:lnTo>
                    <a:pt x="8826" y="7102"/>
                  </a:lnTo>
                  <a:lnTo>
                    <a:pt x="8904" y="5614"/>
                  </a:lnTo>
                  <a:lnTo>
                    <a:pt x="8982" y="4152"/>
                  </a:lnTo>
                  <a:lnTo>
                    <a:pt x="9087" y="2742"/>
                  </a:lnTo>
                  <a:lnTo>
                    <a:pt x="9217" y="1358"/>
                  </a:lnTo>
                  <a:lnTo>
                    <a:pt x="9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8261;p116">
              <a:extLst>
                <a:ext uri="{FF2B5EF4-FFF2-40B4-BE49-F238E27FC236}">
                  <a16:creationId xmlns:a16="http://schemas.microsoft.com/office/drawing/2014/main" id="{295D98EF-4510-07E3-C0D7-ECB88FCCF498}"/>
                </a:ext>
              </a:extLst>
            </p:cNvPr>
            <p:cNvSpPr/>
            <p:nvPr/>
          </p:nvSpPr>
          <p:spPr>
            <a:xfrm>
              <a:off x="5625525" y="3056575"/>
              <a:ext cx="233700" cy="533950"/>
            </a:xfrm>
            <a:custGeom>
              <a:avLst/>
              <a:gdLst/>
              <a:ahLst/>
              <a:cxnLst/>
              <a:rect l="l" t="t" r="r" b="b"/>
              <a:pathLst>
                <a:path w="9348" h="21358" fill="none" extrusionOk="0">
                  <a:moveTo>
                    <a:pt x="9348" y="0"/>
                  </a:moveTo>
                  <a:lnTo>
                    <a:pt x="9348" y="0"/>
                  </a:lnTo>
                  <a:lnTo>
                    <a:pt x="8799" y="810"/>
                  </a:lnTo>
                  <a:lnTo>
                    <a:pt x="8199" y="1697"/>
                  </a:lnTo>
                  <a:lnTo>
                    <a:pt x="7572" y="2689"/>
                  </a:lnTo>
                  <a:lnTo>
                    <a:pt x="6920" y="3760"/>
                  </a:lnTo>
                  <a:lnTo>
                    <a:pt x="6241" y="4909"/>
                  </a:lnTo>
                  <a:lnTo>
                    <a:pt x="5536" y="6110"/>
                  </a:lnTo>
                  <a:lnTo>
                    <a:pt x="4857" y="7389"/>
                  </a:lnTo>
                  <a:lnTo>
                    <a:pt x="4178" y="8747"/>
                  </a:lnTo>
                  <a:lnTo>
                    <a:pt x="3525" y="10157"/>
                  </a:lnTo>
                  <a:lnTo>
                    <a:pt x="2873" y="11619"/>
                  </a:lnTo>
                  <a:lnTo>
                    <a:pt x="2272" y="13133"/>
                  </a:lnTo>
                  <a:lnTo>
                    <a:pt x="1698" y="14700"/>
                  </a:lnTo>
                  <a:lnTo>
                    <a:pt x="1437" y="15509"/>
                  </a:lnTo>
                  <a:lnTo>
                    <a:pt x="1176" y="16292"/>
                  </a:lnTo>
                  <a:lnTo>
                    <a:pt x="941" y="17128"/>
                  </a:lnTo>
                  <a:lnTo>
                    <a:pt x="732" y="17937"/>
                  </a:lnTo>
                  <a:lnTo>
                    <a:pt x="523" y="18773"/>
                  </a:lnTo>
                  <a:lnTo>
                    <a:pt x="314" y="19608"/>
                  </a:lnTo>
                  <a:lnTo>
                    <a:pt x="157" y="20443"/>
                  </a:lnTo>
                  <a:lnTo>
                    <a:pt x="1" y="21305"/>
                  </a:lnTo>
                  <a:lnTo>
                    <a:pt x="7964" y="21357"/>
                  </a:lnTo>
                  <a:lnTo>
                    <a:pt x="9165" y="21357"/>
                  </a:lnTo>
                  <a:lnTo>
                    <a:pt x="9165" y="21357"/>
                  </a:lnTo>
                  <a:lnTo>
                    <a:pt x="9113" y="20783"/>
                  </a:lnTo>
                  <a:lnTo>
                    <a:pt x="9113" y="20783"/>
                  </a:lnTo>
                  <a:lnTo>
                    <a:pt x="9113" y="20783"/>
                  </a:lnTo>
                  <a:lnTo>
                    <a:pt x="9008" y="19269"/>
                  </a:lnTo>
                  <a:lnTo>
                    <a:pt x="8904" y="17650"/>
                  </a:lnTo>
                  <a:lnTo>
                    <a:pt x="8826" y="15953"/>
                  </a:lnTo>
                  <a:lnTo>
                    <a:pt x="8773" y="14151"/>
                  </a:lnTo>
                  <a:lnTo>
                    <a:pt x="8773" y="14151"/>
                  </a:lnTo>
                  <a:lnTo>
                    <a:pt x="8747" y="11540"/>
                  </a:lnTo>
                  <a:lnTo>
                    <a:pt x="8747" y="11540"/>
                  </a:lnTo>
                  <a:lnTo>
                    <a:pt x="8773" y="10052"/>
                  </a:lnTo>
                  <a:lnTo>
                    <a:pt x="8799" y="8564"/>
                  </a:lnTo>
                  <a:lnTo>
                    <a:pt x="8826" y="7102"/>
                  </a:lnTo>
                  <a:lnTo>
                    <a:pt x="8904" y="5614"/>
                  </a:lnTo>
                  <a:lnTo>
                    <a:pt x="8982" y="4152"/>
                  </a:lnTo>
                  <a:lnTo>
                    <a:pt x="9087" y="2742"/>
                  </a:lnTo>
                  <a:lnTo>
                    <a:pt x="9217" y="1358"/>
                  </a:lnTo>
                  <a:lnTo>
                    <a:pt x="93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8262;p116">
              <a:extLst>
                <a:ext uri="{FF2B5EF4-FFF2-40B4-BE49-F238E27FC236}">
                  <a16:creationId xmlns:a16="http://schemas.microsoft.com/office/drawing/2014/main" id="{61315F59-BCF4-C206-9EA5-4701956DC377}"/>
                </a:ext>
              </a:extLst>
            </p:cNvPr>
            <p:cNvSpPr/>
            <p:nvPr/>
          </p:nvSpPr>
          <p:spPr>
            <a:xfrm>
              <a:off x="5152950" y="3741275"/>
              <a:ext cx="325750" cy="189325"/>
            </a:xfrm>
            <a:custGeom>
              <a:avLst/>
              <a:gdLst/>
              <a:ahLst/>
              <a:cxnLst/>
              <a:rect l="l" t="t" r="r" b="b"/>
              <a:pathLst>
                <a:path w="13030" h="7573" extrusionOk="0">
                  <a:moveTo>
                    <a:pt x="11202" y="0"/>
                  </a:moveTo>
                  <a:lnTo>
                    <a:pt x="6737" y="3342"/>
                  </a:lnTo>
                  <a:lnTo>
                    <a:pt x="6137" y="3264"/>
                  </a:lnTo>
                  <a:lnTo>
                    <a:pt x="5484" y="3160"/>
                  </a:lnTo>
                  <a:lnTo>
                    <a:pt x="4727" y="3081"/>
                  </a:lnTo>
                  <a:lnTo>
                    <a:pt x="3891" y="3003"/>
                  </a:lnTo>
                  <a:lnTo>
                    <a:pt x="3108" y="2977"/>
                  </a:lnTo>
                  <a:lnTo>
                    <a:pt x="2742" y="3003"/>
                  </a:lnTo>
                  <a:lnTo>
                    <a:pt x="2429" y="3029"/>
                  </a:lnTo>
                  <a:lnTo>
                    <a:pt x="2142" y="3081"/>
                  </a:lnTo>
                  <a:lnTo>
                    <a:pt x="1907" y="3160"/>
                  </a:lnTo>
                  <a:lnTo>
                    <a:pt x="1698" y="3290"/>
                  </a:lnTo>
                  <a:lnTo>
                    <a:pt x="1489" y="3499"/>
                  </a:lnTo>
                  <a:lnTo>
                    <a:pt x="1280" y="3760"/>
                  </a:lnTo>
                  <a:lnTo>
                    <a:pt x="1071" y="4047"/>
                  </a:lnTo>
                  <a:lnTo>
                    <a:pt x="863" y="4387"/>
                  </a:lnTo>
                  <a:lnTo>
                    <a:pt x="654" y="4752"/>
                  </a:lnTo>
                  <a:lnTo>
                    <a:pt x="471" y="5144"/>
                  </a:lnTo>
                  <a:lnTo>
                    <a:pt x="314" y="5536"/>
                  </a:lnTo>
                  <a:lnTo>
                    <a:pt x="184" y="5901"/>
                  </a:lnTo>
                  <a:lnTo>
                    <a:pt x="105" y="6267"/>
                  </a:lnTo>
                  <a:lnTo>
                    <a:pt x="27" y="6606"/>
                  </a:lnTo>
                  <a:lnTo>
                    <a:pt x="1" y="6919"/>
                  </a:lnTo>
                  <a:lnTo>
                    <a:pt x="27" y="7180"/>
                  </a:lnTo>
                  <a:lnTo>
                    <a:pt x="79" y="7285"/>
                  </a:lnTo>
                  <a:lnTo>
                    <a:pt x="105" y="7363"/>
                  </a:lnTo>
                  <a:lnTo>
                    <a:pt x="184" y="7441"/>
                  </a:lnTo>
                  <a:lnTo>
                    <a:pt x="236" y="7494"/>
                  </a:lnTo>
                  <a:lnTo>
                    <a:pt x="340" y="7546"/>
                  </a:lnTo>
                  <a:lnTo>
                    <a:pt x="445" y="7572"/>
                  </a:lnTo>
                  <a:lnTo>
                    <a:pt x="706" y="7572"/>
                  </a:lnTo>
                  <a:lnTo>
                    <a:pt x="1045" y="7546"/>
                  </a:lnTo>
                  <a:lnTo>
                    <a:pt x="1829" y="7441"/>
                  </a:lnTo>
                  <a:lnTo>
                    <a:pt x="2742" y="7259"/>
                  </a:lnTo>
                  <a:lnTo>
                    <a:pt x="3735" y="7050"/>
                  </a:lnTo>
                  <a:lnTo>
                    <a:pt x="4674" y="6841"/>
                  </a:lnTo>
                  <a:lnTo>
                    <a:pt x="5536" y="6632"/>
                  </a:lnTo>
                  <a:lnTo>
                    <a:pt x="6189" y="6423"/>
                  </a:lnTo>
                  <a:lnTo>
                    <a:pt x="6607" y="6293"/>
                  </a:lnTo>
                  <a:lnTo>
                    <a:pt x="7076" y="6032"/>
                  </a:lnTo>
                  <a:lnTo>
                    <a:pt x="7886" y="5536"/>
                  </a:lnTo>
                  <a:lnTo>
                    <a:pt x="10079" y="4152"/>
                  </a:lnTo>
                  <a:lnTo>
                    <a:pt x="13029" y="2246"/>
                  </a:lnTo>
                  <a:lnTo>
                    <a:pt x="112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8263;p116">
              <a:extLst>
                <a:ext uri="{FF2B5EF4-FFF2-40B4-BE49-F238E27FC236}">
                  <a16:creationId xmlns:a16="http://schemas.microsoft.com/office/drawing/2014/main" id="{972E11D7-A2A0-7441-74E6-6B5CAF38F564}"/>
                </a:ext>
              </a:extLst>
            </p:cNvPr>
            <p:cNvSpPr/>
            <p:nvPr/>
          </p:nvSpPr>
          <p:spPr>
            <a:xfrm>
              <a:off x="5152950" y="3741275"/>
              <a:ext cx="325750" cy="189325"/>
            </a:xfrm>
            <a:custGeom>
              <a:avLst/>
              <a:gdLst/>
              <a:ahLst/>
              <a:cxnLst/>
              <a:rect l="l" t="t" r="r" b="b"/>
              <a:pathLst>
                <a:path w="13030" h="7573" fill="none" extrusionOk="0">
                  <a:moveTo>
                    <a:pt x="13029" y="2246"/>
                  </a:moveTo>
                  <a:lnTo>
                    <a:pt x="13029" y="2246"/>
                  </a:lnTo>
                  <a:lnTo>
                    <a:pt x="10079" y="4152"/>
                  </a:lnTo>
                  <a:lnTo>
                    <a:pt x="7886" y="5536"/>
                  </a:lnTo>
                  <a:lnTo>
                    <a:pt x="7076" y="6032"/>
                  </a:lnTo>
                  <a:lnTo>
                    <a:pt x="6607" y="6293"/>
                  </a:lnTo>
                  <a:lnTo>
                    <a:pt x="6607" y="6293"/>
                  </a:lnTo>
                  <a:lnTo>
                    <a:pt x="6189" y="6423"/>
                  </a:lnTo>
                  <a:lnTo>
                    <a:pt x="5536" y="6632"/>
                  </a:lnTo>
                  <a:lnTo>
                    <a:pt x="4674" y="6841"/>
                  </a:lnTo>
                  <a:lnTo>
                    <a:pt x="3735" y="7050"/>
                  </a:lnTo>
                  <a:lnTo>
                    <a:pt x="2742" y="7259"/>
                  </a:lnTo>
                  <a:lnTo>
                    <a:pt x="1829" y="7441"/>
                  </a:lnTo>
                  <a:lnTo>
                    <a:pt x="1045" y="7546"/>
                  </a:lnTo>
                  <a:lnTo>
                    <a:pt x="706" y="7572"/>
                  </a:lnTo>
                  <a:lnTo>
                    <a:pt x="445" y="7572"/>
                  </a:lnTo>
                  <a:lnTo>
                    <a:pt x="445" y="7572"/>
                  </a:lnTo>
                  <a:lnTo>
                    <a:pt x="340" y="7546"/>
                  </a:lnTo>
                  <a:lnTo>
                    <a:pt x="236" y="7494"/>
                  </a:lnTo>
                  <a:lnTo>
                    <a:pt x="184" y="7441"/>
                  </a:lnTo>
                  <a:lnTo>
                    <a:pt x="105" y="7363"/>
                  </a:lnTo>
                  <a:lnTo>
                    <a:pt x="79" y="7285"/>
                  </a:lnTo>
                  <a:lnTo>
                    <a:pt x="27" y="7180"/>
                  </a:lnTo>
                  <a:lnTo>
                    <a:pt x="1" y="6919"/>
                  </a:lnTo>
                  <a:lnTo>
                    <a:pt x="27" y="6606"/>
                  </a:lnTo>
                  <a:lnTo>
                    <a:pt x="105" y="6267"/>
                  </a:lnTo>
                  <a:lnTo>
                    <a:pt x="184" y="5901"/>
                  </a:lnTo>
                  <a:lnTo>
                    <a:pt x="314" y="5536"/>
                  </a:lnTo>
                  <a:lnTo>
                    <a:pt x="471" y="5144"/>
                  </a:lnTo>
                  <a:lnTo>
                    <a:pt x="654" y="4752"/>
                  </a:lnTo>
                  <a:lnTo>
                    <a:pt x="863" y="4387"/>
                  </a:lnTo>
                  <a:lnTo>
                    <a:pt x="1071" y="4047"/>
                  </a:lnTo>
                  <a:lnTo>
                    <a:pt x="1280" y="3760"/>
                  </a:lnTo>
                  <a:lnTo>
                    <a:pt x="1489" y="3499"/>
                  </a:lnTo>
                  <a:lnTo>
                    <a:pt x="1698" y="3290"/>
                  </a:lnTo>
                  <a:lnTo>
                    <a:pt x="1907" y="3160"/>
                  </a:lnTo>
                  <a:lnTo>
                    <a:pt x="1907" y="3160"/>
                  </a:lnTo>
                  <a:lnTo>
                    <a:pt x="2142" y="3081"/>
                  </a:lnTo>
                  <a:lnTo>
                    <a:pt x="2429" y="3029"/>
                  </a:lnTo>
                  <a:lnTo>
                    <a:pt x="2742" y="3003"/>
                  </a:lnTo>
                  <a:lnTo>
                    <a:pt x="3108" y="2977"/>
                  </a:lnTo>
                  <a:lnTo>
                    <a:pt x="3891" y="3003"/>
                  </a:lnTo>
                  <a:lnTo>
                    <a:pt x="4727" y="3081"/>
                  </a:lnTo>
                  <a:lnTo>
                    <a:pt x="5484" y="3160"/>
                  </a:lnTo>
                  <a:lnTo>
                    <a:pt x="6137" y="3264"/>
                  </a:lnTo>
                  <a:lnTo>
                    <a:pt x="6737" y="3342"/>
                  </a:lnTo>
                  <a:lnTo>
                    <a:pt x="11202" y="0"/>
                  </a:lnTo>
                  <a:lnTo>
                    <a:pt x="13029" y="2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8264;p116">
              <a:extLst>
                <a:ext uri="{FF2B5EF4-FFF2-40B4-BE49-F238E27FC236}">
                  <a16:creationId xmlns:a16="http://schemas.microsoft.com/office/drawing/2014/main" id="{34DA01B7-0368-FC9E-B143-9ECEC18AA151}"/>
                </a:ext>
              </a:extLst>
            </p:cNvPr>
            <p:cNvSpPr/>
            <p:nvPr/>
          </p:nvSpPr>
          <p:spPr>
            <a:xfrm>
              <a:off x="4493725" y="3898575"/>
              <a:ext cx="988875" cy="63350"/>
            </a:xfrm>
            <a:custGeom>
              <a:avLst/>
              <a:gdLst/>
              <a:ahLst/>
              <a:cxnLst/>
              <a:rect l="l" t="t" r="r" b="b"/>
              <a:pathLst>
                <a:path w="39555" h="2534" extrusionOk="0">
                  <a:moveTo>
                    <a:pt x="0" y="1"/>
                  </a:moveTo>
                  <a:lnTo>
                    <a:pt x="0" y="1881"/>
                  </a:lnTo>
                  <a:lnTo>
                    <a:pt x="26" y="2037"/>
                  </a:lnTo>
                  <a:lnTo>
                    <a:pt x="78" y="2168"/>
                  </a:lnTo>
                  <a:lnTo>
                    <a:pt x="209" y="2298"/>
                  </a:lnTo>
                  <a:lnTo>
                    <a:pt x="339" y="2377"/>
                  </a:lnTo>
                  <a:lnTo>
                    <a:pt x="496" y="2455"/>
                  </a:lnTo>
                  <a:lnTo>
                    <a:pt x="679" y="2507"/>
                  </a:lnTo>
                  <a:lnTo>
                    <a:pt x="862" y="2533"/>
                  </a:lnTo>
                  <a:lnTo>
                    <a:pt x="38693" y="2533"/>
                  </a:lnTo>
                  <a:lnTo>
                    <a:pt x="38876" y="2507"/>
                  </a:lnTo>
                  <a:lnTo>
                    <a:pt x="39059" y="2455"/>
                  </a:lnTo>
                  <a:lnTo>
                    <a:pt x="39216" y="2377"/>
                  </a:lnTo>
                  <a:lnTo>
                    <a:pt x="39372" y="2298"/>
                  </a:lnTo>
                  <a:lnTo>
                    <a:pt x="39477" y="2168"/>
                  </a:lnTo>
                  <a:lnTo>
                    <a:pt x="39529" y="2037"/>
                  </a:lnTo>
                  <a:lnTo>
                    <a:pt x="39555" y="1881"/>
                  </a:lnTo>
                  <a:lnTo>
                    <a:pt x="395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8265;p116">
              <a:extLst>
                <a:ext uri="{FF2B5EF4-FFF2-40B4-BE49-F238E27FC236}">
                  <a16:creationId xmlns:a16="http://schemas.microsoft.com/office/drawing/2014/main" id="{EBF1175B-DEA8-3BCB-FBD9-01BE1E1A3E1B}"/>
                </a:ext>
              </a:extLst>
            </p:cNvPr>
            <p:cNvSpPr/>
            <p:nvPr/>
          </p:nvSpPr>
          <p:spPr>
            <a:xfrm>
              <a:off x="4493725" y="3898575"/>
              <a:ext cx="988875" cy="63350"/>
            </a:xfrm>
            <a:custGeom>
              <a:avLst/>
              <a:gdLst/>
              <a:ahLst/>
              <a:cxnLst/>
              <a:rect l="l" t="t" r="r" b="b"/>
              <a:pathLst>
                <a:path w="39555" h="2534" fill="none" extrusionOk="0">
                  <a:moveTo>
                    <a:pt x="0" y="1"/>
                  </a:moveTo>
                  <a:lnTo>
                    <a:pt x="0" y="1881"/>
                  </a:lnTo>
                  <a:lnTo>
                    <a:pt x="0" y="1881"/>
                  </a:lnTo>
                  <a:lnTo>
                    <a:pt x="26" y="2037"/>
                  </a:lnTo>
                  <a:lnTo>
                    <a:pt x="78" y="2168"/>
                  </a:lnTo>
                  <a:lnTo>
                    <a:pt x="209" y="2298"/>
                  </a:lnTo>
                  <a:lnTo>
                    <a:pt x="339" y="2377"/>
                  </a:lnTo>
                  <a:lnTo>
                    <a:pt x="496" y="2455"/>
                  </a:lnTo>
                  <a:lnTo>
                    <a:pt x="679" y="2507"/>
                  </a:lnTo>
                  <a:lnTo>
                    <a:pt x="862" y="2533"/>
                  </a:lnTo>
                  <a:lnTo>
                    <a:pt x="1044" y="2533"/>
                  </a:lnTo>
                  <a:lnTo>
                    <a:pt x="38511" y="2533"/>
                  </a:lnTo>
                  <a:lnTo>
                    <a:pt x="38511" y="2533"/>
                  </a:lnTo>
                  <a:lnTo>
                    <a:pt x="38693" y="2533"/>
                  </a:lnTo>
                  <a:lnTo>
                    <a:pt x="38876" y="2507"/>
                  </a:lnTo>
                  <a:lnTo>
                    <a:pt x="39059" y="2455"/>
                  </a:lnTo>
                  <a:lnTo>
                    <a:pt x="39216" y="2377"/>
                  </a:lnTo>
                  <a:lnTo>
                    <a:pt x="39372" y="2298"/>
                  </a:lnTo>
                  <a:lnTo>
                    <a:pt x="39477" y="2168"/>
                  </a:lnTo>
                  <a:lnTo>
                    <a:pt x="39529" y="2037"/>
                  </a:lnTo>
                  <a:lnTo>
                    <a:pt x="39555" y="1881"/>
                  </a:lnTo>
                  <a:lnTo>
                    <a:pt x="3955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8266;p116">
              <a:extLst>
                <a:ext uri="{FF2B5EF4-FFF2-40B4-BE49-F238E27FC236}">
                  <a16:creationId xmlns:a16="http://schemas.microsoft.com/office/drawing/2014/main" id="{9D23BA6F-2393-966F-2F7A-85929A3474BA}"/>
                </a:ext>
              </a:extLst>
            </p:cNvPr>
            <p:cNvSpPr/>
            <p:nvPr/>
          </p:nvSpPr>
          <p:spPr>
            <a:xfrm>
              <a:off x="5141875" y="3898575"/>
              <a:ext cx="340725" cy="63350"/>
            </a:xfrm>
            <a:custGeom>
              <a:avLst/>
              <a:gdLst/>
              <a:ahLst/>
              <a:cxnLst/>
              <a:rect l="l" t="t" r="r" b="b"/>
              <a:pathLst>
                <a:path w="13629" h="2534" extrusionOk="0">
                  <a:moveTo>
                    <a:pt x="862" y="1"/>
                  </a:moveTo>
                  <a:lnTo>
                    <a:pt x="862" y="1881"/>
                  </a:lnTo>
                  <a:lnTo>
                    <a:pt x="862" y="2037"/>
                  </a:lnTo>
                  <a:lnTo>
                    <a:pt x="783" y="2168"/>
                  </a:lnTo>
                  <a:lnTo>
                    <a:pt x="679" y="2298"/>
                  </a:lnTo>
                  <a:lnTo>
                    <a:pt x="522" y="2377"/>
                  </a:lnTo>
                  <a:lnTo>
                    <a:pt x="366" y="2455"/>
                  </a:lnTo>
                  <a:lnTo>
                    <a:pt x="183" y="2507"/>
                  </a:lnTo>
                  <a:lnTo>
                    <a:pt x="0" y="2533"/>
                  </a:lnTo>
                  <a:lnTo>
                    <a:pt x="12767" y="2533"/>
                  </a:lnTo>
                  <a:lnTo>
                    <a:pt x="12950" y="2507"/>
                  </a:lnTo>
                  <a:lnTo>
                    <a:pt x="13133" y="2455"/>
                  </a:lnTo>
                  <a:lnTo>
                    <a:pt x="13290" y="2377"/>
                  </a:lnTo>
                  <a:lnTo>
                    <a:pt x="13446" y="2298"/>
                  </a:lnTo>
                  <a:lnTo>
                    <a:pt x="13551" y="2168"/>
                  </a:lnTo>
                  <a:lnTo>
                    <a:pt x="13603" y="2037"/>
                  </a:lnTo>
                  <a:lnTo>
                    <a:pt x="13629" y="1881"/>
                  </a:lnTo>
                  <a:lnTo>
                    <a:pt x="13629" y="1"/>
                  </a:ln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8267;p116">
              <a:extLst>
                <a:ext uri="{FF2B5EF4-FFF2-40B4-BE49-F238E27FC236}">
                  <a16:creationId xmlns:a16="http://schemas.microsoft.com/office/drawing/2014/main" id="{47BB3385-1F81-39B0-DE24-588B90EB536F}"/>
                </a:ext>
              </a:extLst>
            </p:cNvPr>
            <p:cNvSpPr/>
            <p:nvPr/>
          </p:nvSpPr>
          <p:spPr>
            <a:xfrm>
              <a:off x="4493725" y="3898575"/>
              <a:ext cx="988875" cy="63350"/>
            </a:xfrm>
            <a:custGeom>
              <a:avLst/>
              <a:gdLst/>
              <a:ahLst/>
              <a:cxnLst/>
              <a:rect l="l" t="t" r="r" b="b"/>
              <a:pathLst>
                <a:path w="39555" h="2534" fill="none" extrusionOk="0">
                  <a:moveTo>
                    <a:pt x="39555" y="1"/>
                  </a:moveTo>
                  <a:lnTo>
                    <a:pt x="26788" y="1"/>
                  </a:lnTo>
                  <a:lnTo>
                    <a:pt x="26788" y="1881"/>
                  </a:lnTo>
                  <a:lnTo>
                    <a:pt x="26788" y="1881"/>
                  </a:lnTo>
                  <a:lnTo>
                    <a:pt x="26788" y="2037"/>
                  </a:lnTo>
                  <a:lnTo>
                    <a:pt x="26709" y="2168"/>
                  </a:lnTo>
                  <a:lnTo>
                    <a:pt x="26605" y="2298"/>
                  </a:lnTo>
                  <a:lnTo>
                    <a:pt x="26448" y="2377"/>
                  </a:lnTo>
                  <a:lnTo>
                    <a:pt x="26292" y="2455"/>
                  </a:lnTo>
                  <a:lnTo>
                    <a:pt x="26109" y="2507"/>
                  </a:lnTo>
                  <a:lnTo>
                    <a:pt x="25926" y="2533"/>
                  </a:lnTo>
                  <a:lnTo>
                    <a:pt x="25743" y="2533"/>
                  </a:lnTo>
                  <a:lnTo>
                    <a:pt x="1044" y="2533"/>
                  </a:lnTo>
                  <a:lnTo>
                    <a:pt x="1044" y="2533"/>
                  </a:lnTo>
                  <a:lnTo>
                    <a:pt x="862" y="2533"/>
                  </a:lnTo>
                  <a:lnTo>
                    <a:pt x="679" y="2507"/>
                  </a:lnTo>
                  <a:lnTo>
                    <a:pt x="522" y="2455"/>
                  </a:lnTo>
                  <a:lnTo>
                    <a:pt x="339" y="2403"/>
                  </a:lnTo>
                  <a:lnTo>
                    <a:pt x="209" y="2298"/>
                  </a:lnTo>
                  <a:lnTo>
                    <a:pt x="104" y="2194"/>
                  </a:lnTo>
                  <a:lnTo>
                    <a:pt x="26" y="2063"/>
                  </a:lnTo>
                  <a:lnTo>
                    <a:pt x="0" y="1907"/>
                  </a:lnTo>
                  <a:lnTo>
                    <a:pt x="0" y="1907"/>
                  </a:lnTo>
                  <a:lnTo>
                    <a:pt x="0" y="1907"/>
                  </a:lnTo>
                  <a:lnTo>
                    <a:pt x="26" y="2063"/>
                  </a:lnTo>
                  <a:lnTo>
                    <a:pt x="104" y="2194"/>
                  </a:lnTo>
                  <a:lnTo>
                    <a:pt x="209" y="2298"/>
                  </a:lnTo>
                  <a:lnTo>
                    <a:pt x="339" y="2403"/>
                  </a:lnTo>
                  <a:lnTo>
                    <a:pt x="522" y="2455"/>
                  </a:lnTo>
                  <a:lnTo>
                    <a:pt x="679" y="2507"/>
                  </a:lnTo>
                  <a:lnTo>
                    <a:pt x="862" y="2533"/>
                  </a:lnTo>
                  <a:lnTo>
                    <a:pt x="1044" y="2533"/>
                  </a:lnTo>
                  <a:lnTo>
                    <a:pt x="38511" y="2533"/>
                  </a:lnTo>
                  <a:lnTo>
                    <a:pt x="38511" y="2533"/>
                  </a:lnTo>
                  <a:lnTo>
                    <a:pt x="38693" y="2533"/>
                  </a:lnTo>
                  <a:lnTo>
                    <a:pt x="38876" y="2507"/>
                  </a:lnTo>
                  <a:lnTo>
                    <a:pt x="39059" y="2455"/>
                  </a:lnTo>
                  <a:lnTo>
                    <a:pt x="39216" y="2377"/>
                  </a:lnTo>
                  <a:lnTo>
                    <a:pt x="39372" y="2298"/>
                  </a:lnTo>
                  <a:lnTo>
                    <a:pt x="39477" y="2168"/>
                  </a:lnTo>
                  <a:lnTo>
                    <a:pt x="39529" y="2037"/>
                  </a:lnTo>
                  <a:lnTo>
                    <a:pt x="39555" y="1881"/>
                  </a:lnTo>
                  <a:lnTo>
                    <a:pt x="395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8268;p116">
              <a:extLst>
                <a:ext uri="{FF2B5EF4-FFF2-40B4-BE49-F238E27FC236}">
                  <a16:creationId xmlns:a16="http://schemas.microsoft.com/office/drawing/2014/main" id="{B0BC425E-FA16-F165-BE8B-22CCCF3B9182}"/>
                </a:ext>
              </a:extLst>
            </p:cNvPr>
            <p:cNvSpPr/>
            <p:nvPr/>
          </p:nvSpPr>
          <p:spPr>
            <a:xfrm>
              <a:off x="4493725" y="3898575"/>
              <a:ext cx="669700" cy="63350"/>
            </a:xfrm>
            <a:custGeom>
              <a:avLst/>
              <a:gdLst/>
              <a:ahLst/>
              <a:cxnLst/>
              <a:rect l="l" t="t" r="r" b="b"/>
              <a:pathLst>
                <a:path w="26788" h="2534" extrusionOk="0">
                  <a:moveTo>
                    <a:pt x="24777" y="1"/>
                  </a:moveTo>
                  <a:lnTo>
                    <a:pt x="24908" y="627"/>
                  </a:lnTo>
                  <a:lnTo>
                    <a:pt x="24934" y="758"/>
                  </a:lnTo>
                  <a:lnTo>
                    <a:pt x="24960" y="915"/>
                  </a:lnTo>
                  <a:lnTo>
                    <a:pt x="24934" y="1097"/>
                  </a:lnTo>
                  <a:lnTo>
                    <a:pt x="24882" y="1280"/>
                  </a:lnTo>
                  <a:lnTo>
                    <a:pt x="24803" y="1463"/>
                  </a:lnTo>
                  <a:lnTo>
                    <a:pt x="24673" y="1593"/>
                  </a:lnTo>
                  <a:lnTo>
                    <a:pt x="24542" y="1724"/>
                  </a:lnTo>
                  <a:lnTo>
                    <a:pt x="24386" y="1828"/>
                  </a:lnTo>
                  <a:lnTo>
                    <a:pt x="24177" y="1881"/>
                  </a:lnTo>
                  <a:lnTo>
                    <a:pt x="23994" y="1907"/>
                  </a:lnTo>
                  <a:lnTo>
                    <a:pt x="0" y="1907"/>
                  </a:lnTo>
                  <a:lnTo>
                    <a:pt x="26" y="2063"/>
                  </a:lnTo>
                  <a:lnTo>
                    <a:pt x="104" y="2194"/>
                  </a:lnTo>
                  <a:lnTo>
                    <a:pt x="209" y="2298"/>
                  </a:lnTo>
                  <a:lnTo>
                    <a:pt x="339" y="2403"/>
                  </a:lnTo>
                  <a:lnTo>
                    <a:pt x="522" y="2455"/>
                  </a:lnTo>
                  <a:lnTo>
                    <a:pt x="679" y="2507"/>
                  </a:lnTo>
                  <a:lnTo>
                    <a:pt x="862" y="2533"/>
                  </a:lnTo>
                  <a:lnTo>
                    <a:pt x="25926" y="2533"/>
                  </a:lnTo>
                  <a:lnTo>
                    <a:pt x="26109" y="2507"/>
                  </a:lnTo>
                  <a:lnTo>
                    <a:pt x="26292" y="2455"/>
                  </a:lnTo>
                  <a:lnTo>
                    <a:pt x="26448" y="2377"/>
                  </a:lnTo>
                  <a:lnTo>
                    <a:pt x="26605" y="2298"/>
                  </a:lnTo>
                  <a:lnTo>
                    <a:pt x="26709" y="2168"/>
                  </a:lnTo>
                  <a:lnTo>
                    <a:pt x="26788" y="2037"/>
                  </a:lnTo>
                  <a:lnTo>
                    <a:pt x="26788" y="1881"/>
                  </a:lnTo>
                  <a:lnTo>
                    <a:pt x="26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8269;p116">
              <a:extLst>
                <a:ext uri="{FF2B5EF4-FFF2-40B4-BE49-F238E27FC236}">
                  <a16:creationId xmlns:a16="http://schemas.microsoft.com/office/drawing/2014/main" id="{C6A11430-1BEA-0C19-8EE2-06F4C5F2013A}"/>
                </a:ext>
              </a:extLst>
            </p:cNvPr>
            <p:cNvSpPr/>
            <p:nvPr/>
          </p:nvSpPr>
          <p:spPr>
            <a:xfrm>
              <a:off x="4493725" y="3898575"/>
              <a:ext cx="669700" cy="63350"/>
            </a:xfrm>
            <a:custGeom>
              <a:avLst/>
              <a:gdLst/>
              <a:ahLst/>
              <a:cxnLst/>
              <a:rect l="l" t="t" r="r" b="b"/>
              <a:pathLst>
                <a:path w="26788" h="2534" fill="none" extrusionOk="0">
                  <a:moveTo>
                    <a:pt x="26788" y="1"/>
                  </a:moveTo>
                  <a:lnTo>
                    <a:pt x="24777" y="1"/>
                  </a:lnTo>
                  <a:lnTo>
                    <a:pt x="24908" y="627"/>
                  </a:lnTo>
                  <a:lnTo>
                    <a:pt x="24908" y="627"/>
                  </a:lnTo>
                  <a:lnTo>
                    <a:pt x="24934" y="758"/>
                  </a:lnTo>
                  <a:lnTo>
                    <a:pt x="24960" y="915"/>
                  </a:lnTo>
                  <a:lnTo>
                    <a:pt x="24960" y="915"/>
                  </a:lnTo>
                  <a:lnTo>
                    <a:pt x="24934" y="1097"/>
                  </a:lnTo>
                  <a:lnTo>
                    <a:pt x="24882" y="1280"/>
                  </a:lnTo>
                  <a:lnTo>
                    <a:pt x="24803" y="1463"/>
                  </a:lnTo>
                  <a:lnTo>
                    <a:pt x="24673" y="1593"/>
                  </a:lnTo>
                  <a:lnTo>
                    <a:pt x="24542" y="1724"/>
                  </a:lnTo>
                  <a:lnTo>
                    <a:pt x="24386" y="1828"/>
                  </a:lnTo>
                  <a:lnTo>
                    <a:pt x="24177" y="1881"/>
                  </a:lnTo>
                  <a:lnTo>
                    <a:pt x="23994" y="1907"/>
                  </a:lnTo>
                  <a:lnTo>
                    <a:pt x="0" y="1907"/>
                  </a:lnTo>
                  <a:lnTo>
                    <a:pt x="0" y="1907"/>
                  </a:lnTo>
                  <a:lnTo>
                    <a:pt x="26" y="2063"/>
                  </a:lnTo>
                  <a:lnTo>
                    <a:pt x="104" y="2194"/>
                  </a:lnTo>
                  <a:lnTo>
                    <a:pt x="209" y="2298"/>
                  </a:lnTo>
                  <a:lnTo>
                    <a:pt x="339" y="2403"/>
                  </a:lnTo>
                  <a:lnTo>
                    <a:pt x="522" y="2455"/>
                  </a:lnTo>
                  <a:lnTo>
                    <a:pt x="679" y="2507"/>
                  </a:lnTo>
                  <a:lnTo>
                    <a:pt x="862" y="2533"/>
                  </a:lnTo>
                  <a:lnTo>
                    <a:pt x="1044" y="2533"/>
                  </a:lnTo>
                  <a:lnTo>
                    <a:pt x="25743" y="2533"/>
                  </a:lnTo>
                  <a:lnTo>
                    <a:pt x="25743" y="2533"/>
                  </a:lnTo>
                  <a:lnTo>
                    <a:pt x="25926" y="2533"/>
                  </a:lnTo>
                  <a:lnTo>
                    <a:pt x="26109" y="2507"/>
                  </a:lnTo>
                  <a:lnTo>
                    <a:pt x="26292" y="2455"/>
                  </a:lnTo>
                  <a:lnTo>
                    <a:pt x="26448" y="2377"/>
                  </a:lnTo>
                  <a:lnTo>
                    <a:pt x="26605" y="2298"/>
                  </a:lnTo>
                  <a:lnTo>
                    <a:pt x="26709" y="2168"/>
                  </a:lnTo>
                  <a:lnTo>
                    <a:pt x="26788" y="2037"/>
                  </a:lnTo>
                  <a:lnTo>
                    <a:pt x="26788" y="1881"/>
                  </a:lnTo>
                  <a:lnTo>
                    <a:pt x="267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8270;p116">
              <a:extLst>
                <a:ext uri="{FF2B5EF4-FFF2-40B4-BE49-F238E27FC236}">
                  <a16:creationId xmlns:a16="http://schemas.microsoft.com/office/drawing/2014/main" id="{496D8F66-2E4F-430F-E3C1-88B95D9FB658}"/>
                </a:ext>
              </a:extLst>
            </p:cNvPr>
            <p:cNvSpPr/>
            <p:nvPr/>
          </p:nvSpPr>
          <p:spPr>
            <a:xfrm>
              <a:off x="4335750" y="3387500"/>
              <a:ext cx="782000" cy="558750"/>
            </a:xfrm>
            <a:custGeom>
              <a:avLst/>
              <a:gdLst/>
              <a:ahLst/>
              <a:cxnLst/>
              <a:rect l="l" t="t" r="r" b="b"/>
              <a:pathLst>
                <a:path w="31280" h="22350" extrusionOk="0">
                  <a:moveTo>
                    <a:pt x="967" y="0"/>
                  </a:moveTo>
                  <a:lnTo>
                    <a:pt x="732" y="27"/>
                  </a:lnTo>
                  <a:lnTo>
                    <a:pt x="523" y="53"/>
                  </a:lnTo>
                  <a:lnTo>
                    <a:pt x="340" y="131"/>
                  </a:lnTo>
                  <a:lnTo>
                    <a:pt x="210" y="235"/>
                  </a:lnTo>
                  <a:lnTo>
                    <a:pt x="105" y="366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27" y="966"/>
                  </a:lnTo>
                  <a:lnTo>
                    <a:pt x="4491" y="21201"/>
                  </a:lnTo>
                  <a:lnTo>
                    <a:pt x="4570" y="21436"/>
                  </a:lnTo>
                  <a:lnTo>
                    <a:pt x="4700" y="21671"/>
                  </a:lnTo>
                  <a:lnTo>
                    <a:pt x="4857" y="21854"/>
                  </a:lnTo>
                  <a:lnTo>
                    <a:pt x="5040" y="22010"/>
                  </a:lnTo>
                  <a:lnTo>
                    <a:pt x="5222" y="22167"/>
                  </a:lnTo>
                  <a:lnTo>
                    <a:pt x="5457" y="22271"/>
                  </a:lnTo>
                  <a:lnTo>
                    <a:pt x="5692" y="22324"/>
                  </a:lnTo>
                  <a:lnTo>
                    <a:pt x="5954" y="22350"/>
                  </a:lnTo>
                  <a:lnTo>
                    <a:pt x="30313" y="22350"/>
                  </a:lnTo>
                  <a:lnTo>
                    <a:pt x="30496" y="22324"/>
                  </a:lnTo>
                  <a:lnTo>
                    <a:pt x="30705" y="22271"/>
                  </a:lnTo>
                  <a:lnTo>
                    <a:pt x="30861" y="22167"/>
                  </a:lnTo>
                  <a:lnTo>
                    <a:pt x="30992" y="22036"/>
                  </a:lnTo>
                  <a:lnTo>
                    <a:pt x="31122" y="21906"/>
                  </a:lnTo>
                  <a:lnTo>
                    <a:pt x="31201" y="21723"/>
                  </a:lnTo>
                  <a:lnTo>
                    <a:pt x="31253" y="21540"/>
                  </a:lnTo>
                  <a:lnTo>
                    <a:pt x="31279" y="21358"/>
                  </a:lnTo>
                  <a:lnTo>
                    <a:pt x="31253" y="21201"/>
                  </a:lnTo>
                  <a:lnTo>
                    <a:pt x="31227" y="21070"/>
                  </a:lnTo>
                  <a:lnTo>
                    <a:pt x="26762" y="993"/>
                  </a:lnTo>
                  <a:lnTo>
                    <a:pt x="26684" y="758"/>
                  </a:lnTo>
                  <a:lnTo>
                    <a:pt x="26553" y="575"/>
                  </a:lnTo>
                  <a:lnTo>
                    <a:pt x="26397" y="392"/>
                  </a:lnTo>
                  <a:lnTo>
                    <a:pt x="26214" y="235"/>
                  </a:lnTo>
                  <a:lnTo>
                    <a:pt x="26005" y="131"/>
                  </a:lnTo>
                  <a:lnTo>
                    <a:pt x="25796" y="53"/>
                  </a:lnTo>
                  <a:lnTo>
                    <a:pt x="2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8271;p116">
              <a:extLst>
                <a:ext uri="{FF2B5EF4-FFF2-40B4-BE49-F238E27FC236}">
                  <a16:creationId xmlns:a16="http://schemas.microsoft.com/office/drawing/2014/main" id="{8715243E-A86E-8364-A0F8-B9238A88D05D}"/>
                </a:ext>
              </a:extLst>
            </p:cNvPr>
            <p:cNvSpPr/>
            <p:nvPr/>
          </p:nvSpPr>
          <p:spPr>
            <a:xfrm>
              <a:off x="4335750" y="3387500"/>
              <a:ext cx="782000" cy="558750"/>
            </a:xfrm>
            <a:custGeom>
              <a:avLst/>
              <a:gdLst/>
              <a:ahLst/>
              <a:cxnLst/>
              <a:rect l="l" t="t" r="r" b="b"/>
              <a:pathLst>
                <a:path w="31280" h="22350" fill="none" extrusionOk="0">
                  <a:moveTo>
                    <a:pt x="27" y="966"/>
                  </a:moveTo>
                  <a:lnTo>
                    <a:pt x="4491" y="21201"/>
                  </a:lnTo>
                  <a:lnTo>
                    <a:pt x="4491" y="21201"/>
                  </a:lnTo>
                  <a:lnTo>
                    <a:pt x="4570" y="21436"/>
                  </a:lnTo>
                  <a:lnTo>
                    <a:pt x="4700" y="21671"/>
                  </a:lnTo>
                  <a:lnTo>
                    <a:pt x="4857" y="21854"/>
                  </a:lnTo>
                  <a:lnTo>
                    <a:pt x="5040" y="22010"/>
                  </a:lnTo>
                  <a:lnTo>
                    <a:pt x="5222" y="22167"/>
                  </a:lnTo>
                  <a:lnTo>
                    <a:pt x="5457" y="22271"/>
                  </a:lnTo>
                  <a:lnTo>
                    <a:pt x="5692" y="22324"/>
                  </a:lnTo>
                  <a:lnTo>
                    <a:pt x="5954" y="22350"/>
                  </a:lnTo>
                  <a:lnTo>
                    <a:pt x="30313" y="22350"/>
                  </a:lnTo>
                  <a:lnTo>
                    <a:pt x="30313" y="22350"/>
                  </a:lnTo>
                  <a:lnTo>
                    <a:pt x="30496" y="22324"/>
                  </a:lnTo>
                  <a:lnTo>
                    <a:pt x="30705" y="22271"/>
                  </a:lnTo>
                  <a:lnTo>
                    <a:pt x="30861" y="22167"/>
                  </a:lnTo>
                  <a:lnTo>
                    <a:pt x="30992" y="22036"/>
                  </a:lnTo>
                  <a:lnTo>
                    <a:pt x="31122" y="21906"/>
                  </a:lnTo>
                  <a:lnTo>
                    <a:pt x="31201" y="21723"/>
                  </a:lnTo>
                  <a:lnTo>
                    <a:pt x="31253" y="21540"/>
                  </a:lnTo>
                  <a:lnTo>
                    <a:pt x="31279" y="21358"/>
                  </a:lnTo>
                  <a:lnTo>
                    <a:pt x="31279" y="21358"/>
                  </a:lnTo>
                  <a:lnTo>
                    <a:pt x="31253" y="21201"/>
                  </a:lnTo>
                  <a:lnTo>
                    <a:pt x="31227" y="21070"/>
                  </a:lnTo>
                  <a:lnTo>
                    <a:pt x="26762" y="993"/>
                  </a:lnTo>
                  <a:lnTo>
                    <a:pt x="26762" y="993"/>
                  </a:lnTo>
                  <a:lnTo>
                    <a:pt x="26684" y="758"/>
                  </a:lnTo>
                  <a:lnTo>
                    <a:pt x="26553" y="575"/>
                  </a:lnTo>
                  <a:lnTo>
                    <a:pt x="26397" y="392"/>
                  </a:lnTo>
                  <a:lnTo>
                    <a:pt x="26214" y="235"/>
                  </a:lnTo>
                  <a:lnTo>
                    <a:pt x="26005" y="131"/>
                  </a:lnTo>
                  <a:lnTo>
                    <a:pt x="25796" y="53"/>
                  </a:lnTo>
                  <a:lnTo>
                    <a:pt x="25561" y="0"/>
                  </a:lnTo>
                  <a:lnTo>
                    <a:pt x="25300" y="0"/>
                  </a:lnTo>
                  <a:lnTo>
                    <a:pt x="967" y="0"/>
                  </a:lnTo>
                  <a:lnTo>
                    <a:pt x="967" y="0"/>
                  </a:lnTo>
                  <a:lnTo>
                    <a:pt x="732" y="27"/>
                  </a:lnTo>
                  <a:lnTo>
                    <a:pt x="523" y="53"/>
                  </a:lnTo>
                  <a:lnTo>
                    <a:pt x="340" y="131"/>
                  </a:lnTo>
                  <a:lnTo>
                    <a:pt x="210" y="235"/>
                  </a:lnTo>
                  <a:lnTo>
                    <a:pt x="105" y="366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27" y="9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8272;p116">
              <a:extLst>
                <a:ext uri="{FF2B5EF4-FFF2-40B4-BE49-F238E27FC236}">
                  <a16:creationId xmlns:a16="http://schemas.microsoft.com/office/drawing/2014/main" id="{B659F559-5F96-DB9F-AC0E-9949369551DB}"/>
                </a:ext>
              </a:extLst>
            </p:cNvPr>
            <p:cNvSpPr/>
            <p:nvPr/>
          </p:nvSpPr>
          <p:spPr>
            <a:xfrm>
              <a:off x="4335750" y="3387500"/>
              <a:ext cx="618150" cy="18300"/>
            </a:xfrm>
            <a:custGeom>
              <a:avLst/>
              <a:gdLst/>
              <a:ahLst/>
              <a:cxnLst/>
              <a:rect l="l" t="t" r="r" b="b"/>
              <a:pathLst>
                <a:path w="24726" h="732" extrusionOk="0">
                  <a:moveTo>
                    <a:pt x="24621" y="0"/>
                  </a:moveTo>
                  <a:lnTo>
                    <a:pt x="24621" y="0"/>
                  </a:lnTo>
                  <a:lnTo>
                    <a:pt x="24491" y="0"/>
                  </a:lnTo>
                  <a:lnTo>
                    <a:pt x="967" y="0"/>
                  </a:lnTo>
                  <a:lnTo>
                    <a:pt x="967" y="0"/>
                  </a:lnTo>
                  <a:lnTo>
                    <a:pt x="758" y="27"/>
                  </a:lnTo>
                  <a:lnTo>
                    <a:pt x="575" y="53"/>
                  </a:lnTo>
                  <a:lnTo>
                    <a:pt x="418" y="105"/>
                  </a:lnTo>
                  <a:lnTo>
                    <a:pt x="262" y="183"/>
                  </a:lnTo>
                  <a:lnTo>
                    <a:pt x="157" y="288"/>
                  </a:lnTo>
                  <a:lnTo>
                    <a:pt x="79" y="418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1" y="731"/>
                  </a:lnTo>
                  <a:lnTo>
                    <a:pt x="27" y="549"/>
                  </a:lnTo>
                  <a:lnTo>
                    <a:pt x="79" y="418"/>
                  </a:lnTo>
                  <a:lnTo>
                    <a:pt x="157" y="288"/>
                  </a:lnTo>
                  <a:lnTo>
                    <a:pt x="262" y="183"/>
                  </a:lnTo>
                  <a:lnTo>
                    <a:pt x="418" y="105"/>
                  </a:lnTo>
                  <a:lnTo>
                    <a:pt x="575" y="53"/>
                  </a:lnTo>
                  <a:lnTo>
                    <a:pt x="758" y="27"/>
                  </a:lnTo>
                  <a:lnTo>
                    <a:pt x="967" y="0"/>
                  </a:lnTo>
                  <a:lnTo>
                    <a:pt x="24726" y="0"/>
                  </a:lnTo>
                  <a:lnTo>
                    <a:pt x="24726" y="0"/>
                  </a:lnTo>
                  <a:lnTo>
                    <a:pt x="246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8273;p116">
              <a:extLst>
                <a:ext uri="{FF2B5EF4-FFF2-40B4-BE49-F238E27FC236}">
                  <a16:creationId xmlns:a16="http://schemas.microsoft.com/office/drawing/2014/main" id="{24E9F10C-9BF8-6A79-C3AC-2CE85DACD684}"/>
                </a:ext>
              </a:extLst>
            </p:cNvPr>
            <p:cNvSpPr/>
            <p:nvPr/>
          </p:nvSpPr>
          <p:spPr>
            <a:xfrm>
              <a:off x="4335750" y="3387500"/>
              <a:ext cx="618150" cy="18300"/>
            </a:xfrm>
            <a:custGeom>
              <a:avLst/>
              <a:gdLst/>
              <a:ahLst/>
              <a:cxnLst/>
              <a:rect l="l" t="t" r="r" b="b"/>
              <a:pathLst>
                <a:path w="24726" h="732" fill="none" extrusionOk="0">
                  <a:moveTo>
                    <a:pt x="24621" y="0"/>
                  </a:moveTo>
                  <a:lnTo>
                    <a:pt x="24621" y="0"/>
                  </a:lnTo>
                  <a:lnTo>
                    <a:pt x="24491" y="0"/>
                  </a:lnTo>
                  <a:lnTo>
                    <a:pt x="967" y="0"/>
                  </a:lnTo>
                  <a:lnTo>
                    <a:pt x="967" y="0"/>
                  </a:lnTo>
                  <a:lnTo>
                    <a:pt x="758" y="27"/>
                  </a:lnTo>
                  <a:lnTo>
                    <a:pt x="575" y="53"/>
                  </a:lnTo>
                  <a:lnTo>
                    <a:pt x="418" y="105"/>
                  </a:lnTo>
                  <a:lnTo>
                    <a:pt x="262" y="183"/>
                  </a:lnTo>
                  <a:lnTo>
                    <a:pt x="157" y="288"/>
                  </a:lnTo>
                  <a:lnTo>
                    <a:pt x="79" y="418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1" y="731"/>
                  </a:lnTo>
                  <a:lnTo>
                    <a:pt x="27" y="549"/>
                  </a:lnTo>
                  <a:lnTo>
                    <a:pt x="79" y="418"/>
                  </a:lnTo>
                  <a:lnTo>
                    <a:pt x="157" y="288"/>
                  </a:lnTo>
                  <a:lnTo>
                    <a:pt x="262" y="183"/>
                  </a:lnTo>
                  <a:lnTo>
                    <a:pt x="418" y="105"/>
                  </a:lnTo>
                  <a:lnTo>
                    <a:pt x="575" y="53"/>
                  </a:lnTo>
                  <a:lnTo>
                    <a:pt x="758" y="27"/>
                  </a:lnTo>
                  <a:lnTo>
                    <a:pt x="967" y="0"/>
                  </a:lnTo>
                  <a:lnTo>
                    <a:pt x="24726" y="0"/>
                  </a:lnTo>
                  <a:lnTo>
                    <a:pt x="24726" y="0"/>
                  </a:lnTo>
                  <a:lnTo>
                    <a:pt x="246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8274;p116">
              <a:extLst>
                <a:ext uri="{FF2B5EF4-FFF2-40B4-BE49-F238E27FC236}">
                  <a16:creationId xmlns:a16="http://schemas.microsoft.com/office/drawing/2014/main" id="{6837ABD9-16C9-9945-5B83-24745A2D88BD}"/>
                </a:ext>
              </a:extLst>
            </p:cNvPr>
            <p:cNvSpPr/>
            <p:nvPr/>
          </p:nvSpPr>
          <p:spPr>
            <a:xfrm>
              <a:off x="4335750" y="3387500"/>
              <a:ext cx="761100" cy="558750"/>
            </a:xfrm>
            <a:custGeom>
              <a:avLst/>
              <a:gdLst/>
              <a:ahLst/>
              <a:cxnLst/>
              <a:rect l="l" t="t" r="r" b="b"/>
              <a:pathLst>
                <a:path w="30444" h="22350" extrusionOk="0">
                  <a:moveTo>
                    <a:pt x="13995" y="8120"/>
                  </a:moveTo>
                  <a:lnTo>
                    <a:pt x="14230" y="8146"/>
                  </a:lnTo>
                  <a:lnTo>
                    <a:pt x="14491" y="8199"/>
                  </a:lnTo>
                  <a:lnTo>
                    <a:pt x="14726" y="8277"/>
                  </a:lnTo>
                  <a:lnTo>
                    <a:pt x="14961" y="8381"/>
                  </a:lnTo>
                  <a:lnTo>
                    <a:pt x="15222" y="8512"/>
                  </a:lnTo>
                  <a:lnTo>
                    <a:pt x="15431" y="8669"/>
                  </a:lnTo>
                  <a:lnTo>
                    <a:pt x="15666" y="8851"/>
                  </a:lnTo>
                  <a:lnTo>
                    <a:pt x="15875" y="9060"/>
                  </a:lnTo>
                  <a:lnTo>
                    <a:pt x="16084" y="9269"/>
                  </a:lnTo>
                  <a:lnTo>
                    <a:pt x="16266" y="9504"/>
                  </a:lnTo>
                  <a:lnTo>
                    <a:pt x="16449" y="9765"/>
                  </a:lnTo>
                  <a:lnTo>
                    <a:pt x="16606" y="10026"/>
                  </a:lnTo>
                  <a:lnTo>
                    <a:pt x="16736" y="10313"/>
                  </a:lnTo>
                  <a:lnTo>
                    <a:pt x="16867" y="10627"/>
                  </a:lnTo>
                  <a:lnTo>
                    <a:pt x="16971" y="10940"/>
                  </a:lnTo>
                  <a:lnTo>
                    <a:pt x="17050" y="11253"/>
                  </a:lnTo>
                  <a:lnTo>
                    <a:pt x="17128" y="11567"/>
                  </a:lnTo>
                  <a:lnTo>
                    <a:pt x="17154" y="11880"/>
                  </a:lnTo>
                  <a:lnTo>
                    <a:pt x="17154" y="12193"/>
                  </a:lnTo>
                  <a:lnTo>
                    <a:pt x="17128" y="12480"/>
                  </a:lnTo>
                  <a:lnTo>
                    <a:pt x="17102" y="12742"/>
                  </a:lnTo>
                  <a:lnTo>
                    <a:pt x="17024" y="13003"/>
                  </a:lnTo>
                  <a:lnTo>
                    <a:pt x="16945" y="13238"/>
                  </a:lnTo>
                  <a:lnTo>
                    <a:pt x="16815" y="13473"/>
                  </a:lnTo>
                  <a:lnTo>
                    <a:pt x="16684" y="13681"/>
                  </a:lnTo>
                  <a:lnTo>
                    <a:pt x="16554" y="13864"/>
                  </a:lnTo>
                  <a:lnTo>
                    <a:pt x="16371" y="14021"/>
                  </a:lnTo>
                  <a:lnTo>
                    <a:pt x="16188" y="14151"/>
                  </a:lnTo>
                  <a:lnTo>
                    <a:pt x="15979" y="14256"/>
                  </a:lnTo>
                  <a:lnTo>
                    <a:pt x="15770" y="14334"/>
                  </a:lnTo>
                  <a:lnTo>
                    <a:pt x="15535" y="14386"/>
                  </a:lnTo>
                  <a:lnTo>
                    <a:pt x="15013" y="14386"/>
                  </a:lnTo>
                  <a:lnTo>
                    <a:pt x="14752" y="14334"/>
                  </a:lnTo>
                  <a:lnTo>
                    <a:pt x="14465" y="14256"/>
                  </a:lnTo>
                  <a:lnTo>
                    <a:pt x="14204" y="14151"/>
                  </a:lnTo>
                  <a:lnTo>
                    <a:pt x="13917" y="14021"/>
                  </a:lnTo>
                  <a:lnTo>
                    <a:pt x="13656" y="13864"/>
                  </a:lnTo>
                  <a:lnTo>
                    <a:pt x="13395" y="13681"/>
                  </a:lnTo>
                  <a:lnTo>
                    <a:pt x="13160" y="13473"/>
                  </a:lnTo>
                  <a:lnTo>
                    <a:pt x="12925" y="13238"/>
                  </a:lnTo>
                  <a:lnTo>
                    <a:pt x="12716" y="13003"/>
                  </a:lnTo>
                  <a:lnTo>
                    <a:pt x="12533" y="12742"/>
                  </a:lnTo>
                  <a:lnTo>
                    <a:pt x="12376" y="12480"/>
                  </a:lnTo>
                  <a:lnTo>
                    <a:pt x="12246" y="12193"/>
                  </a:lnTo>
                  <a:lnTo>
                    <a:pt x="12141" y="11880"/>
                  </a:lnTo>
                  <a:lnTo>
                    <a:pt x="12089" y="11567"/>
                  </a:lnTo>
                  <a:lnTo>
                    <a:pt x="12063" y="11253"/>
                  </a:lnTo>
                  <a:lnTo>
                    <a:pt x="12194" y="11253"/>
                  </a:lnTo>
                  <a:lnTo>
                    <a:pt x="12428" y="11227"/>
                  </a:lnTo>
                  <a:lnTo>
                    <a:pt x="12663" y="11175"/>
                  </a:lnTo>
                  <a:lnTo>
                    <a:pt x="12872" y="11097"/>
                  </a:lnTo>
                  <a:lnTo>
                    <a:pt x="13081" y="10992"/>
                  </a:lnTo>
                  <a:lnTo>
                    <a:pt x="13290" y="10862"/>
                  </a:lnTo>
                  <a:lnTo>
                    <a:pt x="13447" y="10705"/>
                  </a:lnTo>
                  <a:lnTo>
                    <a:pt x="13603" y="10522"/>
                  </a:lnTo>
                  <a:lnTo>
                    <a:pt x="13734" y="10340"/>
                  </a:lnTo>
                  <a:lnTo>
                    <a:pt x="13838" y="10105"/>
                  </a:lnTo>
                  <a:lnTo>
                    <a:pt x="13943" y="9870"/>
                  </a:lnTo>
                  <a:lnTo>
                    <a:pt x="14021" y="9609"/>
                  </a:lnTo>
                  <a:lnTo>
                    <a:pt x="14047" y="9347"/>
                  </a:lnTo>
                  <a:lnTo>
                    <a:pt x="14073" y="9060"/>
                  </a:lnTo>
                  <a:lnTo>
                    <a:pt x="14073" y="8747"/>
                  </a:lnTo>
                  <a:lnTo>
                    <a:pt x="14047" y="8434"/>
                  </a:lnTo>
                  <a:lnTo>
                    <a:pt x="13995" y="8120"/>
                  </a:lnTo>
                  <a:close/>
                  <a:moveTo>
                    <a:pt x="967" y="0"/>
                  </a:moveTo>
                  <a:lnTo>
                    <a:pt x="758" y="27"/>
                  </a:lnTo>
                  <a:lnTo>
                    <a:pt x="575" y="53"/>
                  </a:lnTo>
                  <a:lnTo>
                    <a:pt x="418" y="105"/>
                  </a:lnTo>
                  <a:lnTo>
                    <a:pt x="262" y="183"/>
                  </a:lnTo>
                  <a:lnTo>
                    <a:pt x="157" y="288"/>
                  </a:lnTo>
                  <a:lnTo>
                    <a:pt x="79" y="418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27" y="966"/>
                  </a:lnTo>
                  <a:lnTo>
                    <a:pt x="4491" y="21201"/>
                  </a:lnTo>
                  <a:lnTo>
                    <a:pt x="4570" y="21436"/>
                  </a:lnTo>
                  <a:lnTo>
                    <a:pt x="4700" y="21671"/>
                  </a:lnTo>
                  <a:lnTo>
                    <a:pt x="4857" y="21854"/>
                  </a:lnTo>
                  <a:lnTo>
                    <a:pt x="5040" y="22010"/>
                  </a:lnTo>
                  <a:lnTo>
                    <a:pt x="5222" y="22167"/>
                  </a:lnTo>
                  <a:lnTo>
                    <a:pt x="5457" y="22271"/>
                  </a:lnTo>
                  <a:lnTo>
                    <a:pt x="5692" y="22324"/>
                  </a:lnTo>
                  <a:lnTo>
                    <a:pt x="5954" y="22350"/>
                  </a:lnTo>
                  <a:lnTo>
                    <a:pt x="29478" y="22350"/>
                  </a:lnTo>
                  <a:lnTo>
                    <a:pt x="29686" y="22324"/>
                  </a:lnTo>
                  <a:lnTo>
                    <a:pt x="29869" y="22271"/>
                  </a:lnTo>
                  <a:lnTo>
                    <a:pt x="30026" y="22167"/>
                  </a:lnTo>
                  <a:lnTo>
                    <a:pt x="30183" y="22036"/>
                  </a:lnTo>
                  <a:lnTo>
                    <a:pt x="30287" y="21906"/>
                  </a:lnTo>
                  <a:lnTo>
                    <a:pt x="30391" y="21723"/>
                  </a:lnTo>
                  <a:lnTo>
                    <a:pt x="30444" y="21540"/>
                  </a:lnTo>
                  <a:lnTo>
                    <a:pt x="30444" y="21358"/>
                  </a:lnTo>
                  <a:lnTo>
                    <a:pt x="30444" y="21201"/>
                  </a:lnTo>
                  <a:lnTo>
                    <a:pt x="30417" y="21070"/>
                  </a:lnTo>
                  <a:lnTo>
                    <a:pt x="25927" y="993"/>
                  </a:lnTo>
                  <a:lnTo>
                    <a:pt x="25875" y="784"/>
                  </a:lnTo>
                  <a:lnTo>
                    <a:pt x="25770" y="601"/>
                  </a:lnTo>
                  <a:lnTo>
                    <a:pt x="25640" y="444"/>
                  </a:lnTo>
                  <a:lnTo>
                    <a:pt x="25483" y="314"/>
                  </a:lnTo>
                  <a:lnTo>
                    <a:pt x="25326" y="183"/>
                  </a:lnTo>
                  <a:lnTo>
                    <a:pt x="25144" y="105"/>
                  </a:lnTo>
                  <a:lnTo>
                    <a:pt x="24935" y="2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8275;p116">
              <a:extLst>
                <a:ext uri="{FF2B5EF4-FFF2-40B4-BE49-F238E27FC236}">
                  <a16:creationId xmlns:a16="http://schemas.microsoft.com/office/drawing/2014/main" id="{8D894633-B98B-81EC-EB6F-EA2384DEA800}"/>
                </a:ext>
              </a:extLst>
            </p:cNvPr>
            <p:cNvSpPr/>
            <p:nvPr/>
          </p:nvSpPr>
          <p:spPr>
            <a:xfrm>
              <a:off x="4637300" y="3590500"/>
              <a:ext cx="127325" cy="156675"/>
            </a:xfrm>
            <a:custGeom>
              <a:avLst/>
              <a:gdLst/>
              <a:ahLst/>
              <a:cxnLst/>
              <a:rect l="l" t="t" r="r" b="b"/>
              <a:pathLst>
                <a:path w="5093" h="6267" fill="none" extrusionOk="0">
                  <a:moveTo>
                    <a:pt x="3212" y="6266"/>
                  </a:moveTo>
                  <a:lnTo>
                    <a:pt x="3212" y="6266"/>
                  </a:lnTo>
                  <a:lnTo>
                    <a:pt x="2951" y="6266"/>
                  </a:lnTo>
                  <a:lnTo>
                    <a:pt x="2690" y="6214"/>
                  </a:lnTo>
                  <a:lnTo>
                    <a:pt x="2403" y="6136"/>
                  </a:lnTo>
                  <a:lnTo>
                    <a:pt x="2142" y="6031"/>
                  </a:lnTo>
                  <a:lnTo>
                    <a:pt x="1855" y="5901"/>
                  </a:lnTo>
                  <a:lnTo>
                    <a:pt x="1594" y="5744"/>
                  </a:lnTo>
                  <a:lnTo>
                    <a:pt x="1333" y="5561"/>
                  </a:lnTo>
                  <a:lnTo>
                    <a:pt x="1098" y="5353"/>
                  </a:lnTo>
                  <a:lnTo>
                    <a:pt x="863" y="5118"/>
                  </a:lnTo>
                  <a:lnTo>
                    <a:pt x="654" y="4883"/>
                  </a:lnTo>
                  <a:lnTo>
                    <a:pt x="471" y="4622"/>
                  </a:lnTo>
                  <a:lnTo>
                    <a:pt x="314" y="4360"/>
                  </a:lnTo>
                  <a:lnTo>
                    <a:pt x="184" y="4073"/>
                  </a:lnTo>
                  <a:lnTo>
                    <a:pt x="79" y="3760"/>
                  </a:lnTo>
                  <a:lnTo>
                    <a:pt x="27" y="3447"/>
                  </a:lnTo>
                  <a:lnTo>
                    <a:pt x="1" y="3133"/>
                  </a:lnTo>
                  <a:lnTo>
                    <a:pt x="132" y="3133"/>
                  </a:lnTo>
                  <a:lnTo>
                    <a:pt x="132" y="3133"/>
                  </a:lnTo>
                  <a:lnTo>
                    <a:pt x="366" y="3107"/>
                  </a:lnTo>
                  <a:lnTo>
                    <a:pt x="601" y="3055"/>
                  </a:lnTo>
                  <a:lnTo>
                    <a:pt x="810" y="2977"/>
                  </a:lnTo>
                  <a:lnTo>
                    <a:pt x="1019" y="2872"/>
                  </a:lnTo>
                  <a:lnTo>
                    <a:pt x="1228" y="2742"/>
                  </a:lnTo>
                  <a:lnTo>
                    <a:pt x="1385" y="2585"/>
                  </a:lnTo>
                  <a:lnTo>
                    <a:pt x="1541" y="2402"/>
                  </a:lnTo>
                  <a:lnTo>
                    <a:pt x="1672" y="2220"/>
                  </a:lnTo>
                  <a:lnTo>
                    <a:pt x="1776" y="1985"/>
                  </a:lnTo>
                  <a:lnTo>
                    <a:pt x="1881" y="1750"/>
                  </a:lnTo>
                  <a:lnTo>
                    <a:pt x="1959" y="1489"/>
                  </a:lnTo>
                  <a:lnTo>
                    <a:pt x="1985" y="1227"/>
                  </a:lnTo>
                  <a:lnTo>
                    <a:pt x="2011" y="940"/>
                  </a:lnTo>
                  <a:lnTo>
                    <a:pt x="2011" y="627"/>
                  </a:lnTo>
                  <a:lnTo>
                    <a:pt x="1985" y="314"/>
                  </a:lnTo>
                  <a:lnTo>
                    <a:pt x="1933" y="0"/>
                  </a:lnTo>
                  <a:lnTo>
                    <a:pt x="1933" y="0"/>
                  </a:lnTo>
                  <a:lnTo>
                    <a:pt x="2168" y="26"/>
                  </a:lnTo>
                  <a:lnTo>
                    <a:pt x="2429" y="79"/>
                  </a:lnTo>
                  <a:lnTo>
                    <a:pt x="2664" y="157"/>
                  </a:lnTo>
                  <a:lnTo>
                    <a:pt x="2899" y="261"/>
                  </a:lnTo>
                  <a:lnTo>
                    <a:pt x="3160" y="392"/>
                  </a:lnTo>
                  <a:lnTo>
                    <a:pt x="3369" y="549"/>
                  </a:lnTo>
                  <a:lnTo>
                    <a:pt x="3604" y="731"/>
                  </a:lnTo>
                  <a:lnTo>
                    <a:pt x="3813" y="940"/>
                  </a:lnTo>
                  <a:lnTo>
                    <a:pt x="4022" y="1149"/>
                  </a:lnTo>
                  <a:lnTo>
                    <a:pt x="4204" y="1384"/>
                  </a:lnTo>
                  <a:lnTo>
                    <a:pt x="4387" y="1645"/>
                  </a:lnTo>
                  <a:lnTo>
                    <a:pt x="4544" y="1906"/>
                  </a:lnTo>
                  <a:lnTo>
                    <a:pt x="4674" y="2193"/>
                  </a:lnTo>
                  <a:lnTo>
                    <a:pt x="4805" y="2507"/>
                  </a:lnTo>
                  <a:lnTo>
                    <a:pt x="4909" y="2820"/>
                  </a:lnTo>
                  <a:lnTo>
                    <a:pt x="4988" y="3133"/>
                  </a:lnTo>
                  <a:lnTo>
                    <a:pt x="4988" y="3133"/>
                  </a:lnTo>
                  <a:lnTo>
                    <a:pt x="5066" y="3447"/>
                  </a:lnTo>
                  <a:lnTo>
                    <a:pt x="5092" y="3760"/>
                  </a:lnTo>
                  <a:lnTo>
                    <a:pt x="5092" y="4073"/>
                  </a:lnTo>
                  <a:lnTo>
                    <a:pt x="5066" y="4360"/>
                  </a:lnTo>
                  <a:lnTo>
                    <a:pt x="5040" y="4622"/>
                  </a:lnTo>
                  <a:lnTo>
                    <a:pt x="4962" y="4883"/>
                  </a:lnTo>
                  <a:lnTo>
                    <a:pt x="4883" y="5118"/>
                  </a:lnTo>
                  <a:lnTo>
                    <a:pt x="4753" y="5353"/>
                  </a:lnTo>
                  <a:lnTo>
                    <a:pt x="4622" y="5561"/>
                  </a:lnTo>
                  <a:lnTo>
                    <a:pt x="4492" y="5744"/>
                  </a:lnTo>
                  <a:lnTo>
                    <a:pt x="4309" y="5901"/>
                  </a:lnTo>
                  <a:lnTo>
                    <a:pt x="4126" y="6031"/>
                  </a:lnTo>
                  <a:lnTo>
                    <a:pt x="3917" y="6136"/>
                  </a:lnTo>
                  <a:lnTo>
                    <a:pt x="3708" y="6214"/>
                  </a:lnTo>
                  <a:lnTo>
                    <a:pt x="3473" y="6266"/>
                  </a:lnTo>
                  <a:lnTo>
                    <a:pt x="3212" y="62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8276;p116">
              <a:extLst>
                <a:ext uri="{FF2B5EF4-FFF2-40B4-BE49-F238E27FC236}">
                  <a16:creationId xmlns:a16="http://schemas.microsoft.com/office/drawing/2014/main" id="{F763E849-8BAB-1BAA-C586-159B14F9B227}"/>
                </a:ext>
              </a:extLst>
            </p:cNvPr>
            <p:cNvSpPr/>
            <p:nvPr/>
          </p:nvSpPr>
          <p:spPr>
            <a:xfrm>
              <a:off x="4335750" y="3387500"/>
              <a:ext cx="761100" cy="558750"/>
            </a:xfrm>
            <a:custGeom>
              <a:avLst/>
              <a:gdLst/>
              <a:ahLst/>
              <a:cxnLst/>
              <a:rect l="l" t="t" r="r" b="b"/>
              <a:pathLst>
                <a:path w="30444" h="22350" fill="none" extrusionOk="0">
                  <a:moveTo>
                    <a:pt x="24726" y="0"/>
                  </a:moveTo>
                  <a:lnTo>
                    <a:pt x="967" y="0"/>
                  </a:lnTo>
                  <a:lnTo>
                    <a:pt x="967" y="0"/>
                  </a:lnTo>
                  <a:lnTo>
                    <a:pt x="758" y="27"/>
                  </a:lnTo>
                  <a:lnTo>
                    <a:pt x="575" y="53"/>
                  </a:lnTo>
                  <a:lnTo>
                    <a:pt x="418" y="105"/>
                  </a:lnTo>
                  <a:lnTo>
                    <a:pt x="262" y="183"/>
                  </a:lnTo>
                  <a:lnTo>
                    <a:pt x="157" y="288"/>
                  </a:lnTo>
                  <a:lnTo>
                    <a:pt x="79" y="418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1" y="731"/>
                  </a:lnTo>
                  <a:lnTo>
                    <a:pt x="27" y="966"/>
                  </a:lnTo>
                  <a:lnTo>
                    <a:pt x="4491" y="21201"/>
                  </a:lnTo>
                  <a:lnTo>
                    <a:pt x="4491" y="21201"/>
                  </a:lnTo>
                  <a:lnTo>
                    <a:pt x="4570" y="21436"/>
                  </a:lnTo>
                  <a:lnTo>
                    <a:pt x="4700" y="21671"/>
                  </a:lnTo>
                  <a:lnTo>
                    <a:pt x="4857" y="21854"/>
                  </a:lnTo>
                  <a:lnTo>
                    <a:pt x="5040" y="22010"/>
                  </a:lnTo>
                  <a:lnTo>
                    <a:pt x="5222" y="22167"/>
                  </a:lnTo>
                  <a:lnTo>
                    <a:pt x="5457" y="22271"/>
                  </a:lnTo>
                  <a:lnTo>
                    <a:pt x="5692" y="22324"/>
                  </a:lnTo>
                  <a:lnTo>
                    <a:pt x="5954" y="22350"/>
                  </a:lnTo>
                  <a:lnTo>
                    <a:pt x="29478" y="22350"/>
                  </a:lnTo>
                  <a:lnTo>
                    <a:pt x="29478" y="22350"/>
                  </a:lnTo>
                  <a:lnTo>
                    <a:pt x="29686" y="22324"/>
                  </a:lnTo>
                  <a:lnTo>
                    <a:pt x="29869" y="22271"/>
                  </a:lnTo>
                  <a:lnTo>
                    <a:pt x="30026" y="22167"/>
                  </a:lnTo>
                  <a:lnTo>
                    <a:pt x="30183" y="22036"/>
                  </a:lnTo>
                  <a:lnTo>
                    <a:pt x="30287" y="21906"/>
                  </a:lnTo>
                  <a:lnTo>
                    <a:pt x="30391" y="21723"/>
                  </a:lnTo>
                  <a:lnTo>
                    <a:pt x="30444" y="21540"/>
                  </a:lnTo>
                  <a:lnTo>
                    <a:pt x="30444" y="21358"/>
                  </a:lnTo>
                  <a:lnTo>
                    <a:pt x="30444" y="21358"/>
                  </a:lnTo>
                  <a:lnTo>
                    <a:pt x="30444" y="21201"/>
                  </a:lnTo>
                  <a:lnTo>
                    <a:pt x="30417" y="21070"/>
                  </a:lnTo>
                  <a:lnTo>
                    <a:pt x="25927" y="993"/>
                  </a:lnTo>
                  <a:lnTo>
                    <a:pt x="25927" y="993"/>
                  </a:lnTo>
                  <a:lnTo>
                    <a:pt x="25875" y="784"/>
                  </a:lnTo>
                  <a:lnTo>
                    <a:pt x="25770" y="601"/>
                  </a:lnTo>
                  <a:lnTo>
                    <a:pt x="25640" y="444"/>
                  </a:lnTo>
                  <a:lnTo>
                    <a:pt x="25483" y="314"/>
                  </a:lnTo>
                  <a:lnTo>
                    <a:pt x="25326" y="183"/>
                  </a:lnTo>
                  <a:lnTo>
                    <a:pt x="25144" y="105"/>
                  </a:lnTo>
                  <a:lnTo>
                    <a:pt x="24935" y="27"/>
                  </a:lnTo>
                  <a:lnTo>
                    <a:pt x="247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8277;p116">
              <a:extLst>
                <a:ext uri="{FF2B5EF4-FFF2-40B4-BE49-F238E27FC236}">
                  <a16:creationId xmlns:a16="http://schemas.microsoft.com/office/drawing/2014/main" id="{2A7941EC-145F-C3AE-B113-DA849594C020}"/>
                </a:ext>
              </a:extLst>
            </p:cNvPr>
            <p:cNvSpPr/>
            <p:nvPr/>
          </p:nvSpPr>
          <p:spPr>
            <a:xfrm>
              <a:off x="4637300" y="3590500"/>
              <a:ext cx="127325" cy="156675"/>
            </a:xfrm>
            <a:custGeom>
              <a:avLst/>
              <a:gdLst/>
              <a:ahLst/>
              <a:cxnLst/>
              <a:rect l="l" t="t" r="r" b="b"/>
              <a:pathLst>
                <a:path w="5093" h="6267" extrusionOk="0">
                  <a:moveTo>
                    <a:pt x="1933" y="0"/>
                  </a:moveTo>
                  <a:lnTo>
                    <a:pt x="1985" y="314"/>
                  </a:lnTo>
                  <a:lnTo>
                    <a:pt x="2011" y="627"/>
                  </a:lnTo>
                  <a:lnTo>
                    <a:pt x="2011" y="940"/>
                  </a:lnTo>
                  <a:lnTo>
                    <a:pt x="1985" y="1227"/>
                  </a:lnTo>
                  <a:lnTo>
                    <a:pt x="1959" y="1489"/>
                  </a:lnTo>
                  <a:lnTo>
                    <a:pt x="1881" y="1750"/>
                  </a:lnTo>
                  <a:lnTo>
                    <a:pt x="1776" y="1985"/>
                  </a:lnTo>
                  <a:lnTo>
                    <a:pt x="1672" y="2220"/>
                  </a:lnTo>
                  <a:lnTo>
                    <a:pt x="1541" y="2402"/>
                  </a:lnTo>
                  <a:lnTo>
                    <a:pt x="1385" y="2585"/>
                  </a:lnTo>
                  <a:lnTo>
                    <a:pt x="1228" y="2742"/>
                  </a:lnTo>
                  <a:lnTo>
                    <a:pt x="1019" y="2872"/>
                  </a:lnTo>
                  <a:lnTo>
                    <a:pt x="810" y="2977"/>
                  </a:lnTo>
                  <a:lnTo>
                    <a:pt x="601" y="3055"/>
                  </a:lnTo>
                  <a:lnTo>
                    <a:pt x="366" y="3107"/>
                  </a:lnTo>
                  <a:lnTo>
                    <a:pt x="132" y="3133"/>
                  </a:lnTo>
                  <a:lnTo>
                    <a:pt x="1" y="3133"/>
                  </a:lnTo>
                  <a:lnTo>
                    <a:pt x="27" y="3447"/>
                  </a:lnTo>
                  <a:lnTo>
                    <a:pt x="79" y="3760"/>
                  </a:lnTo>
                  <a:lnTo>
                    <a:pt x="184" y="4073"/>
                  </a:lnTo>
                  <a:lnTo>
                    <a:pt x="314" y="4360"/>
                  </a:lnTo>
                  <a:lnTo>
                    <a:pt x="471" y="4622"/>
                  </a:lnTo>
                  <a:lnTo>
                    <a:pt x="654" y="4883"/>
                  </a:lnTo>
                  <a:lnTo>
                    <a:pt x="863" y="5118"/>
                  </a:lnTo>
                  <a:lnTo>
                    <a:pt x="1098" y="5353"/>
                  </a:lnTo>
                  <a:lnTo>
                    <a:pt x="1333" y="5561"/>
                  </a:lnTo>
                  <a:lnTo>
                    <a:pt x="1594" y="5744"/>
                  </a:lnTo>
                  <a:lnTo>
                    <a:pt x="1855" y="5901"/>
                  </a:lnTo>
                  <a:lnTo>
                    <a:pt x="2142" y="6031"/>
                  </a:lnTo>
                  <a:lnTo>
                    <a:pt x="2403" y="6136"/>
                  </a:lnTo>
                  <a:lnTo>
                    <a:pt x="2690" y="6214"/>
                  </a:lnTo>
                  <a:lnTo>
                    <a:pt x="2951" y="6266"/>
                  </a:lnTo>
                  <a:lnTo>
                    <a:pt x="3473" y="6266"/>
                  </a:lnTo>
                  <a:lnTo>
                    <a:pt x="3708" y="6214"/>
                  </a:lnTo>
                  <a:lnTo>
                    <a:pt x="3917" y="6136"/>
                  </a:lnTo>
                  <a:lnTo>
                    <a:pt x="4126" y="6031"/>
                  </a:lnTo>
                  <a:lnTo>
                    <a:pt x="4309" y="5901"/>
                  </a:lnTo>
                  <a:lnTo>
                    <a:pt x="4492" y="5744"/>
                  </a:lnTo>
                  <a:lnTo>
                    <a:pt x="4622" y="5561"/>
                  </a:lnTo>
                  <a:lnTo>
                    <a:pt x="4753" y="5353"/>
                  </a:lnTo>
                  <a:lnTo>
                    <a:pt x="4883" y="5118"/>
                  </a:lnTo>
                  <a:lnTo>
                    <a:pt x="4962" y="4883"/>
                  </a:lnTo>
                  <a:lnTo>
                    <a:pt x="5040" y="4622"/>
                  </a:lnTo>
                  <a:lnTo>
                    <a:pt x="5066" y="4360"/>
                  </a:lnTo>
                  <a:lnTo>
                    <a:pt x="5092" y="4073"/>
                  </a:lnTo>
                  <a:lnTo>
                    <a:pt x="5092" y="3760"/>
                  </a:lnTo>
                  <a:lnTo>
                    <a:pt x="5066" y="3447"/>
                  </a:lnTo>
                  <a:lnTo>
                    <a:pt x="4988" y="3133"/>
                  </a:lnTo>
                  <a:lnTo>
                    <a:pt x="4909" y="2820"/>
                  </a:lnTo>
                  <a:lnTo>
                    <a:pt x="4805" y="2507"/>
                  </a:lnTo>
                  <a:lnTo>
                    <a:pt x="4674" y="2193"/>
                  </a:lnTo>
                  <a:lnTo>
                    <a:pt x="4544" y="1906"/>
                  </a:lnTo>
                  <a:lnTo>
                    <a:pt x="4387" y="1645"/>
                  </a:lnTo>
                  <a:lnTo>
                    <a:pt x="4204" y="1384"/>
                  </a:lnTo>
                  <a:lnTo>
                    <a:pt x="4022" y="1149"/>
                  </a:lnTo>
                  <a:lnTo>
                    <a:pt x="3813" y="940"/>
                  </a:lnTo>
                  <a:lnTo>
                    <a:pt x="3604" y="731"/>
                  </a:lnTo>
                  <a:lnTo>
                    <a:pt x="3369" y="549"/>
                  </a:lnTo>
                  <a:lnTo>
                    <a:pt x="3160" y="392"/>
                  </a:lnTo>
                  <a:lnTo>
                    <a:pt x="2899" y="261"/>
                  </a:lnTo>
                  <a:lnTo>
                    <a:pt x="2664" y="157"/>
                  </a:lnTo>
                  <a:lnTo>
                    <a:pt x="2429" y="79"/>
                  </a:lnTo>
                  <a:lnTo>
                    <a:pt x="2168" y="26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8278;p116">
              <a:extLst>
                <a:ext uri="{FF2B5EF4-FFF2-40B4-BE49-F238E27FC236}">
                  <a16:creationId xmlns:a16="http://schemas.microsoft.com/office/drawing/2014/main" id="{D6EA0307-971C-616D-1827-54E7C38C3A57}"/>
                </a:ext>
              </a:extLst>
            </p:cNvPr>
            <p:cNvSpPr/>
            <p:nvPr/>
          </p:nvSpPr>
          <p:spPr>
            <a:xfrm>
              <a:off x="4637300" y="3590500"/>
              <a:ext cx="127325" cy="156675"/>
            </a:xfrm>
            <a:custGeom>
              <a:avLst/>
              <a:gdLst/>
              <a:ahLst/>
              <a:cxnLst/>
              <a:rect l="l" t="t" r="r" b="b"/>
              <a:pathLst>
                <a:path w="5093" h="6267" fill="none" extrusionOk="0">
                  <a:moveTo>
                    <a:pt x="1933" y="0"/>
                  </a:moveTo>
                  <a:lnTo>
                    <a:pt x="1933" y="0"/>
                  </a:lnTo>
                  <a:lnTo>
                    <a:pt x="1985" y="314"/>
                  </a:lnTo>
                  <a:lnTo>
                    <a:pt x="2011" y="627"/>
                  </a:lnTo>
                  <a:lnTo>
                    <a:pt x="2011" y="940"/>
                  </a:lnTo>
                  <a:lnTo>
                    <a:pt x="1985" y="1227"/>
                  </a:lnTo>
                  <a:lnTo>
                    <a:pt x="1959" y="1489"/>
                  </a:lnTo>
                  <a:lnTo>
                    <a:pt x="1881" y="1750"/>
                  </a:lnTo>
                  <a:lnTo>
                    <a:pt x="1776" y="1985"/>
                  </a:lnTo>
                  <a:lnTo>
                    <a:pt x="1672" y="2220"/>
                  </a:lnTo>
                  <a:lnTo>
                    <a:pt x="1541" y="2402"/>
                  </a:lnTo>
                  <a:lnTo>
                    <a:pt x="1385" y="2585"/>
                  </a:lnTo>
                  <a:lnTo>
                    <a:pt x="1228" y="2742"/>
                  </a:lnTo>
                  <a:lnTo>
                    <a:pt x="1019" y="2872"/>
                  </a:lnTo>
                  <a:lnTo>
                    <a:pt x="810" y="2977"/>
                  </a:lnTo>
                  <a:lnTo>
                    <a:pt x="601" y="3055"/>
                  </a:lnTo>
                  <a:lnTo>
                    <a:pt x="366" y="3107"/>
                  </a:lnTo>
                  <a:lnTo>
                    <a:pt x="132" y="3133"/>
                  </a:lnTo>
                  <a:lnTo>
                    <a:pt x="1" y="3133"/>
                  </a:lnTo>
                  <a:lnTo>
                    <a:pt x="1" y="3133"/>
                  </a:lnTo>
                  <a:lnTo>
                    <a:pt x="27" y="3447"/>
                  </a:lnTo>
                  <a:lnTo>
                    <a:pt x="79" y="3760"/>
                  </a:lnTo>
                  <a:lnTo>
                    <a:pt x="184" y="4073"/>
                  </a:lnTo>
                  <a:lnTo>
                    <a:pt x="314" y="4360"/>
                  </a:lnTo>
                  <a:lnTo>
                    <a:pt x="471" y="4622"/>
                  </a:lnTo>
                  <a:lnTo>
                    <a:pt x="654" y="4883"/>
                  </a:lnTo>
                  <a:lnTo>
                    <a:pt x="863" y="5118"/>
                  </a:lnTo>
                  <a:lnTo>
                    <a:pt x="1098" y="5353"/>
                  </a:lnTo>
                  <a:lnTo>
                    <a:pt x="1333" y="5561"/>
                  </a:lnTo>
                  <a:lnTo>
                    <a:pt x="1594" y="5744"/>
                  </a:lnTo>
                  <a:lnTo>
                    <a:pt x="1855" y="5901"/>
                  </a:lnTo>
                  <a:lnTo>
                    <a:pt x="2142" y="6031"/>
                  </a:lnTo>
                  <a:lnTo>
                    <a:pt x="2403" y="6136"/>
                  </a:lnTo>
                  <a:lnTo>
                    <a:pt x="2690" y="6214"/>
                  </a:lnTo>
                  <a:lnTo>
                    <a:pt x="2951" y="6266"/>
                  </a:lnTo>
                  <a:lnTo>
                    <a:pt x="3212" y="6266"/>
                  </a:lnTo>
                  <a:lnTo>
                    <a:pt x="3212" y="6266"/>
                  </a:lnTo>
                  <a:lnTo>
                    <a:pt x="3473" y="6266"/>
                  </a:lnTo>
                  <a:lnTo>
                    <a:pt x="3708" y="6214"/>
                  </a:lnTo>
                  <a:lnTo>
                    <a:pt x="3917" y="6136"/>
                  </a:lnTo>
                  <a:lnTo>
                    <a:pt x="4126" y="6031"/>
                  </a:lnTo>
                  <a:lnTo>
                    <a:pt x="4309" y="5901"/>
                  </a:lnTo>
                  <a:lnTo>
                    <a:pt x="4492" y="5744"/>
                  </a:lnTo>
                  <a:lnTo>
                    <a:pt x="4622" y="5561"/>
                  </a:lnTo>
                  <a:lnTo>
                    <a:pt x="4753" y="5353"/>
                  </a:lnTo>
                  <a:lnTo>
                    <a:pt x="4883" y="5118"/>
                  </a:lnTo>
                  <a:lnTo>
                    <a:pt x="4962" y="4883"/>
                  </a:lnTo>
                  <a:lnTo>
                    <a:pt x="5040" y="4622"/>
                  </a:lnTo>
                  <a:lnTo>
                    <a:pt x="5066" y="4360"/>
                  </a:lnTo>
                  <a:lnTo>
                    <a:pt x="5092" y="4073"/>
                  </a:lnTo>
                  <a:lnTo>
                    <a:pt x="5092" y="3760"/>
                  </a:lnTo>
                  <a:lnTo>
                    <a:pt x="5066" y="3447"/>
                  </a:lnTo>
                  <a:lnTo>
                    <a:pt x="4988" y="3133"/>
                  </a:lnTo>
                  <a:lnTo>
                    <a:pt x="4988" y="3133"/>
                  </a:lnTo>
                  <a:lnTo>
                    <a:pt x="4909" y="2820"/>
                  </a:lnTo>
                  <a:lnTo>
                    <a:pt x="4805" y="2507"/>
                  </a:lnTo>
                  <a:lnTo>
                    <a:pt x="4674" y="2193"/>
                  </a:lnTo>
                  <a:lnTo>
                    <a:pt x="4544" y="1906"/>
                  </a:lnTo>
                  <a:lnTo>
                    <a:pt x="4387" y="1645"/>
                  </a:lnTo>
                  <a:lnTo>
                    <a:pt x="4204" y="1384"/>
                  </a:lnTo>
                  <a:lnTo>
                    <a:pt x="4022" y="1149"/>
                  </a:lnTo>
                  <a:lnTo>
                    <a:pt x="3813" y="940"/>
                  </a:lnTo>
                  <a:lnTo>
                    <a:pt x="3604" y="731"/>
                  </a:lnTo>
                  <a:lnTo>
                    <a:pt x="3369" y="549"/>
                  </a:lnTo>
                  <a:lnTo>
                    <a:pt x="3160" y="392"/>
                  </a:lnTo>
                  <a:lnTo>
                    <a:pt x="2899" y="261"/>
                  </a:lnTo>
                  <a:lnTo>
                    <a:pt x="2664" y="157"/>
                  </a:lnTo>
                  <a:lnTo>
                    <a:pt x="2429" y="79"/>
                  </a:lnTo>
                  <a:lnTo>
                    <a:pt x="2168" y="26"/>
                  </a:lnTo>
                  <a:lnTo>
                    <a:pt x="19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8279;p116">
              <a:extLst>
                <a:ext uri="{FF2B5EF4-FFF2-40B4-BE49-F238E27FC236}">
                  <a16:creationId xmlns:a16="http://schemas.microsoft.com/office/drawing/2014/main" id="{272DF861-F939-8DA5-6257-1A31FCF48472}"/>
                </a:ext>
              </a:extLst>
            </p:cNvPr>
            <p:cNvSpPr/>
            <p:nvPr/>
          </p:nvSpPr>
          <p:spPr>
            <a:xfrm>
              <a:off x="5401000" y="2796775"/>
              <a:ext cx="566575" cy="1027425"/>
            </a:xfrm>
            <a:custGeom>
              <a:avLst/>
              <a:gdLst/>
              <a:ahLst/>
              <a:cxnLst/>
              <a:rect l="l" t="t" r="r" b="b"/>
              <a:pathLst>
                <a:path w="22663" h="41097" extrusionOk="0">
                  <a:moveTo>
                    <a:pt x="19060" y="1"/>
                  </a:moveTo>
                  <a:lnTo>
                    <a:pt x="18877" y="27"/>
                  </a:lnTo>
                  <a:lnTo>
                    <a:pt x="18720" y="53"/>
                  </a:lnTo>
                  <a:lnTo>
                    <a:pt x="18564" y="131"/>
                  </a:lnTo>
                  <a:lnTo>
                    <a:pt x="18433" y="236"/>
                  </a:lnTo>
                  <a:lnTo>
                    <a:pt x="18303" y="340"/>
                  </a:lnTo>
                  <a:lnTo>
                    <a:pt x="18172" y="497"/>
                  </a:lnTo>
                  <a:lnTo>
                    <a:pt x="18042" y="680"/>
                  </a:lnTo>
                  <a:lnTo>
                    <a:pt x="17911" y="889"/>
                  </a:lnTo>
                  <a:lnTo>
                    <a:pt x="17807" y="1097"/>
                  </a:lnTo>
                  <a:lnTo>
                    <a:pt x="17598" y="1620"/>
                  </a:lnTo>
                  <a:lnTo>
                    <a:pt x="17415" y="2220"/>
                  </a:lnTo>
                  <a:lnTo>
                    <a:pt x="17258" y="2899"/>
                  </a:lnTo>
                  <a:lnTo>
                    <a:pt x="17128" y="3656"/>
                  </a:lnTo>
                  <a:lnTo>
                    <a:pt x="16997" y="4465"/>
                  </a:lnTo>
                  <a:lnTo>
                    <a:pt x="16867" y="5327"/>
                  </a:lnTo>
                  <a:lnTo>
                    <a:pt x="16788" y="6241"/>
                  </a:lnTo>
                  <a:lnTo>
                    <a:pt x="16606" y="8173"/>
                  </a:lnTo>
                  <a:lnTo>
                    <a:pt x="16475" y="10183"/>
                  </a:lnTo>
                  <a:lnTo>
                    <a:pt x="16344" y="12272"/>
                  </a:lnTo>
                  <a:lnTo>
                    <a:pt x="16214" y="14309"/>
                  </a:lnTo>
                  <a:lnTo>
                    <a:pt x="16057" y="16267"/>
                  </a:lnTo>
                  <a:lnTo>
                    <a:pt x="15875" y="18094"/>
                  </a:lnTo>
                  <a:lnTo>
                    <a:pt x="15770" y="18956"/>
                  </a:lnTo>
                  <a:lnTo>
                    <a:pt x="15666" y="19739"/>
                  </a:lnTo>
                  <a:lnTo>
                    <a:pt x="15535" y="20470"/>
                  </a:lnTo>
                  <a:lnTo>
                    <a:pt x="15378" y="21123"/>
                  </a:lnTo>
                  <a:lnTo>
                    <a:pt x="15196" y="21697"/>
                  </a:lnTo>
                  <a:lnTo>
                    <a:pt x="15013" y="22167"/>
                  </a:lnTo>
                  <a:lnTo>
                    <a:pt x="14778" y="22637"/>
                  </a:lnTo>
                  <a:lnTo>
                    <a:pt x="14491" y="23133"/>
                  </a:lnTo>
                  <a:lnTo>
                    <a:pt x="14151" y="23656"/>
                  </a:lnTo>
                  <a:lnTo>
                    <a:pt x="13760" y="24204"/>
                  </a:lnTo>
                  <a:lnTo>
                    <a:pt x="13316" y="24778"/>
                  </a:lnTo>
                  <a:lnTo>
                    <a:pt x="12820" y="25379"/>
                  </a:lnTo>
                  <a:lnTo>
                    <a:pt x="11749" y="26632"/>
                  </a:lnTo>
                  <a:lnTo>
                    <a:pt x="10574" y="27937"/>
                  </a:lnTo>
                  <a:lnTo>
                    <a:pt x="9321" y="29269"/>
                  </a:lnTo>
                  <a:lnTo>
                    <a:pt x="8016" y="30574"/>
                  </a:lnTo>
                  <a:lnTo>
                    <a:pt x="6684" y="31880"/>
                  </a:lnTo>
                  <a:lnTo>
                    <a:pt x="5405" y="33107"/>
                  </a:lnTo>
                  <a:lnTo>
                    <a:pt x="4178" y="34256"/>
                  </a:lnTo>
                  <a:lnTo>
                    <a:pt x="2037" y="36214"/>
                  </a:lnTo>
                  <a:lnTo>
                    <a:pt x="549" y="37545"/>
                  </a:lnTo>
                  <a:lnTo>
                    <a:pt x="0" y="38015"/>
                  </a:lnTo>
                  <a:lnTo>
                    <a:pt x="2742" y="41096"/>
                  </a:lnTo>
                  <a:lnTo>
                    <a:pt x="3421" y="40731"/>
                  </a:lnTo>
                  <a:lnTo>
                    <a:pt x="5222" y="39660"/>
                  </a:lnTo>
                  <a:lnTo>
                    <a:pt x="6449" y="38929"/>
                  </a:lnTo>
                  <a:lnTo>
                    <a:pt x="7833" y="38068"/>
                  </a:lnTo>
                  <a:lnTo>
                    <a:pt x="9321" y="37102"/>
                  </a:lnTo>
                  <a:lnTo>
                    <a:pt x="10862" y="36057"/>
                  </a:lnTo>
                  <a:lnTo>
                    <a:pt x="12454" y="34935"/>
                  </a:lnTo>
                  <a:lnTo>
                    <a:pt x="14021" y="33760"/>
                  </a:lnTo>
                  <a:lnTo>
                    <a:pt x="14778" y="33159"/>
                  </a:lnTo>
                  <a:lnTo>
                    <a:pt x="15509" y="32559"/>
                  </a:lnTo>
                  <a:lnTo>
                    <a:pt x="16240" y="31958"/>
                  </a:lnTo>
                  <a:lnTo>
                    <a:pt x="16919" y="31332"/>
                  </a:lnTo>
                  <a:lnTo>
                    <a:pt x="17572" y="30731"/>
                  </a:lnTo>
                  <a:lnTo>
                    <a:pt x="18172" y="30131"/>
                  </a:lnTo>
                  <a:lnTo>
                    <a:pt x="18746" y="29530"/>
                  </a:lnTo>
                  <a:lnTo>
                    <a:pt x="19243" y="28930"/>
                  </a:lnTo>
                  <a:lnTo>
                    <a:pt x="19686" y="28329"/>
                  </a:lnTo>
                  <a:lnTo>
                    <a:pt x="20078" y="27755"/>
                  </a:lnTo>
                  <a:lnTo>
                    <a:pt x="20391" y="27180"/>
                  </a:lnTo>
                  <a:lnTo>
                    <a:pt x="20522" y="26919"/>
                  </a:lnTo>
                  <a:lnTo>
                    <a:pt x="20652" y="26632"/>
                  </a:lnTo>
                  <a:lnTo>
                    <a:pt x="20887" y="25927"/>
                  </a:lnTo>
                  <a:lnTo>
                    <a:pt x="21148" y="25170"/>
                  </a:lnTo>
                  <a:lnTo>
                    <a:pt x="21357" y="24360"/>
                  </a:lnTo>
                  <a:lnTo>
                    <a:pt x="21566" y="23499"/>
                  </a:lnTo>
                  <a:lnTo>
                    <a:pt x="21749" y="22637"/>
                  </a:lnTo>
                  <a:lnTo>
                    <a:pt x="21932" y="21723"/>
                  </a:lnTo>
                  <a:lnTo>
                    <a:pt x="22062" y="20784"/>
                  </a:lnTo>
                  <a:lnTo>
                    <a:pt x="22219" y="19818"/>
                  </a:lnTo>
                  <a:lnTo>
                    <a:pt x="22323" y="18851"/>
                  </a:lnTo>
                  <a:lnTo>
                    <a:pt x="22428" y="17859"/>
                  </a:lnTo>
                  <a:lnTo>
                    <a:pt x="22506" y="16841"/>
                  </a:lnTo>
                  <a:lnTo>
                    <a:pt x="22558" y="15823"/>
                  </a:lnTo>
                  <a:lnTo>
                    <a:pt x="22611" y="14831"/>
                  </a:lnTo>
                  <a:lnTo>
                    <a:pt x="22637" y="13812"/>
                  </a:lnTo>
                  <a:lnTo>
                    <a:pt x="22663" y="12794"/>
                  </a:lnTo>
                  <a:lnTo>
                    <a:pt x="22663" y="11802"/>
                  </a:lnTo>
                  <a:lnTo>
                    <a:pt x="22637" y="10810"/>
                  </a:lnTo>
                  <a:lnTo>
                    <a:pt x="22584" y="9844"/>
                  </a:lnTo>
                  <a:lnTo>
                    <a:pt x="22532" y="8904"/>
                  </a:lnTo>
                  <a:lnTo>
                    <a:pt x="22428" y="7990"/>
                  </a:lnTo>
                  <a:lnTo>
                    <a:pt x="22350" y="7102"/>
                  </a:lnTo>
                  <a:lnTo>
                    <a:pt x="22219" y="6241"/>
                  </a:lnTo>
                  <a:lnTo>
                    <a:pt x="22088" y="5432"/>
                  </a:lnTo>
                  <a:lnTo>
                    <a:pt x="21932" y="4648"/>
                  </a:lnTo>
                  <a:lnTo>
                    <a:pt x="21749" y="3917"/>
                  </a:lnTo>
                  <a:lnTo>
                    <a:pt x="21566" y="3238"/>
                  </a:lnTo>
                  <a:lnTo>
                    <a:pt x="21357" y="2612"/>
                  </a:lnTo>
                  <a:lnTo>
                    <a:pt x="21122" y="2037"/>
                  </a:lnTo>
                  <a:lnTo>
                    <a:pt x="20887" y="1541"/>
                  </a:lnTo>
                  <a:lnTo>
                    <a:pt x="20600" y="1097"/>
                  </a:lnTo>
                  <a:lnTo>
                    <a:pt x="20313" y="732"/>
                  </a:lnTo>
                  <a:lnTo>
                    <a:pt x="20156" y="575"/>
                  </a:lnTo>
                  <a:lnTo>
                    <a:pt x="20000" y="445"/>
                  </a:lnTo>
                  <a:lnTo>
                    <a:pt x="19791" y="288"/>
                  </a:lnTo>
                  <a:lnTo>
                    <a:pt x="19608" y="158"/>
                  </a:lnTo>
                  <a:lnTo>
                    <a:pt x="19399" y="79"/>
                  </a:lnTo>
                  <a:lnTo>
                    <a:pt x="19216" y="27"/>
                  </a:lnTo>
                  <a:lnTo>
                    <a:pt x="19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8280;p116">
              <a:extLst>
                <a:ext uri="{FF2B5EF4-FFF2-40B4-BE49-F238E27FC236}">
                  <a16:creationId xmlns:a16="http://schemas.microsoft.com/office/drawing/2014/main" id="{D037C28A-3B79-80BB-1334-13EBF7C58067}"/>
                </a:ext>
              </a:extLst>
            </p:cNvPr>
            <p:cNvSpPr/>
            <p:nvPr/>
          </p:nvSpPr>
          <p:spPr>
            <a:xfrm>
              <a:off x="5356600" y="3747150"/>
              <a:ext cx="112950" cy="110975"/>
            </a:xfrm>
            <a:custGeom>
              <a:avLst/>
              <a:gdLst/>
              <a:ahLst/>
              <a:cxnLst/>
              <a:rect l="l" t="t" r="r" b="b"/>
              <a:pathLst>
                <a:path w="4518" h="4439" extrusionOk="0">
                  <a:moveTo>
                    <a:pt x="1776" y="0"/>
                  </a:moveTo>
                  <a:lnTo>
                    <a:pt x="1" y="1489"/>
                  </a:lnTo>
                  <a:lnTo>
                    <a:pt x="2429" y="4439"/>
                  </a:lnTo>
                  <a:lnTo>
                    <a:pt x="4518" y="3107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8281;p116">
              <a:extLst>
                <a:ext uri="{FF2B5EF4-FFF2-40B4-BE49-F238E27FC236}">
                  <a16:creationId xmlns:a16="http://schemas.microsoft.com/office/drawing/2014/main" id="{490C210B-03B9-B88C-BE79-2FF598373F4F}"/>
                </a:ext>
              </a:extLst>
            </p:cNvPr>
            <p:cNvSpPr/>
            <p:nvPr/>
          </p:nvSpPr>
          <p:spPr>
            <a:xfrm>
              <a:off x="4575950" y="4802600"/>
              <a:ext cx="203675" cy="145575"/>
            </a:xfrm>
            <a:custGeom>
              <a:avLst/>
              <a:gdLst/>
              <a:ahLst/>
              <a:cxnLst/>
              <a:rect l="l" t="t" r="r" b="b"/>
              <a:pathLst>
                <a:path w="8147" h="5823" extrusionOk="0">
                  <a:moveTo>
                    <a:pt x="7416" y="1"/>
                  </a:moveTo>
                  <a:lnTo>
                    <a:pt x="1" y="2429"/>
                  </a:lnTo>
                  <a:lnTo>
                    <a:pt x="1332" y="5823"/>
                  </a:lnTo>
                  <a:lnTo>
                    <a:pt x="8147" y="349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8282;p116">
              <a:extLst>
                <a:ext uri="{FF2B5EF4-FFF2-40B4-BE49-F238E27FC236}">
                  <a16:creationId xmlns:a16="http://schemas.microsoft.com/office/drawing/2014/main" id="{56DD975D-AF86-8B8C-DCEB-1AB79635B261}"/>
                </a:ext>
              </a:extLst>
            </p:cNvPr>
            <p:cNvSpPr/>
            <p:nvPr/>
          </p:nvSpPr>
          <p:spPr>
            <a:xfrm>
              <a:off x="4571375" y="5068250"/>
              <a:ext cx="82925" cy="72475"/>
            </a:xfrm>
            <a:custGeom>
              <a:avLst/>
              <a:gdLst/>
              <a:ahLst/>
              <a:cxnLst/>
              <a:rect l="l" t="t" r="r" b="b"/>
              <a:pathLst>
                <a:path w="3317" h="2899" extrusionOk="0">
                  <a:moveTo>
                    <a:pt x="1568" y="288"/>
                  </a:moveTo>
                  <a:lnTo>
                    <a:pt x="1672" y="314"/>
                  </a:lnTo>
                  <a:lnTo>
                    <a:pt x="1802" y="366"/>
                  </a:lnTo>
                  <a:lnTo>
                    <a:pt x="1985" y="471"/>
                  </a:lnTo>
                  <a:lnTo>
                    <a:pt x="2142" y="601"/>
                  </a:lnTo>
                  <a:lnTo>
                    <a:pt x="2299" y="758"/>
                  </a:lnTo>
                  <a:lnTo>
                    <a:pt x="2455" y="915"/>
                  </a:lnTo>
                  <a:lnTo>
                    <a:pt x="2586" y="1071"/>
                  </a:lnTo>
                  <a:lnTo>
                    <a:pt x="2716" y="1254"/>
                  </a:lnTo>
                  <a:lnTo>
                    <a:pt x="2821" y="1437"/>
                  </a:lnTo>
                  <a:lnTo>
                    <a:pt x="2899" y="1646"/>
                  </a:lnTo>
                  <a:lnTo>
                    <a:pt x="2220" y="1385"/>
                  </a:lnTo>
                  <a:lnTo>
                    <a:pt x="1907" y="1254"/>
                  </a:lnTo>
                  <a:lnTo>
                    <a:pt x="1620" y="1097"/>
                  </a:lnTo>
                  <a:lnTo>
                    <a:pt x="1385" y="967"/>
                  </a:lnTo>
                  <a:lnTo>
                    <a:pt x="1202" y="836"/>
                  </a:lnTo>
                  <a:lnTo>
                    <a:pt x="1098" y="706"/>
                  </a:lnTo>
                  <a:lnTo>
                    <a:pt x="1045" y="654"/>
                  </a:lnTo>
                  <a:lnTo>
                    <a:pt x="1045" y="601"/>
                  </a:lnTo>
                  <a:lnTo>
                    <a:pt x="1071" y="523"/>
                  </a:lnTo>
                  <a:lnTo>
                    <a:pt x="1124" y="471"/>
                  </a:lnTo>
                  <a:lnTo>
                    <a:pt x="1254" y="366"/>
                  </a:lnTo>
                  <a:lnTo>
                    <a:pt x="1411" y="314"/>
                  </a:lnTo>
                  <a:lnTo>
                    <a:pt x="1568" y="288"/>
                  </a:lnTo>
                  <a:close/>
                  <a:moveTo>
                    <a:pt x="1359" y="1802"/>
                  </a:moveTo>
                  <a:lnTo>
                    <a:pt x="2037" y="1855"/>
                  </a:lnTo>
                  <a:lnTo>
                    <a:pt x="2716" y="1959"/>
                  </a:lnTo>
                  <a:lnTo>
                    <a:pt x="2011" y="2246"/>
                  </a:lnTo>
                  <a:lnTo>
                    <a:pt x="1672" y="2377"/>
                  </a:lnTo>
                  <a:lnTo>
                    <a:pt x="1333" y="2481"/>
                  </a:lnTo>
                  <a:lnTo>
                    <a:pt x="1019" y="2560"/>
                  </a:lnTo>
                  <a:lnTo>
                    <a:pt x="758" y="2586"/>
                  </a:lnTo>
                  <a:lnTo>
                    <a:pt x="549" y="2586"/>
                  </a:lnTo>
                  <a:lnTo>
                    <a:pt x="471" y="2560"/>
                  </a:lnTo>
                  <a:lnTo>
                    <a:pt x="393" y="2533"/>
                  </a:lnTo>
                  <a:lnTo>
                    <a:pt x="367" y="2481"/>
                  </a:lnTo>
                  <a:lnTo>
                    <a:pt x="340" y="2429"/>
                  </a:lnTo>
                  <a:lnTo>
                    <a:pt x="314" y="2351"/>
                  </a:lnTo>
                  <a:lnTo>
                    <a:pt x="340" y="2194"/>
                  </a:lnTo>
                  <a:lnTo>
                    <a:pt x="367" y="2116"/>
                  </a:lnTo>
                  <a:lnTo>
                    <a:pt x="393" y="2063"/>
                  </a:lnTo>
                  <a:lnTo>
                    <a:pt x="445" y="2011"/>
                  </a:lnTo>
                  <a:lnTo>
                    <a:pt x="523" y="1959"/>
                  </a:lnTo>
                  <a:lnTo>
                    <a:pt x="706" y="1881"/>
                  </a:lnTo>
                  <a:lnTo>
                    <a:pt x="941" y="1828"/>
                  </a:lnTo>
                  <a:lnTo>
                    <a:pt x="1150" y="1802"/>
                  </a:lnTo>
                  <a:close/>
                  <a:moveTo>
                    <a:pt x="1515" y="1"/>
                  </a:moveTo>
                  <a:lnTo>
                    <a:pt x="1306" y="27"/>
                  </a:lnTo>
                  <a:lnTo>
                    <a:pt x="1124" y="105"/>
                  </a:lnTo>
                  <a:lnTo>
                    <a:pt x="941" y="210"/>
                  </a:lnTo>
                  <a:lnTo>
                    <a:pt x="836" y="340"/>
                  </a:lnTo>
                  <a:lnTo>
                    <a:pt x="758" y="471"/>
                  </a:lnTo>
                  <a:lnTo>
                    <a:pt x="732" y="627"/>
                  </a:lnTo>
                  <a:lnTo>
                    <a:pt x="758" y="732"/>
                  </a:lnTo>
                  <a:lnTo>
                    <a:pt x="836" y="862"/>
                  </a:lnTo>
                  <a:lnTo>
                    <a:pt x="941" y="967"/>
                  </a:lnTo>
                  <a:lnTo>
                    <a:pt x="1071" y="1097"/>
                  </a:lnTo>
                  <a:lnTo>
                    <a:pt x="1385" y="1306"/>
                  </a:lnTo>
                  <a:lnTo>
                    <a:pt x="1750" y="1515"/>
                  </a:lnTo>
                  <a:lnTo>
                    <a:pt x="1385" y="1489"/>
                  </a:lnTo>
                  <a:lnTo>
                    <a:pt x="1045" y="1515"/>
                  </a:lnTo>
                  <a:lnTo>
                    <a:pt x="680" y="1593"/>
                  </a:lnTo>
                  <a:lnTo>
                    <a:pt x="340" y="1698"/>
                  </a:lnTo>
                  <a:lnTo>
                    <a:pt x="236" y="1776"/>
                  </a:lnTo>
                  <a:lnTo>
                    <a:pt x="158" y="1881"/>
                  </a:lnTo>
                  <a:lnTo>
                    <a:pt x="79" y="1985"/>
                  </a:lnTo>
                  <a:lnTo>
                    <a:pt x="27" y="2116"/>
                  </a:lnTo>
                  <a:lnTo>
                    <a:pt x="1" y="2298"/>
                  </a:lnTo>
                  <a:lnTo>
                    <a:pt x="27" y="2481"/>
                  </a:lnTo>
                  <a:lnTo>
                    <a:pt x="105" y="2638"/>
                  </a:lnTo>
                  <a:lnTo>
                    <a:pt x="210" y="2768"/>
                  </a:lnTo>
                  <a:lnTo>
                    <a:pt x="314" y="2821"/>
                  </a:lnTo>
                  <a:lnTo>
                    <a:pt x="445" y="2873"/>
                  </a:lnTo>
                  <a:lnTo>
                    <a:pt x="575" y="2899"/>
                  </a:lnTo>
                  <a:lnTo>
                    <a:pt x="706" y="2899"/>
                  </a:lnTo>
                  <a:lnTo>
                    <a:pt x="1045" y="2847"/>
                  </a:lnTo>
                  <a:lnTo>
                    <a:pt x="1359" y="2768"/>
                  </a:lnTo>
                  <a:lnTo>
                    <a:pt x="1698" y="2690"/>
                  </a:lnTo>
                  <a:lnTo>
                    <a:pt x="2037" y="2586"/>
                  </a:lnTo>
                  <a:lnTo>
                    <a:pt x="2351" y="2455"/>
                  </a:lnTo>
                  <a:lnTo>
                    <a:pt x="2664" y="2325"/>
                  </a:lnTo>
                  <a:lnTo>
                    <a:pt x="2977" y="2194"/>
                  </a:lnTo>
                  <a:lnTo>
                    <a:pt x="3265" y="2011"/>
                  </a:lnTo>
                  <a:lnTo>
                    <a:pt x="3317" y="1985"/>
                  </a:lnTo>
                  <a:lnTo>
                    <a:pt x="3317" y="1933"/>
                  </a:lnTo>
                  <a:lnTo>
                    <a:pt x="3317" y="1907"/>
                  </a:lnTo>
                  <a:lnTo>
                    <a:pt x="3317" y="1828"/>
                  </a:lnTo>
                  <a:lnTo>
                    <a:pt x="3212" y="1567"/>
                  </a:lnTo>
                  <a:lnTo>
                    <a:pt x="3082" y="1332"/>
                  </a:lnTo>
                  <a:lnTo>
                    <a:pt x="2925" y="1045"/>
                  </a:lnTo>
                  <a:lnTo>
                    <a:pt x="2716" y="732"/>
                  </a:lnTo>
                  <a:lnTo>
                    <a:pt x="2481" y="445"/>
                  </a:lnTo>
                  <a:lnTo>
                    <a:pt x="2351" y="340"/>
                  </a:lnTo>
                  <a:lnTo>
                    <a:pt x="2194" y="210"/>
                  </a:lnTo>
                  <a:lnTo>
                    <a:pt x="2064" y="131"/>
                  </a:lnTo>
                  <a:lnTo>
                    <a:pt x="1907" y="53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577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8283;p116">
              <a:extLst>
                <a:ext uri="{FF2B5EF4-FFF2-40B4-BE49-F238E27FC236}">
                  <a16:creationId xmlns:a16="http://schemas.microsoft.com/office/drawing/2014/main" id="{FAED964E-9F72-F86E-DACA-1F8A3F68217E}"/>
                </a:ext>
              </a:extLst>
            </p:cNvPr>
            <p:cNvSpPr/>
            <p:nvPr/>
          </p:nvSpPr>
          <p:spPr>
            <a:xfrm>
              <a:off x="4449975" y="5070225"/>
              <a:ext cx="402750" cy="205625"/>
            </a:xfrm>
            <a:custGeom>
              <a:avLst/>
              <a:gdLst/>
              <a:ahLst/>
              <a:cxnLst/>
              <a:rect l="l" t="t" r="r" b="b"/>
              <a:pathLst>
                <a:path w="16110" h="8225" extrusionOk="0">
                  <a:moveTo>
                    <a:pt x="14282" y="0"/>
                  </a:moveTo>
                  <a:lnTo>
                    <a:pt x="13316" y="26"/>
                  </a:lnTo>
                  <a:lnTo>
                    <a:pt x="12194" y="78"/>
                  </a:lnTo>
                  <a:lnTo>
                    <a:pt x="11045" y="131"/>
                  </a:lnTo>
                  <a:lnTo>
                    <a:pt x="10079" y="209"/>
                  </a:lnTo>
                  <a:lnTo>
                    <a:pt x="9113" y="313"/>
                  </a:lnTo>
                  <a:lnTo>
                    <a:pt x="8956" y="470"/>
                  </a:lnTo>
                  <a:lnTo>
                    <a:pt x="8486" y="940"/>
                  </a:lnTo>
                  <a:lnTo>
                    <a:pt x="7781" y="1619"/>
                  </a:lnTo>
                  <a:lnTo>
                    <a:pt x="7337" y="2011"/>
                  </a:lnTo>
                  <a:lnTo>
                    <a:pt x="6841" y="2402"/>
                  </a:lnTo>
                  <a:lnTo>
                    <a:pt x="6319" y="2820"/>
                  </a:lnTo>
                  <a:lnTo>
                    <a:pt x="5745" y="3264"/>
                  </a:lnTo>
                  <a:lnTo>
                    <a:pt x="5144" y="3655"/>
                  </a:lnTo>
                  <a:lnTo>
                    <a:pt x="4518" y="4073"/>
                  </a:lnTo>
                  <a:lnTo>
                    <a:pt x="3865" y="4439"/>
                  </a:lnTo>
                  <a:lnTo>
                    <a:pt x="3212" y="4752"/>
                  </a:lnTo>
                  <a:lnTo>
                    <a:pt x="2533" y="5039"/>
                  </a:lnTo>
                  <a:lnTo>
                    <a:pt x="2194" y="5144"/>
                  </a:lnTo>
                  <a:lnTo>
                    <a:pt x="1854" y="5248"/>
                  </a:lnTo>
                  <a:lnTo>
                    <a:pt x="1515" y="5352"/>
                  </a:lnTo>
                  <a:lnTo>
                    <a:pt x="1228" y="5457"/>
                  </a:lnTo>
                  <a:lnTo>
                    <a:pt x="967" y="5561"/>
                  </a:lnTo>
                  <a:lnTo>
                    <a:pt x="758" y="5666"/>
                  </a:lnTo>
                  <a:lnTo>
                    <a:pt x="549" y="5770"/>
                  </a:lnTo>
                  <a:lnTo>
                    <a:pt x="392" y="5901"/>
                  </a:lnTo>
                  <a:lnTo>
                    <a:pt x="262" y="6031"/>
                  </a:lnTo>
                  <a:lnTo>
                    <a:pt x="157" y="6162"/>
                  </a:lnTo>
                  <a:lnTo>
                    <a:pt x="79" y="6266"/>
                  </a:lnTo>
                  <a:lnTo>
                    <a:pt x="27" y="6397"/>
                  </a:lnTo>
                  <a:lnTo>
                    <a:pt x="1" y="6527"/>
                  </a:lnTo>
                  <a:lnTo>
                    <a:pt x="1" y="6658"/>
                  </a:lnTo>
                  <a:lnTo>
                    <a:pt x="27" y="6788"/>
                  </a:lnTo>
                  <a:lnTo>
                    <a:pt x="79" y="6919"/>
                  </a:lnTo>
                  <a:lnTo>
                    <a:pt x="157" y="7023"/>
                  </a:lnTo>
                  <a:lnTo>
                    <a:pt x="236" y="7154"/>
                  </a:lnTo>
                  <a:lnTo>
                    <a:pt x="366" y="7285"/>
                  </a:lnTo>
                  <a:lnTo>
                    <a:pt x="497" y="7389"/>
                  </a:lnTo>
                  <a:lnTo>
                    <a:pt x="862" y="7598"/>
                  </a:lnTo>
                  <a:lnTo>
                    <a:pt x="1280" y="7781"/>
                  </a:lnTo>
                  <a:lnTo>
                    <a:pt x="1776" y="7963"/>
                  </a:lnTo>
                  <a:lnTo>
                    <a:pt x="2351" y="8094"/>
                  </a:lnTo>
                  <a:lnTo>
                    <a:pt x="2977" y="8172"/>
                  </a:lnTo>
                  <a:lnTo>
                    <a:pt x="3656" y="8224"/>
                  </a:lnTo>
                  <a:lnTo>
                    <a:pt x="4413" y="8224"/>
                  </a:lnTo>
                  <a:lnTo>
                    <a:pt x="14517" y="7885"/>
                  </a:lnTo>
                  <a:lnTo>
                    <a:pt x="14778" y="7859"/>
                  </a:lnTo>
                  <a:lnTo>
                    <a:pt x="15013" y="7833"/>
                  </a:lnTo>
                  <a:lnTo>
                    <a:pt x="15222" y="7781"/>
                  </a:lnTo>
                  <a:lnTo>
                    <a:pt x="15405" y="7728"/>
                  </a:lnTo>
                  <a:lnTo>
                    <a:pt x="15562" y="7650"/>
                  </a:lnTo>
                  <a:lnTo>
                    <a:pt x="15692" y="7572"/>
                  </a:lnTo>
                  <a:lnTo>
                    <a:pt x="15797" y="7467"/>
                  </a:lnTo>
                  <a:lnTo>
                    <a:pt x="15901" y="7363"/>
                  </a:lnTo>
                  <a:lnTo>
                    <a:pt x="15979" y="7232"/>
                  </a:lnTo>
                  <a:lnTo>
                    <a:pt x="16032" y="7102"/>
                  </a:lnTo>
                  <a:lnTo>
                    <a:pt x="16084" y="6945"/>
                  </a:lnTo>
                  <a:lnTo>
                    <a:pt x="16110" y="6762"/>
                  </a:lnTo>
                  <a:lnTo>
                    <a:pt x="16110" y="6371"/>
                  </a:lnTo>
                  <a:lnTo>
                    <a:pt x="16084" y="5927"/>
                  </a:lnTo>
                  <a:lnTo>
                    <a:pt x="16005" y="5431"/>
                  </a:lnTo>
                  <a:lnTo>
                    <a:pt x="15901" y="4883"/>
                  </a:lnTo>
                  <a:lnTo>
                    <a:pt x="15666" y="3577"/>
                  </a:lnTo>
                  <a:lnTo>
                    <a:pt x="15535" y="2820"/>
                  </a:lnTo>
                  <a:lnTo>
                    <a:pt x="15405" y="2011"/>
                  </a:lnTo>
                  <a:lnTo>
                    <a:pt x="15327" y="1149"/>
                  </a:lnTo>
                  <a:lnTo>
                    <a:pt x="15248" y="209"/>
                  </a:lnTo>
                  <a:lnTo>
                    <a:pt x="15222" y="157"/>
                  </a:lnTo>
                  <a:lnTo>
                    <a:pt x="15170" y="131"/>
                  </a:lnTo>
                  <a:lnTo>
                    <a:pt x="14987" y="78"/>
                  </a:lnTo>
                  <a:lnTo>
                    <a:pt x="14674" y="26"/>
                  </a:lnTo>
                  <a:lnTo>
                    <a:pt x="14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8284;p116">
              <a:extLst>
                <a:ext uri="{FF2B5EF4-FFF2-40B4-BE49-F238E27FC236}">
                  <a16:creationId xmlns:a16="http://schemas.microsoft.com/office/drawing/2014/main" id="{8E87CEE5-BD5F-5D99-1DDF-4FE772E1A4CF}"/>
                </a:ext>
              </a:extLst>
            </p:cNvPr>
            <p:cNvSpPr/>
            <p:nvPr/>
          </p:nvSpPr>
          <p:spPr>
            <a:xfrm>
              <a:off x="5316150" y="2696275"/>
              <a:ext cx="447125" cy="243475"/>
            </a:xfrm>
            <a:custGeom>
              <a:avLst/>
              <a:gdLst/>
              <a:ahLst/>
              <a:cxnLst/>
              <a:rect l="l" t="t" r="r" b="b"/>
              <a:pathLst>
                <a:path w="17885" h="9739" extrusionOk="0">
                  <a:moveTo>
                    <a:pt x="7755" y="0"/>
                  </a:moveTo>
                  <a:lnTo>
                    <a:pt x="6971" y="78"/>
                  </a:lnTo>
                  <a:lnTo>
                    <a:pt x="6240" y="183"/>
                  </a:lnTo>
                  <a:lnTo>
                    <a:pt x="5561" y="340"/>
                  </a:lnTo>
                  <a:lnTo>
                    <a:pt x="4935" y="548"/>
                  </a:lnTo>
                  <a:lnTo>
                    <a:pt x="4360" y="757"/>
                  </a:lnTo>
                  <a:lnTo>
                    <a:pt x="3838" y="1018"/>
                  </a:lnTo>
                  <a:lnTo>
                    <a:pt x="3342" y="1306"/>
                  </a:lnTo>
                  <a:lnTo>
                    <a:pt x="2898" y="1619"/>
                  </a:lnTo>
                  <a:lnTo>
                    <a:pt x="2507" y="1958"/>
                  </a:lnTo>
                  <a:lnTo>
                    <a:pt x="2141" y="2298"/>
                  </a:lnTo>
                  <a:lnTo>
                    <a:pt x="1828" y="2663"/>
                  </a:lnTo>
                  <a:lnTo>
                    <a:pt x="1514" y="3055"/>
                  </a:lnTo>
                  <a:lnTo>
                    <a:pt x="1253" y="3420"/>
                  </a:lnTo>
                  <a:lnTo>
                    <a:pt x="1045" y="3812"/>
                  </a:lnTo>
                  <a:lnTo>
                    <a:pt x="836" y="4204"/>
                  </a:lnTo>
                  <a:lnTo>
                    <a:pt x="679" y="4595"/>
                  </a:lnTo>
                  <a:lnTo>
                    <a:pt x="522" y="4961"/>
                  </a:lnTo>
                  <a:lnTo>
                    <a:pt x="392" y="5326"/>
                  </a:lnTo>
                  <a:lnTo>
                    <a:pt x="287" y="5692"/>
                  </a:lnTo>
                  <a:lnTo>
                    <a:pt x="157" y="6345"/>
                  </a:lnTo>
                  <a:lnTo>
                    <a:pt x="52" y="6893"/>
                  </a:lnTo>
                  <a:lnTo>
                    <a:pt x="0" y="7337"/>
                  </a:lnTo>
                  <a:lnTo>
                    <a:pt x="0" y="7702"/>
                  </a:lnTo>
                  <a:lnTo>
                    <a:pt x="1619" y="6815"/>
                  </a:lnTo>
                  <a:lnTo>
                    <a:pt x="3786" y="9739"/>
                  </a:lnTo>
                  <a:lnTo>
                    <a:pt x="12141" y="6710"/>
                  </a:lnTo>
                  <a:lnTo>
                    <a:pt x="16188" y="9739"/>
                  </a:lnTo>
                  <a:lnTo>
                    <a:pt x="16292" y="9556"/>
                  </a:lnTo>
                  <a:lnTo>
                    <a:pt x="16579" y="9008"/>
                  </a:lnTo>
                  <a:lnTo>
                    <a:pt x="16971" y="8224"/>
                  </a:lnTo>
                  <a:lnTo>
                    <a:pt x="17154" y="7754"/>
                  </a:lnTo>
                  <a:lnTo>
                    <a:pt x="17363" y="7232"/>
                  </a:lnTo>
                  <a:lnTo>
                    <a:pt x="17519" y="6684"/>
                  </a:lnTo>
                  <a:lnTo>
                    <a:pt x="17676" y="6083"/>
                  </a:lnTo>
                  <a:lnTo>
                    <a:pt x="17780" y="5509"/>
                  </a:lnTo>
                  <a:lnTo>
                    <a:pt x="17859" y="4882"/>
                  </a:lnTo>
                  <a:lnTo>
                    <a:pt x="17885" y="4595"/>
                  </a:lnTo>
                  <a:lnTo>
                    <a:pt x="17859" y="4282"/>
                  </a:lnTo>
                  <a:lnTo>
                    <a:pt x="17859" y="3995"/>
                  </a:lnTo>
                  <a:lnTo>
                    <a:pt x="17806" y="3681"/>
                  </a:lnTo>
                  <a:lnTo>
                    <a:pt x="17754" y="3394"/>
                  </a:lnTo>
                  <a:lnTo>
                    <a:pt x="17676" y="3107"/>
                  </a:lnTo>
                  <a:lnTo>
                    <a:pt x="17571" y="2820"/>
                  </a:lnTo>
                  <a:lnTo>
                    <a:pt x="17467" y="2559"/>
                  </a:lnTo>
                  <a:lnTo>
                    <a:pt x="17310" y="2298"/>
                  </a:lnTo>
                  <a:lnTo>
                    <a:pt x="17154" y="2063"/>
                  </a:lnTo>
                  <a:lnTo>
                    <a:pt x="16971" y="1828"/>
                  </a:lnTo>
                  <a:lnTo>
                    <a:pt x="16762" y="1619"/>
                  </a:lnTo>
                  <a:lnTo>
                    <a:pt x="16527" y="1436"/>
                  </a:lnTo>
                  <a:lnTo>
                    <a:pt x="16292" y="1253"/>
                  </a:lnTo>
                  <a:lnTo>
                    <a:pt x="16031" y="1097"/>
                  </a:lnTo>
                  <a:lnTo>
                    <a:pt x="15770" y="966"/>
                  </a:lnTo>
                  <a:lnTo>
                    <a:pt x="15483" y="836"/>
                  </a:lnTo>
                  <a:lnTo>
                    <a:pt x="15222" y="705"/>
                  </a:lnTo>
                  <a:lnTo>
                    <a:pt x="14621" y="522"/>
                  </a:lnTo>
                  <a:lnTo>
                    <a:pt x="14021" y="366"/>
                  </a:lnTo>
                  <a:lnTo>
                    <a:pt x="13420" y="261"/>
                  </a:lnTo>
                  <a:lnTo>
                    <a:pt x="12846" y="183"/>
                  </a:lnTo>
                  <a:lnTo>
                    <a:pt x="12297" y="131"/>
                  </a:lnTo>
                  <a:lnTo>
                    <a:pt x="11775" y="105"/>
                  </a:lnTo>
                  <a:lnTo>
                    <a:pt x="10679" y="105"/>
                  </a:lnTo>
                  <a:lnTo>
                    <a:pt x="10444" y="131"/>
                  </a:lnTo>
                  <a:lnTo>
                    <a:pt x="9478" y="26"/>
                  </a:lnTo>
                  <a:lnTo>
                    <a:pt x="85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8285;p116">
              <a:extLst>
                <a:ext uri="{FF2B5EF4-FFF2-40B4-BE49-F238E27FC236}">
                  <a16:creationId xmlns:a16="http://schemas.microsoft.com/office/drawing/2014/main" id="{3B8CF200-A2A6-BD32-387C-71B37634B1E6}"/>
                </a:ext>
              </a:extLst>
            </p:cNvPr>
            <p:cNvSpPr/>
            <p:nvPr/>
          </p:nvSpPr>
          <p:spPr>
            <a:xfrm>
              <a:off x="5316150" y="2696275"/>
              <a:ext cx="447125" cy="243475"/>
            </a:xfrm>
            <a:custGeom>
              <a:avLst/>
              <a:gdLst/>
              <a:ahLst/>
              <a:cxnLst/>
              <a:rect l="l" t="t" r="r" b="b"/>
              <a:pathLst>
                <a:path w="17885" h="9739" fill="none" extrusionOk="0">
                  <a:moveTo>
                    <a:pt x="10444" y="131"/>
                  </a:moveTo>
                  <a:lnTo>
                    <a:pt x="10444" y="131"/>
                  </a:lnTo>
                  <a:lnTo>
                    <a:pt x="10679" y="105"/>
                  </a:lnTo>
                  <a:lnTo>
                    <a:pt x="11331" y="105"/>
                  </a:lnTo>
                  <a:lnTo>
                    <a:pt x="11775" y="105"/>
                  </a:lnTo>
                  <a:lnTo>
                    <a:pt x="12297" y="131"/>
                  </a:lnTo>
                  <a:lnTo>
                    <a:pt x="12846" y="183"/>
                  </a:lnTo>
                  <a:lnTo>
                    <a:pt x="13420" y="261"/>
                  </a:lnTo>
                  <a:lnTo>
                    <a:pt x="14021" y="366"/>
                  </a:lnTo>
                  <a:lnTo>
                    <a:pt x="14621" y="522"/>
                  </a:lnTo>
                  <a:lnTo>
                    <a:pt x="15222" y="705"/>
                  </a:lnTo>
                  <a:lnTo>
                    <a:pt x="15483" y="836"/>
                  </a:lnTo>
                  <a:lnTo>
                    <a:pt x="15770" y="966"/>
                  </a:lnTo>
                  <a:lnTo>
                    <a:pt x="16031" y="1097"/>
                  </a:lnTo>
                  <a:lnTo>
                    <a:pt x="16292" y="1253"/>
                  </a:lnTo>
                  <a:lnTo>
                    <a:pt x="16527" y="1436"/>
                  </a:lnTo>
                  <a:lnTo>
                    <a:pt x="16762" y="1619"/>
                  </a:lnTo>
                  <a:lnTo>
                    <a:pt x="16971" y="1828"/>
                  </a:lnTo>
                  <a:lnTo>
                    <a:pt x="17154" y="2063"/>
                  </a:lnTo>
                  <a:lnTo>
                    <a:pt x="17310" y="2298"/>
                  </a:lnTo>
                  <a:lnTo>
                    <a:pt x="17467" y="2559"/>
                  </a:lnTo>
                  <a:lnTo>
                    <a:pt x="17467" y="2559"/>
                  </a:lnTo>
                  <a:lnTo>
                    <a:pt x="17571" y="2820"/>
                  </a:lnTo>
                  <a:lnTo>
                    <a:pt x="17676" y="3107"/>
                  </a:lnTo>
                  <a:lnTo>
                    <a:pt x="17754" y="3394"/>
                  </a:lnTo>
                  <a:lnTo>
                    <a:pt x="17806" y="3681"/>
                  </a:lnTo>
                  <a:lnTo>
                    <a:pt x="17859" y="3995"/>
                  </a:lnTo>
                  <a:lnTo>
                    <a:pt x="17859" y="4282"/>
                  </a:lnTo>
                  <a:lnTo>
                    <a:pt x="17885" y="4595"/>
                  </a:lnTo>
                  <a:lnTo>
                    <a:pt x="17859" y="4882"/>
                  </a:lnTo>
                  <a:lnTo>
                    <a:pt x="17780" y="5509"/>
                  </a:lnTo>
                  <a:lnTo>
                    <a:pt x="17676" y="6083"/>
                  </a:lnTo>
                  <a:lnTo>
                    <a:pt x="17519" y="6684"/>
                  </a:lnTo>
                  <a:lnTo>
                    <a:pt x="17363" y="7232"/>
                  </a:lnTo>
                  <a:lnTo>
                    <a:pt x="17154" y="7754"/>
                  </a:lnTo>
                  <a:lnTo>
                    <a:pt x="16971" y="8224"/>
                  </a:lnTo>
                  <a:lnTo>
                    <a:pt x="16579" y="9008"/>
                  </a:lnTo>
                  <a:lnTo>
                    <a:pt x="16292" y="9556"/>
                  </a:lnTo>
                  <a:lnTo>
                    <a:pt x="16188" y="9739"/>
                  </a:lnTo>
                  <a:lnTo>
                    <a:pt x="12141" y="6710"/>
                  </a:lnTo>
                  <a:lnTo>
                    <a:pt x="3786" y="9739"/>
                  </a:lnTo>
                  <a:lnTo>
                    <a:pt x="1619" y="6815"/>
                  </a:lnTo>
                  <a:lnTo>
                    <a:pt x="0" y="7702"/>
                  </a:lnTo>
                  <a:lnTo>
                    <a:pt x="0" y="7702"/>
                  </a:lnTo>
                  <a:lnTo>
                    <a:pt x="0" y="7337"/>
                  </a:lnTo>
                  <a:lnTo>
                    <a:pt x="52" y="6893"/>
                  </a:lnTo>
                  <a:lnTo>
                    <a:pt x="157" y="6345"/>
                  </a:lnTo>
                  <a:lnTo>
                    <a:pt x="287" y="5692"/>
                  </a:lnTo>
                  <a:lnTo>
                    <a:pt x="392" y="5326"/>
                  </a:lnTo>
                  <a:lnTo>
                    <a:pt x="522" y="4961"/>
                  </a:lnTo>
                  <a:lnTo>
                    <a:pt x="679" y="4595"/>
                  </a:lnTo>
                  <a:lnTo>
                    <a:pt x="836" y="4204"/>
                  </a:lnTo>
                  <a:lnTo>
                    <a:pt x="1045" y="3812"/>
                  </a:lnTo>
                  <a:lnTo>
                    <a:pt x="1253" y="3420"/>
                  </a:lnTo>
                  <a:lnTo>
                    <a:pt x="1514" y="3055"/>
                  </a:lnTo>
                  <a:lnTo>
                    <a:pt x="1828" y="2663"/>
                  </a:lnTo>
                  <a:lnTo>
                    <a:pt x="2141" y="2298"/>
                  </a:lnTo>
                  <a:lnTo>
                    <a:pt x="2507" y="1958"/>
                  </a:lnTo>
                  <a:lnTo>
                    <a:pt x="2898" y="1619"/>
                  </a:lnTo>
                  <a:lnTo>
                    <a:pt x="3342" y="1306"/>
                  </a:lnTo>
                  <a:lnTo>
                    <a:pt x="3838" y="1018"/>
                  </a:lnTo>
                  <a:lnTo>
                    <a:pt x="4360" y="757"/>
                  </a:lnTo>
                  <a:lnTo>
                    <a:pt x="4935" y="548"/>
                  </a:lnTo>
                  <a:lnTo>
                    <a:pt x="5561" y="340"/>
                  </a:lnTo>
                  <a:lnTo>
                    <a:pt x="6240" y="183"/>
                  </a:lnTo>
                  <a:lnTo>
                    <a:pt x="6971" y="78"/>
                  </a:lnTo>
                  <a:lnTo>
                    <a:pt x="7755" y="0"/>
                  </a:lnTo>
                  <a:lnTo>
                    <a:pt x="8590" y="0"/>
                  </a:lnTo>
                  <a:lnTo>
                    <a:pt x="9478" y="26"/>
                  </a:lnTo>
                  <a:lnTo>
                    <a:pt x="10444" y="1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8286;p116">
              <a:extLst>
                <a:ext uri="{FF2B5EF4-FFF2-40B4-BE49-F238E27FC236}">
                  <a16:creationId xmlns:a16="http://schemas.microsoft.com/office/drawing/2014/main" id="{33E34A0C-B872-7F01-C374-F7E08A446335}"/>
                </a:ext>
              </a:extLst>
            </p:cNvPr>
            <p:cNvSpPr/>
            <p:nvPr/>
          </p:nvSpPr>
          <p:spPr>
            <a:xfrm>
              <a:off x="5316150" y="2696925"/>
              <a:ext cx="447125" cy="242825"/>
            </a:xfrm>
            <a:custGeom>
              <a:avLst/>
              <a:gdLst/>
              <a:ahLst/>
              <a:cxnLst/>
              <a:rect l="l" t="t" r="r" b="b"/>
              <a:pathLst>
                <a:path w="17885" h="9713" extrusionOk="0">
                  <a:moveTo>
                    <a:pt x="7676" y="0"/>
                  </a:moveTo>
                  <a:lnTo>
                    <a:pt x="6997" y="52"/>
                  </a:lnTo>
                  <a:lnTo>
                    <a:pt x="6345" y="157"/>
                  </a:lnTo>
                  <a:lnTo>
                    <a:pt x="5744" y="261"/>
                  </a:lnTo>
                  <a:lnTo>
                    <a:pt x="5170" y="444"/>
                  </a:lnTo>
                  <a:lnTo>
                    <a:pt x="4648" y="627"/>
                  </a:lnTo>
                  <a:lnTo>
                    <a:pt x="4151" y="836"/>
                  </a:lnTo>
                  <a:lnTo>
                    <a:pt x="3682" y="1071"/>
                  </a:lnTo>
                  <a:lnTo>
                    <a:pt x="3264" y="1332"/>
                  </a:lnTo>
                  <a:lnTo>
                    <a:pt x="2872" y="1619"/>
                  </a:lnTo>
                  <a:lnTo>
                    <a:pt x="2533" y="1906"/>
                  </a:lnTo>
                  <a:lnTo>
                    <a:pt x="2193" y="2219"/>
                  </a:lnTo>
                  <a:lnTo>
                    <a:pt x="1906" y="2533"/>
                  </a:lnTo>
                  <a:lnTo>
                    <a:pt x="1645" y="2872"/>
                  </a:lnTo>
                  <a:lnTo>
                    <a:pt x="1384" y="3212"/>
                  </a:lnTo>
                  <a:lnTo>
                    <a:pt x="1175" y="3551"/>
                  </a:lnTo>
                  <a:lnTo>
                    <a:pt x="992" y="3890"/>
                  </a:lnTo>
                  <a:lnTo>
                    <a:pt x="810" y="4230"/>
                  </a:lnTo>
                  <a:lnTo>
                    <a:pt x="653" y="4569"/>
                  </a:lnTo>
                  <a:lnTo>
                    <a:pt x="418" y="5248"/>
                  </a:lnTo>
                  <a:lnTo>
                    <a:pt x="235" y="5875"/>
                  </a:lnTo>
                  <a:lnTo>
                    <a:pt x="131" y="6423"/>
                  </a:lnTo>
                  <a:lnTo>
                    <a:pt x="52" y="6919"/>
                  </a:lnTo>
                  <a:lnTo>
                    <a:pt x="0" y="7285"/>
                  </a:lnTo>
                  <a:lnTo>
                    <a:pt x="0" y="7676"/>
                  </a:lnTo>
                  <a:lnTo>
                    <a:pt x="1619" y="6789"/>
                  </a:lnTo>
                  <a:lnTo>
                    <a:pt x="3786" y="9713"/>
                  </a:lnTo>
                  <a:lnTo>
                    <a:pt x="12141" y="6684"/>
                  </a:lnTo>
                  <a:lnTo>
                    <a:pt x="16188" y="9713"/>
                  </a:lnTo>
                  <a:lnTo>
                    <a:pt x="16449" y="9243"/>
                  </a:lnTo>
                  <a:lnTo>
                    <a:pt x="16710" y="8721"/>
                  </a:lnTo>
                  <a:lnTo>
                    <a:pt x="17023" y="8042"/>
                  </a:lnTo>
                  <a:lnTo>
                    <a:pt x="17336" y="7232"/>
                  </a:lnTo>
                  <a:lnTo>
                    <a:pt x="17493" y="6815"/>
                  </a:lnTo>
                  <a:lnTo>
                    <a:pt x="17598" y="6345"/>
                  </a:lnTo>
                  <a:lnTo>
                    <a:pt x="17728" y="5901"/>
                  </a:lnTo>
                  <a:lnTo>
                    <a:pt x="17806" y="5431"/>
                  </a:lnTo>
                  <a:lnTo>
                    <a:pt x="17859" y="4935"/>
                  </a:lnTo>
                  <a:lnTo>
                    <a:pt x="17885" y="4465"/>
                  </a:lnTo>
                  <a:lnTo>
                    <a:pt x="17859" y="3969"/>
                  </a:lnTo>
                  <a:lnTo>
                    <a:pt x="17780" y="3473"/>
                  </a:lnTo>
                  <a:lnTo>
                    <a:pt x="17650" y="2977"/>
                  </a:lnTo>
                  <a:lnTo>
                    <a:pt x="17571" y="2768"/>
                  </a:lnTo>
                  <a:lnTo>
                    <a:pt x="17467" y="2533"/>
                  </a:lnTo>
                  <a:lnTo>
                    <a:pt x="17310" y="2246"/>
                  </a:lnTo>
                  <a:lnTo>
                    <a:pt x="17128" y="1984"/>
                  </a:lnTo>
                  <a:lnTo>
                    <a:pt x="16919" y="1750"/>
                  </a:lnTo>
                  <a:lnTo>
                    <a:pt x="16684" y="1541"/>
                  </a:lnTo>
                  <a:lnTo>
                    <a:pt x="16449" y="1332"/>
                  </a:lnTo>
                  <a:lnTo>
                    <a:pt x="16188" y="1149"/>
                  </a:lnTo>
                  <a:lnTo>
                    <a:pt x="15900" y="992"/>
                  </a:lnTo>
                  <a:lnTo>
                    <a:pt x="15613" y="862"/>
                  </a:lnTo>
                  <a:lnTo>
                    <a:pt x="15300" y="731"/>
                  </a:lnTo>
                  <a:lnTo>
                    <a:pt x="14987" y="601"/>
                  </a:lnTo>
                  <a:lnTo>
                    <a:pt x="14360" y="418"/>
                  </a:lnTo>
                  <a:lnTo>
                    <a:pt x="13707" y="287"/>
                  </a:lnTo>
                  <a:lnTo>
                    <a:pt x="13081" y="183"/>
                  </a:lnTo>
                  <a:lnTo>
                    <a:pt x="13185" y="575"/>
                  </a:lnTo>
                  <a:lnTo>
                    <a:pt x="13316" y="966"/>
                  </a:lnTo>
                  <a:lnTo>
                    <a:pt x="13446" y="1358"/>
                  </a:lnTo>
                  <a:lnTo>
                    <a:pt x="13629" y="1723"/>
                  </a:lnTo>
                  <a:lnTo>
                    <a:pt x="13812" y="2063"/>
                  </a:lnTo>
                  <a:lnTo>
                    <a:pt x="14047" y="2376"/>
                  </a:lnTo>
                  <a:lnTo>
                    <a:pt x="14282" y="2689"/>
                  </a:lnTo>
                  <a:lnTo>
                    <a:pt x="14543" y="2977"/>
                  </a:lnTo>
                  <a:lnTo>
                    <a:pt x="14438" y="3107"/>
                  </a:lnTo>
                  <a:lnTo>
                    <a:pt x="14099" y="3473"/>
                  </a:lnTo>
                  <a:lnTo>
                    <a:pt x="13812" y="3760"/>
                  </a:lnTo>
                  <a:lnTo>
                    <a:pt x="13472" y="4073"/>
                  </a:lnTo>
                  <a:lnTo>
                    <a:pt x="13028" y="4413"/>
                  </a:lnTo>
                  <a:lnTo>
                    <a:pt x="12506" y="4804"/>
                  </a:lnTo>
                  <a:lnTo>
                    <a:pt x="11880" y="5248"/>
                  </a:lnTo>
                  <a:lnTo>
                    <a:pt x="11175" y="5692"/>
                  </a:lnTo>
                  <a:lnTo>
                    <a:pt x="10339" y="6162"/>
                  </a:lnTo>
                  <a:lnTo>
                    <a:pt x="9399" y="6658"/>
                  </a:lnTo>
                  <a:lnTo>
                    <a:pt x="8355" y="7154"/>
                  </a:lnTo>
                  <a:lnTo>
                    <a:pt x="7206" y="7650"/>
                  </a:lnTo>
                  <a:lnTo>
                    <a:pt x="5901" y="8172"/>
                  </a:lnTo>
                  <a:lnTo>
                    <a:pt x="4465" y="8668"/>
                  </a:lnTo>
                  <a:lnTo>
                    <a:pt x="4334" y="8486"/>
                  </a:lnTo>
                  <a:lnTo>
                    <a:pt x="4178" y="8251"/>
                  </a:lnTo>
                  <a:lnTo>
                    <a:pt x="3995" y="7937"/>
                  </a:lnTo>
                  <a:lnTo>
                    <a:pt x="3812" y="7572"/>
                  </a:lnTo>
                  <a:lnTo>
                    <a:pt x="3629" y="7154"/>
                  </a:lnTo>
                  <a:lnTo>
                    <a:pt x="3473" y="6684"/>
                  </a:lnTo>
                  <a:lnTo>
                    <a:pt x="3368" y="6162"/>
                  </a:lnTo>
                  <a:lnTo>
                    <a:pt x="3342" y="5901"/>
                  </a:lnTo>
                  <a:lnTo>
                    <a:pt x="3316" y="5640"/>
                  </a:lnTo>
                  <a:lnTo>
                    <a:pt x="3342" y="5379"/>
                  </a:lnTo>
                  <a:lnTo>
                    <a:pt x="3368" y="5091"/>
                  </a:lnTo>
                  <a:lnTo>
                    <a:pt x="3420" y="4830"/>
                  </a:lnTo>
                  <a:lnTo>
                    <a:pt x="3499" y="4543"/>
                  </a:lnTo>
                  <a:lnTo>
                    <a:pt x="3603" y="4282"/>
                  </a:lnTo>
                  <a:lnTo>
                    <a:pt x="3760" y="3995"/>
                  </a:lnTo>
                  <a:lnTo>
                    <a:pt x="3943" y="3734"/>
                  </a:lnTo>
                  <a:lnTo>
                    <a:pt x="4151" y="3473"/>
                  </a:lnTo>
                  <a:lnTo>
                    <a:pt x="4386" y="3238"/>
                  </a:lnTo>
                  <a:lnTo>
                    <a:pt x="4700" y="2977"/>
                  </a:lnTo>
                  <a:lnTo>
                    <a:pt x="5039" y="2742"/>
                  </a:lnTo>
                  <a:lnTo>
                    <a:pt x="5405" y="2533"/>
                  </a:lnTo>
                  <a:lnTo>
                    <a:pt x="5849" y="2298"/>
                  </a:lnTo>
                  <a:lnTo>
                    <a:pt x="6319" y="2115"/>
                  </a:lnTo>
                  <a:lnTo>
                    <a:pt x="6501" y="2037"/>
                  </a:lnTo>
                  <a:lnTo>
                    <a:pt x="6684" y="1906"/>
                  </a:lnTo>
                  <a:lnTo>
                    <a:pt x="6919" y="1723"/>
                  </a:lnTo>
                  <a:lnTo>
                    <a:pt x="7154" y="1436"/>
                  </a:lnTo>
                  <a:lnTo>
                    <a:pt x="7258" y="1253"/>
                  </a:lnTo>
                  <a:lnTo>
                    <a:pt x="7363" y="1071"/>
                  </a:lnTo>
                  <a:lnTo>
                    <a:pt x="7467" y="836"/>
                  </a:lnTo>
                  <a:lnTo>
                    <a:pt x="7546" y="601"/>
                  </a:lnTo>
                  <a:lnTo>
                    <a:pt x="7624" y="314"/>
                  </a:lnTo>
                  <a:lnTo>
                    <a:pt x="7676" y="0"/>
                  </a:lnTo>
                  <a:close/>
                </a:path>
              </a:pathLst>
            </a:custGeom>
            <a:solidFill>
              <a:srgbClr val="F5B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8287;p116">
              <a:extLst>
                <a:ext uri="{FF2B5EF4-FFF2-40B4-BE49-F238E27FC236}">
                  <a16:creationId xmlns:a16="http://schemas.microsoft.com/office/drawing/2014/main" id="{A7DC9F1B-4EC9-9902-3804-2C8D2F8CC4DF}"/>
                </a:ext>
              </a:extLst>
            </p:cNvPr>
            <p:cNvSpPr/>
            <p:nvPr/>
          </p:nvSpPr>
          <p:spPr>
            <a:xfrm>
              <a:off x="5316150" y="2696925"/>
              <a:ext cx="447125" cy="242825"/>
            </a:xfrm>
            <a:custGeom>
              <a:avLst/>
              <a:gdLst/>
              <a:ahLst/>
              <a:cxnLst/>
              <a:rect l="l" t="t" r="r" b="b"/>
              <a:pathLst>
                <a:path w="17885" h="9713" fill="none" extrusionOk="0">
                  <a:moveTo>
                    <a:pt x="7676" y="0"/>
                  </a:moveTo>
                  <a:lnTo>
                    <a:pt x="7676" y="0"/>
                  </a:lnTo>
                  <a:lnTo>
                    <a:pt x="6997" y="52"/>
                  </a:lnTo>
                  <a:lnTo>
                    <a:pt x="6345" y="157"/>
                  </a:lnTo>
                  <a:lnTo>
                    <a:pt x="5744" y="261"/>
                  </a:lnTo>
                  <a:lnTo>
                    <a:pt x="5170" y="444"/>
                  </a:lnTo>
                  <a:lnTo>
                    <a:pt x="4648" y="627"/>
                  </a:lnTo>
                  <a:lnTo>
                    <a:pt x="4151" y="836"/>
                  </a:lnTo>
                  <a:lnTo>
                    <a:pt x="3682" y="1071"/>
                  </a:lnTo>
                  <a:lnTo>
                    <a:pt x="3264" y="1332"/>
                  </a:lnTo>
                  <a:lnTo>
                    <a:pt x="2872" y="1619"/>
                  </a:lnTo>
                  <a:lnTo>
                    <a:pt x="2533" y="1906"/>
                  </a:lnTo>
                  <a:lnTo>
                    <a:pt x="2193" y="2219"/>
                  </a:lnTo>
                  <a:lnTo>
                    <a:pt x="1906" y="2533"/>
                  </a:lnTo>
                  <a:lnTo>
                    <a:pt x="1645" y="2872"/>
                  </a:lnTo>
                  <a:lnTo>
                    <a:pt x="1384" y="3212"/>
                  </a:lnTo>
                  <a:lnTo>
                    <a:pt x="1175" y="3551"/>
                  </a:lnTo>
                  <a:lnTo>
                    <a:pt x="992" y="3890"/>
                  </a:lnTo>
                  <a:lnTo>
                    <a:pt x="810" y="4230"/>
                  </a:lnTo>
                  <a:lnTo>
                    <a:pt x="653" y="4569"/>
                  </a:lnTo>
                  <a:lnTo>
                    <a:pt x="418" y="5248"/>
                  </a:lnTo>
                  <a:lnTo>
                    <a:pt x="235" y="5875"/>
                  </a:lnTo>
                  <a:lnTo>
                    <a:pt x="131" y="6423"/>
                  </a:lnTo>
                  <a:lnTo>
                    <a:pt x="52" y="6919"/>
                  </a:lnTo>
                  <a:lnTo>
                    <a:pt x="0" y="7285"/>
                  </a:lnTo>
                  <a:lnTo>
                    <a:pt x="0" y="7676"/>
                  </a:lnTo>
                  <a:lnTo>
                    <a:pt x="0" y="7676"/>
                  </a:lnTo>
                  <a:lnTo>
                    <a:pt x="0" y="7676"/>
                  </a:lnTo>
                  <a:lnTo>
                    <a:pt x="1619" y="6789"/>
                  </a:lnTo>
                  <a:lnTo>
                    <a:pt x="3786" y="9713"/>
                  </a:lnTo>
                  <a:lnTo>
                    <a:pt x="12141" y="6684"/>
                  </a:lnTo>
                  <a:lnTo>
                    <a:pt x="16188" y="9713"/>
                  </a:lnTo>
                  <a:lnTo>
                    <a:pt x="16188" y="9713"/>
                  </a:lnTo>
                  <a:lnTo>
                    <a:pt x="16449" y="9243"/>
                  </a:lnTo>
                  <a:lnTo>
                    <a:pt x="16710" y="8721"/>
                  </a:lnTo>
                  <a:lnTo>
                    <a:pt x="17023" y="8042"/>
                  </a:lnTo>
                  <a:lnTo>
                    <a:pt x="17336" y="7232"/>
                  </a:lnTo>
                  <a:lnTo>
                    <a:pt x="17493" y="6815"/>
                  </a:lnTo>
                  <a:lnTo>
                    <a:pt x="17598" y="6345"/>
                  </a:lnTo>
                  <a:lnTo>
                    <a:pt x="17728" y="5901"/>
                  </a:lnTo>
                  <a:lnTo>
                    <a:pt x="17806" y="5431"/>
                  </a:lnTo>
                  <a:lnTo>
                    <a:pt x="17859" y="4935"/>
                  </a:lnTo>
                  <a:lnTo>
                    <a:pt x="17885" y="4465"/>
                  </a:lnTo>
                  <a:lnTo>
                    <a:pt x="17885" y="4465"/>
                  </a:lnTo>
                  <a:lnTo>
                    <a:pt x="17859" y="3969"/>
                  </a:lnTo>
                  <a:lnTo>
                    <a:pt x="17780" y="3473"/>
                  </a:lnTo>
                  <a:lnTo>
                    <a:pt x="17650" y="2977"/>
                  </a:lnTo>
                  <a:lnTo>
                    <a:pt x="17571" y="2768"/>
                  </a:lnTo>
                  <a:lnTo>
                    <a:pt x="17467" y="2533"/>
                  </a:lnTo>
                  <a:lnTo>
                    <a:pt x="17467" y="2533"/>
                  </a:lnTo>
                  <a:lnTo>
                    <a:pt x="17310" y="2246"/>
                  </a:lnTo>
                  <a:lnTo>
                    <a:pt x="17128" y="1984"/>
                  </a:lnTo>
                  <a:lnTo>
                    <a:pt x="16919" y="1750"/>
                  </a:lnTo>
                  <a:lnTo>
                    <a:pt x="16684" y="1541"/>
                  </a:lnTo>
                  <a:lnTo>
                    <a:pt x="16449" y="1332"/>
                  </a:lnTo>
                  <a:lnTo>
                    <a:pt x="16188" y="1149"/>
                  </a:lnTo>
                  <a:lnTo>
                    <a:pt x="15900" y="992"/>
                  </a:lnTo>
                  <a:lnTo>
                    <a:pt x="15613" y="862"/>
                  </a:lnTo>
                  <a:lnTo>
                    <a:pt x="15300" y="731"/>
                  </a:lnTo>
                  <a:lnTo>
                    <a:pt x="14987" y="601"/>
                  </a:lnTo>
                  <a:lnTo>
                    <a:pt x="14360" y="418"/>
                  </a:lnTo>
                  <a:lnTo>
                    <a:pt x="13707" y="287"/>
                  </a:lnTo>
                  <a:lnTo>
                    <a:pt x="13081" y="183"/>
                  </a:lnTo>
                  <a:lnTo>
                    <a:pt x="13081" y="183"/>
                  </a:lnTo>
                  <a:lnTo>
                    <a:pt x="13185" y="575"/>
                  </a:lnTo>
                  <a:lnTo>
                    <a:pt x="13316" y="966"/>
                  </a:lnTo>
                  <a:lnTo>
                    <a:pt x="13446" y="1358"/>
                  </a:lnTo>
                  <a:lnTo>
                    <a:pt x="13629" y="1723"/>
                  </a:lnTo>
                  <a:lnTo>
                    <a:pt x="13812" y="2063"/>
                  </a:lnTo>
                  <a:lnTo>
                    <a:pt x="14047" y="2376"/>
                  </a:lnTo>
                  <a:lnTo>
                    <a:pt x="14282" y="2689"/>
                  </a:lnTo>
                  <a:lnTo>
                    <a:pt x="14543" y="2977"/>
                  </a:lnTo>
                  <a:lnTo>
                    <a:pt x="14543" y="2977"/>
                  </a:lnTo>
                  <a:lnTo>
                    <a:pt x="14438" y="3107"/>
                  </a:lnTo>
                  <a:lnTo>
                    <a:pt x="14099" y="3473"/>
                  </a:lnTo>
                  <a:lnTo>
                    <a:pt x="13812" y="3760"/>
                  </a:lnTo>
                  <a:lnTo>
                    <a:pt x="13472" y="4073"/>
                  </a:lnTo>
                  <a:lnTo>
                    <a:pt x="13028" y="4413"/>
                  </a:lnTo>
                  <a:lnTo>
                    <a:pt x="12506" y="4804"/>
                  </a:lnTo>
                  <a:lnTo>
                    <a:pt x="11880" y="5248"/>
                  </a:lnTo>
                  <a:lnTo>
                    <a:pt x="11175" y="5692"/>
                  </a:lnTo>
                  <a:lnTo>
                    <a:pt x="10339" y="6162"/>
                  </a:lnTo>
                  <a:lnTo>
                    <a:pt x="9399" y="6658"/>
                  </a:lnTo>
                  <a:lnTo>
                    <a:pt x="8355" y="7154"/>
                  </a:lnTo>
                  <a:lnTo>
                    <a:pt x="7206" y="7650"/>
                  </a:lnTo>
                  <a:lnTo>
                    <a:pt x="5901" y="8172"/>
                  </a:lnTo>
                  <a:lnTo>
                    <a:pt x="4465" y="8668"/>
                  </a:lnTo>
                  <a:lnTo>
                    <a:pt x="4465" y="8668"/>
                  </a:lnTo>
                  <a:lnTo>
                    <a:pt x="4334" y="8486"/>
                  </a:lnTo>
                  <a:lnTo>
                    <a:pt x="4178" y="8251"/>
                  </a:lnTo>
                  <a:lnTo>
                    <a:pt x="3995" y="7937"/>
                  </a:lnTo>
                  <a:lnTo>
                    <a:pt x="3812" y="7572"/>
                  </a:lnTo>
                  <a:lnTo>
                    <a:pt x="3629" y="7154"/>
                  </a:lnTo>
                  <a:lnTo>
                    <a:pt x="3473" y="6684"/>
                  </a:lnTo>
                  <a:lnTo>
                    <a:pt x="3368" y="6162"/>
                  </a:lnTo>
                  <a:lnTo>
                    <a:pt x="3342" y="5901"/>
                  </a:lnTo>
                  <a:lnTo>
                    <a:pt x="3316" y="5640"/>
                  </a:lnTo>
                  <a:lnTo>
                    <a:pt x="3342" y="5379"/>
                  </a:lnTo>
                  <a:lnTo>
                    <a:pt x="3368" y="5091"/>
                  </a:lnTo>
                  <a:lnTo>
                    <a:pt x="3420" y="4830"/>
                  </a:lnTo>
                  <a:lnTo>
                    <a:pt x="3499" y="4543"/>
                  </a:lnTo>
                  <a:lnTo>
                    <a:pt x="3603" y="4282"/>
                  </a:lnTo>
                  <a:lnTo>
                    <a:pt x="3760" y="3995"/>
                  </a:lnTo>
                  <a:lnTo>
                    <a:pt x="3943" y="3734"/>
                  </a:lnTo>
                  <a:lnTo>
                    <a:pt x="4151" y="3473"/>
                  </a:lnTo>
                  <a:lnTo>
                    <a:pt x="4386" y="3238"/>
                  </a:lnTo>
                  <a:lnTo>
                    <a:pt x="4700" y="2977"/>
                  </a:lnTo>
                  <a:lnTo>
                    <a:pt x="5039" y="2742"/>
                  </a:lnTo>
                  <a:lnTo>
                    <a:pt x="5405" y="2533"/>
                  </a:lnTo>
                  <a:lnTo>
                    <a:pt x="5849" y="2298"/>
                  </a:lnTo>
                  <a:lnTo>
                    <a:pt x="6319" y="2115"/>
                  </a:lnTo>
                  <a:lnTo>
                    <a:pt x="6319" y="2115"/>
                  </a:lnTo>
                  <a:lnTo>
                    <a:pt x="6501" y="2037"/>
                  </a:lnTo>
                  <a:lnTo>
                    <a:pt x="6684" y="1906"/>
                  </a:lnTo>
                  <a:lnTo>
                    <a:pt x="6919" y="1723"/>
                  </a:lnTo>
                  <a:lnTo>
                    <a:pt x="7154" y="1436"/>
                  </a:lnTo>
                  <a:lnTo>
                    <a:pt x="7258" y="1253"/>
                  </a:lnTo>
                  <a:lnTo>
                    <a:pt x="7363" y="1071"/>
                  </a:lnTo>
                  <a:lnTo>
                    <a:pt x="7467" y="836"/>
                  </a:lnTo>
                  <a:lnTo>
                    <a:pt x="7546" y="601"/>
                  </a:lnTo>
                  <a:lnTo>
                    <a:pt x="7624" y="314"/>
                  </a:lnTo>
                  <a:lnTo>
                    <a:pt x="76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8288;p116">
              <a:extLst>
                <a:ext uri="{FF2B5EF4-FFF2-40B4-BE49-F238E27FC236}">
                  <a16:creationId xmlns:a16="http://schemas.microsoft.com/office/drawing/2014/main" id="{5C660B40-BC12-4E5D-0DEC-AC676B9C4F36}"/>
                </a:ext>
              </a:extLst>
            </p:cNvPr>
            <p:cNvSpPr/>
            <p:nvPr/>
          </p:nvSpPr>
          <p:spPr>
            <a:xfrm>
              <a:off x="5399050" y="2485425"/>
              <a:ext cx="280675" cy="428225"/>
            </a:xfrm>
            <a:custGeom>
              <a:avLst/>
              <a:gdLst/>
              <a:ahLst/>
              <a:cxnLst/>
              <a:rect l="l" t="t" r="r" b="b"/>
              <a:pathLst>
                <a:path w="11227" h="17129" extrusionOk="0">
                  <a:moveTo>
                    <a:pt x="10261" y="1"/>
                  </a:moveTo>
                  <a:lnTo>
                    <a:pt x="3681" y="4100"/>
                  </a:lnTo>
                  <a:lnTo>
                    <a:pt x="3890" y="4701"/>
                  </a:lnTo>
                  <a:lnTo>
                    <a:pt x="4047" y="5144"/>
                  </a:lnTo>
                  <a:lnTo>
                    <a:pt x="4151" y="5614"/>
                  </a:lnTo>
                  <a:lnTo>
                    <a:pt x="4256" y="6084"/>
                  </a:lnTo>
                  <a:lnTo>
                    <a:pt x="4334" y="6554"/>
                  </a:lnTo>
                  <a:lnTo>
                    <a:pt x="4386" y="6998"/>
                  </a:lnTo>
                  <a:lnTo>
                    <a:pt x="4412" y="7494"/>
                  </a:lnTo>
                  <a:lnTo>
                    <a:pt x="4386" y="7964"/>
                  </a:lnTo>
                  <a:lnTo>
                    <a:pt x="4360" y="8434"/>
                  </a:lnTo>
                  <a:lnTo>
                    <a:pt x="4308" y="8747"/>
                  </a:lnTo>
                  <a:lnTo>
                    <a:pt x="4230" y="9035"/>
                  </a:lnTo>
                  <a:lnTo>
                    <a:pt x="4151" y="9296"/>
                  </a:lnTo>
                  <a:lnTo>
                    <a:pt x="4047" y="9505"/>
                  </a:lnTo>
                  <a:lnTo>
                    <a:pt x="3942" y="9713"/>
                  </a:lnTo>
                  <a:lnTo>
                    <a:pt x="3838" y="9896"/>
                  </a:lnTo>
                  <a:lnTo>
                    <a:pt x="3707" y="10053"/>
                  </a:lnTo>
                  <a:lnTo>
                    <a:pt x="3603" y="10157"/>
                  </a:lnTo>
                  <a:lnTo>
                    <a:pt x="3368" y="10366"/>
                  </a:lnTo>
                  <a:lnTo>
                    <a:pt x="3185" y="10497"/>
                  </a:lnTo>
                  <a:lnTo>
                    <a:pt x="3003" y="10575"/>
                  </a:lnTo>
                  <a:lnTo>
                    <a:pt x="2533" y="10758"/>
                  </a:lnTo>
                  <a:lnTo>
                    <a:pt x="2089" y="10993"/>
                  </a:lnTo>
                  <a:lnTo>
                    <a:pt x="1723" y="11202"/>
                  </a:lnTo>
                  <a:lnTo>
                    <a:pt x="1384" y="11437"/>
                  </a:lnTo>
                  <a:lnTo>
                    <a:pt x="1070" y="11698"/>
                  </a:lnTo>
                  <a:lnTo>
                    <a:pt x="835" y="11933"/>
                  </a:lnTo>
                  <a:lnTo>
                    <a:pt x="627" y="12194"/>
                  </a:lnTo>
                  <a:lnTo>
                    <a:pt x="444" y="12455"/>
                  </a:lnTo>
                  <a:lnTo>
                    <a:pt x="287" y="12742"/>
                  </a:lnTo>
                  <a:lnTo>
                    <a:pt x="183" y="13003"/>
                  </a:lnTo>
                  <a:lnTo>
                    <a:pt x="104" y="13290"/>
                  </a:lnTo>
                  <a:lnTo>
                    <a:pt x="52" y="13551"/>
                  </a:lnTo>
                  <a:lnTo>
                    <a:pt x="26" y="13839"/>
                  </a:lnTo>
                  <a:lnTo>
                    <a:pt x="0" y="14100"/>
                  </a:lnTo>
                  <a:lnTo>
                    <a:pt x="26" y="14361"/>
                  </a:lnTo>
                  <a:lnTo>
                    <a:pt x="52" y="14622"/>
                  </a:lnTo>
                  <a:lnTo>
                    <a:pt x="157" y="15144"/>
                  </a:lnTo>
                  <a:lnTo>
                    <a:pt x="313" y="15614"/>
                  </a:lnTo>
                  <a:lnTo>
                    <a:pt x="496" y="16032"/>
                  </a:lnTo>
                  <a:lnTo>
                    <a:pt x="679" y="16397"/>
                  </a:lnTo>
                  <a:lnTo>
                    <a:pt x="862" y="16711"/>
                  </a:lnTo>
                  <a:lnTo>
                    <a:pt x="1018" y="16946"/>
                  </a:lnTo>
                  <a:lnTo>
                    <a:pt x="1149" y="17128"/>
                  </a:lnTo>
                  <a:lnTo>
                    <a:pt x="2585" y="16632"/>
                  </a:lnTo>
                  <a:lnTo>
                    <a:pt x="3890" y="16110"/>
                  </a:lnTo>
                  <a:lnTo>
                    <a:pt x="5039" y="15614"/>
                  </a:lnTo>
                  <a:lnTo>
                    <a:pt x="6083" y="15118"/>
                  </a:lnTo>
                  <a:lnTo>
                    <a:pt x="7023" y="14622"/>
                  </a:lnTo>
                  <a:lnTo>
                    <a:pt x="7859" y="14152"/>
                  </a:lnTo>
                  <a:lnTo>
                    <a:pt x="8564" y="13708"/>
                  </a:lnTo>
                  <a:lnTo>
                    <a:pt x="9190" y="13264"/>
                  </a:lnTo>
                  <a:lnTo>
                    <a:pt x="9712" y="12873"/>
                  </a:lnTo>
                  <a:lnTo>
                    <a:pt x="10156" y="12533"/>
                  </a:lnTo>
                  <a:lnTo>
                    <a:pt x="10496" y="12220"/>
                  </a:lnTo>
                  <a:lnTo>
                    <a:pt x="10783" y="11933"/>
                  </a:lnTo>
                  <a:lnTo>
                    <a:pt x="11122" y="11567"/>
                  </a:lnTo>
                  <a:lnTo>
                    <a:pt x="11227" y="11437"/>
                  </a:lnTo>
                  <a:lnTo>
                    <a:pt x="10940" y="11123"/>
                  </a:lnTo>
                  <a:lnTo>
                    <a:pt x="10679" y="10784"/>
                  </a:lnTo>
                  <a:lnTo>
                    <a:pt x="10444" y="10418"/>
                  </a:lnTo>
                  <a:lnTo>
                    <a:pt x="10235" y="10027"/>
                  </a:lnTo>
                  <a:lnTo>
                    <a:pt x="10078" y="9635"/>
                  </a:lnTo>
                  <a:lnTo>
                    <a:pt x="9921" y="9217"/>
                  </a:lnTo>
                  <a:lnTo>
                    <a:pt x="9791" y="8774"/>
                  </a:lnTo>
                  <a:lnTo>
                    <a:pt x="9686" y="8330"/>
                  </a:lnTo>
                  <a:lnTo>
                    <a:pt x="9608" y="7860"/>
                  </a:lnTo>
                  <a:lnTo>
                    <a:pt x="9530" y="7390"/>
                  </a:lnTo>
                  <a:lnTo>
                    <a:pt x="9504" y="6920"/>
                  </a:lnTo>
                  <a:lnTo>
                    <a:pt x="9478" y="6450"/>
                  </a:lnTo>
                  <a:lnTo>
                    <a:pt x="9451" y="5484"/>
                  </a:lnTo>
                  <a:lnTo>
                    <a:pt x="9504" y="4544"/>
                  </a:lnTo>
                  <a:lnTo>
                    <a:pt x="9582" y="3630"/>
                  </a:lnTo>
                  <a:lnTo>
                    <a:pt x="9686" y="2795"/>
                  </a:lnTo>
                  <a:lnTo>
                    <a:pt x="9817" y="2011"/>
                  </a:lnTo>
                  <a:lnTo>
                    <a:pt x="9947" y="1359"/>
                  </a:lnTo>
                  <a:lnTo>
                    <a:pt x="10156" y="366"/>
                  </a:lnTo>
                  <a:lnTo>
                    <a:pt x="1026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8289;p116">
              <a:extLst>
                <a:ext uri="{FF2B5EF4-FFF2-40B4-BE49-F238E27FC236}">
                  <a16:creationId xmlns:a16="http://schemas.microsoft.com/office/drawing/2014/main" id="{A331F9A8-E8E1-80BC-8901-C3A1C267D54C}"/>
                </a:ext>
              </a:extLst>
            </p:cNvPr>
            <p:cNvSpPr/>
            <p:nvPr/>
          </p:nvSpPr>
          <p:spPr>
            <a:xfrm>
              <a:off x="5399050" y="2485425"/>
              <a:ext cx="280675" cy="428225"/>
            </a:xfrm>
            <a:custGeom>
              <a:avLst/>
              <a:gdLst/>
              <a:ahLst/>
              <a:cxnLst/>
              <a:rect l="l" t="t" r="r" b="b"/>
              <a:pathLst>
                <a:path w="11227" h="17129" fill="none" extrusionOk="0">
                  <a:moveTo>
                    <a:pt x="11227" y="11437"/>
                  </a:moveTo>
                  <a:lnTo>
                    <a:pt x="11227" y="11437"/>
                  </a:lnTo>
                  <a:lnTo>
                    <a:pt x="11122" y="11567"/>
                  </a:lnTo>
                  <a:lnTo>
                    <a:pt x="10783" y="11933"/>
                  </a:lnTo>
                  <a:lnTo>
                    <a:pt x="10496" y="12220"/>
                  </a:lnTo>
                  <a:lnTo>
                    <a:pt x="10156" y="12533"/>
                  </a:lnTo>
                  <a:lnTo>
                    <a:pt x="9712" y="12873"/>
                  </a:lnTo>
                  <a:lnTo>
                    <a:pt x="9190" y="13264"/>
                  </a:lnTo>
                  <a:lnTo>
                    <a:pt x="8564" y="13708"/>
                  </a:lnTo>
                  <a:lnTo>
                    <a:pt x="7859" y="14152"/>
                  </a:lnTo>
                  <a:lnTo>
                    <a:pt x="7023" y="14622"/>
                  </a:lnTo>
                  <a:lnTo>
                    <a:pt x="6083" y="15118"/>
                  </a:lnTo>
                  <a:lnTo>
                    <a:pt x="5039" y="15614"/>
                  </a:lnTo>
                  <a:lnTo>
                    <a:pt x="3890" y="16110"/>
                  </a:lnTo>
                  <a:lnTo>
                    <a:pt x="2585" y="16632"/>
                  </a:lnTo>
                  <a:lnTo>
                    <a:pt x="1149" y="17128"/>
                  </a:lnTo>
                  <a:lnTo>
                    <a:pt x="1149" y="17128"/>
                  </a:lnTo>
                  <a:lnTo>
                    <a:pt x="1018" y="16946"/>
                  </a:lnTo>
                  <a:lnTo>
                    <a:pt x="862" y="16711"/>
                  </a:lnTo>
                  <a:lnTo>
                    <a:pt x="679" y="16397"/>
                  </a:lnTo>
                  <a:lnTo>
                    <a:pt x="496" y="16032"/>
                  </a:lnTo>
                  <a:lnTo>
                    <a:pt x="313" y="15614"/>
                  </a:lnTo>
                  <a:lnTo>
                    <a:pt x="157" y="15144"/>
                  </a:lnTo>
                  <a:lnTo>
                    <a:pt x="52" y="14622"/>
                  </a:lnTo>
                  <a:lnTo>
                    <a:pt x="26" y="14361"/>
                  </a:lnTo>
                  <a:lnTo>
                    <a:pt x="0" y="14100"/>
                  </a:lnTo>
                  <a:lnTo>
                    <a:pt x="26" y="13839"/>
                  </a:lnTo>
                  <a:lnTo>
                    <a:pt x="52" y="13551"/>
                  </a:lnTo>
                  <a:lnTo>
                    <a:pt x="104" y="13290"/>
                  </a:lnTo>
                  <a:lnTo>
                    <a:pt x="183" y="13003"/>
                  </a:lnTo>
                  <a:lnTo>
                    <a:pt x="287" y="12742"/>
                  </a:lnTo>
                  <a:lnTo>
                    <a:pt x="444" y="12455"/>
                  </a:lnTo>
                  <a:lnTo>
                    <a:pt x="627" y="12194"/>
                  </a:lnTo>
                  <a:lnTo>
                    <a:pt x="835" y="11933"/>
                  </a:lnTo>
                  <a:lnTo>
                    <a:pt x="1070" y="11698"/>
                  </a:lnTo>
                  <a:lnTo>
                    <a:pt x="1384" y="11437"/>
                  </a:lnTo>
                  <a:lnTo>
                    <a:pt x="1723" y="11202"/>
                  </a:lnTo>
                  <a:lnTo>
                    <a:pt x="2089" y="10993"/>
                  </a:lnTo>
                  <a:lnTo>
                    <a:pt x="2533" y="10758"/>
                  </a:lnTo>
                  <a:lnTo>
                    <a:pt x="3003" y="10575"/>
                  </a:lnTo>
                  <a:lnTo>
                    <a:pt x="3003" y="10575"/>
                  </a:lnTo>
                  <a:lnTo>
                    <a:pt x="3185" y="10497"/>
                  </a:lnTo>
                  <a:lnTo>
                    <a:pt x="3368" y="10366"/>
                  </a:lnTo>
                  <a:lnTo>
                    <a:pt x="3603" y="10157"/>
                  </a:lnTo>
                  <a:lnTo>
                    <a:pt x="3707" y="10053"/>
                  </a:lnTo>
                  <a:lnTo>
                    <a:pt x="3838" y="9896"/>
                  </a:lnTo>
                  <a:lnTo>
                    <a:pt x="3942" y="9713"/>
                  </a:lnTo>
                  <a:lnTo>
                    <a:pt x="4047" y="9505"/>
                  </a:lnTo>
                  <a:lnTo>
                    <a:pt x="4151" y="9296"/>
                  </a:lnTo>
                  <a:lnTo>
                    <a:pt x="4230" y="9035"/>
                  </a:lnTo>
                  <a:lnTo>
                    <a:pt x="4308" y="8747"/>
                  </a:lnTo>
                  <a:lnTo>
                    <a:pt x="4360" y="8434"/>
                  </a:lnTo>
                  <a:lnTo>
                    <a:pt x="4360" y="8434"/>
                  </a:lnTo>
                  <a:lnTo>
                    <a:pt x="4386" y="7964"/>
                  </a:lnTo>
                  <a:lnTo>
                    <a:pt x="4412" y="7494"/>
                  </a:lnTo>
                  <a:lnTo>
                    <a:pt x="4386" y="6998"/>
                  </a:lnTo>
                  <a:lnTo>
                    <a:pt x="4334" y="6554"/>
                  </a:lnTo>
                  <a:lnTo>
                    <a:pt x="4256" y="6084"/>
                  </a:lnTo>
                  <a:lnTo>
                    <a:pt x="4151" y="5614"/>
                  </a:lnTo>
                  <a:lnTo>
                    <a:pt x="4047" y="5144"/>
                  </a:lnTo>
                  <a:lnTo>
                    <a:pt x="3890" y="4701"/>
                  </a:lnTo>
                  <a:lnTo>
                    <a:pt x="3890" y="4701"/>
                  </a:lnTo>
                  <a:lnTo>
                    <a:pt x="3681" y="4100"/>
                  </a:lnTo>
                  <a:lnTo>
                    <a:pt x="10261" y="1"/>
                  </a:lnTo>
                  <a:lnTo>
                    <a:pt x="10261" y="1"/>
                  </a:lnTo>
                  <a:lnTo>
                    <a:pt x="10156" y="366"/>
                  </a:lnTo>
                  <a:lnTo>
                    <a:pt x="9947" y="1359"/>
                  </a:lnTo>
                  <a:lnTo>
                    <a:pt x="9817" y="2011"/>
                  </a:lnTo>
                  <a:lnTo>
                    <a:pt x="9686" y="2795"/>
                  </a:lnTo>
                  <a:lnTo>
                    <a:pt x="9582" y="3630"/>
                  </a:lnTo>
                  <a:lnTo>
                    <a:pt x="9504" y="4544"/>
                  </a:lnTo>
                  <a:lnTo>
                    <a:pt x="9451" y="5484"/>
                  </a:lnTo>
                  <a:lnTo>
                    <a:pt x="9478" y="6450"/>
                  </a:lnTo>
                  <a:lnTo>
                    <a:pt x="9504" y="6920"/>
                  </a:lnTo>
                  <a:lnTo>
                    <a:pt x="9530" y="7390"/>
                  </a:lnTo>
                  <a:lnTo>
                    <a:pt x="9608" y="7860"/>
                  </a:lnTo>
                  <a:lnTo>
                    <a:pt x="9686" y="8330"/>
                  </a:lnTo>
                  <a:lnTo>
                    <a:pt x="9791" y="8774"/>
                  </a:lnTo>
                  <a:lnTo>
                    <a:pt x="9921" y="9217"/>
                  </a:lnTo>
                  <a:lnTo>
                    <a:pt x="10078" y="9635"/>
                  </a:lnTo>
                  <a:lnTo>
                    <a:pt x="10235" y="10027"/>
                  </a:lnTo>
                  <a:lnTo>
                    <a:pt x="10444" y="10418"/>
                  </a:lnTo>
                  <a:lnTo>
                    <a:pt x="10679" y="10784"/>
                  </a:lnTo>
                  <a:lnTo>
                    <a:pt x="10940" y="11123"/>
                  </a:lnTo>
                  <a:lnTo>
                    <a:pt x="11227" y="114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8290;p116">
              <a:extLst>
                <a:ext uri="{FF2B5EF4-FFF2-40B4-BE49-F238E27FC236}">
                  <a16:creationId xmlns:a16="http://schemas.microsoft.com/office/drawing/2014/main" id="{B458B584-AA1C-9E70-F649-3E4E39B686EA}"/>
                </a:ext>
              </a:extLst>
            </p:cNvPr>
            <p:cNvSpPr/>
            <p:nvPr/>
          </p:nvSpPr>
          <p:spPr>
            <a:xfrm>
              <a:off x="5508050" y="2676025"/>
              <a:ext cx="1325" cy="19600"/>
            </a:xfrm>
            <a:custGeom>
              <a:avLst/>
              <a:gdLst/>
              <a:ahLst/>
              <a:cxnLst/>
              <a:rect l="l" t="t" r="r" b="b"/>
              <a:pathLst>
                <a:path w="53" h="784" extrusionOk="0">
                  <a:moveTo>
                    <a:pt x="52" y="1"/>
                  </a:moveTo>
                  <a:lnTo>
                    <a:pt x="52" y="1"/>
                  </a:lnTo>
                  <a:lnTo>
                    <a:pt x="26" y="392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26" y="39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8291;p116">
              <a:extLst>
                <a:ext uri="{FF2B5EF4-FFF2-40B4-BE49-F238E27FC236}">
                  <a16:creationId xmlns:a16="http://schemas.microsoft.com/office/drawing/2014/main" id="{E4F96668-E803-A8E3-B168-E80531366B78}"/>
                </a:ext>
              </a:extLst>
            </p:cNvPr>
            <p:cNvSpPr/>
            <p:nvPr/>
          </p:nvSpPr>
          <p:spPr>
            <a:xfrm>
              <a:off x="5508050" y="2676025"/>
              <a:ext cx="1325" cy="19600"/>
            </a:xfrm>
            <a:custGeom>
              <a:avLst/>
              <a:gdLst/>
              <a:ahLst/>
              <a:cxnLst/>
              <a:rect l="l" t="t" r="r" b="b"/>
              <a:pathLst>
                <a:path w="53" h="784" fill="none" extrusionOk="0">
                  <a:moveTo>
                    <a:pt x="52" y="1"/>
                  </a:moveTo>
                  <a:lnTo>
                    <a:pt x="52" y="1"/>
                  </a:lnTo>
                  <a:lnTo>
                    <a:pt x="26" y="392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26" y="392"/>
                  </a:lnTo>
                  <a:lnTo>
                    <a:pt x="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8292;p116">
              <a:extLst>
                <a:ext uri="{FF2B5EF4-FFF2-40B4-BE49-F238E27FC236}">
                  <a16:creationId xmlns:a16="http://schemas.microsoft.com/office/drawing/2014/main" id="{05F245D8-74AD-F0CC-A696-C6006FD640E4}"/>
                </a:ext>
              </a:extLst>
            </p:cNvPr>
            <p:cNvSpPr/>
            <p:nvPr/>
          </p:nvSpPr>
          <p:spPr>
            <a:xfrm>
              <a:off x="5496300" y="2544825"/>
              <a:ext cx="122075" cy="150800"/>
            </a:xfrm>
            <a:custGeom>
              <a:avLst/>
              <a:gdLst/>
              <a:ahLst/>
              <a:cxnLst/>
              <a:rect l="l" t="t" r="r" b="b"/>
              <a:pathLst>
                <a:path w="4883" h="6032" extrusionOk="0">
                  <a:moveTo>
                    <a:pt x="4883" y="1"/>
                  </a:moveTo>
                  <a:lnTo>
                    <a:pt x="4465" y="184"/>
                  </a:lnTo>
                  <a:lnTo>
                    <a:pt x="3342" y="680"/>
                  </a:lnTo>
                  <a:lnTo>
                    <a:pt x="1776" y="1411"/>
                  </a:lnTo>
                  <a:lnTo>
                    <a:pt x="888" y="1855"/>
                  </a:lnTo>
                  <a:lnTo>
                    <a:pt x="0" y="2325"/>
                  </a:lnTo>
                  <a:lnTo>
                    <a:pt x="131" y="2664"/>
                  </a:lnTo>
                  <a:lnTo>
                    <a:pt x="235" y="3029"/>
                  </a:lnTo>
                  <a:lnTo>
                    <a:pt x="314" y="3395"/>
                  </a:lnTo>
                  <a:lnTo>
                    <a:pt x="392" y="3761"/>
                  </a:lnTo>
                  <a:lnTo>
                    <a:pt x="444" y="4126"/>
                  </a:lnTo>
                  <a:lnTo>
                    <a:pt x="470" y="4492"/>
                  </a:lnTo>
                  <a:lnTo>
                    <a:pt x="496" y="4883"/>
                  </a:lnTo>
                  <a:lnTo>
                    <a:pt x="522" y="5249"/>
                  </a:lnTo>
                  <a:lnTo>
                    <a:pt x="496" y="5640"/>
                  </a:lnTo>
                  <a:lnTo>
                    <a:pt x="470" y="6032"/>
                  </a:lnTo>
                  <a:lnTo>
                    <a:pt x="862" y="5901"/>
                  </a:lnTo>
                  <a:lnTo>
                    <a:pt x="1201" y="5745"/>
                  </a:lnTo>
                  <a:lnTo>
                    <a:pt x="1515" y="5562"/>
                  </a:lnTo>
                  <a:lnTo>
                    <a:pt x="1828" y="5379"/>
                  </a:lnTo>
                  <a:lnTo>
                    <a:pt x="2115" y="5197"/>
                  </a:lnTo>
                  <a:lnTo>
                    <a:pt x="2402" y="4962"/>
                  </a:lnTo>
                  <a:lnTo>
                    <a:pt x="2637" y="4753"/>
                  </a:lnTo>
                  <a:lnTo>
                    <a:pt x="2872" y="4518"/>
                  </a:lnTo>
                  <a:lnTo>
                    <a:pt x="3107" y="4283"/>
                  </a:lnTo>
                  <a:lnTo>
                    <a:pt x="3290" y="4022"/>
                  </a:lnTo>
                  <a:lnTo>
                    <a:pt x="3655" y="3526"/>
                  </a:lnTo>
                  <a:lnTo>
                    <a:pt x="3969" y="3003"/>
                  </a:lnTo>
                  <a:lnTo>
                    <a:pt x="4204" y="2507"/>
                  </a:lnTo>
                  <a:lnTo>
                    <a:pt x="4413" y="2011"/>
                  </a:lnTo>
                  <a:lnTo>
                    <a:pt x="4569" y="1541"/>
                  </a:lnTo>
                  <a:lnTo>
                    <a:pt x="4674" y="1124"/>
                  </a:lnTo>
                  <a:lnTo>
                    <a:pt x="4778" y="732"/>
                  </a:lnTo>
                  <a:lnTo>
                    <a:pt x="4856" y="184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8293;p116">
              <a:extLst>
                <a:ext uri="{FF2B5EF4-FFF2-40B4-BE49-F238E27FC236}">
                  <a16:creationId xmlns:a16="http://schemas.microsoft.com/office/drawing/2014/main" id="{49BAF95E-F720-6FE9-D6D9-274D39195366}"/>
                </a:ext>
              </a:extLst>
            </p:cNvPr>
            <p:cNvSpPr/>
            <p:nvPr/>
          </p:nvSpPr>
          <p:spPr>
            <a:xfrm>
              <a:off x="5496300" y="2544825"/>
              <a:ext cx="122075" cy="150800"/>
            </a:xfrm>
            <a:custGeom>
              <a:avLst/>
              <a:gdLst/>
              <a:ahLst/>
              <a:cxnLst/>
              <a:rect l="l" t="t" r="r" b="b"/>
              <a:pathLst>
                <a:path w="4883" h="6032" fill="none" extrusionOk="0">
                  <a:moveTo>
                    <a:pt x="4883" y="1"/>
                  </a:moveTo>
                  <a:lnTo>
                    <a:pt x="4883" y="1"/>
                  </a:lnTo>
                  <a:lnTo>
                    <a:pt x="4465" y="184"/>
                  </a:lnTo>
                  <a:lnTo>
                    <a:pt x="3342" y="680"/>
                  </a:lnTo>
                  <a:lnTo>
                    <a:pt x="1776" y="1411"/>
                  </a:lnTo>
                  <a:lnTo>
                    <a:pt x="888" y="1855"/>
                  </a:lnTo>
                  <a:lnTo>
                    <a:pt x="0" y="2325"/>
                  </a:lnTo>
                  <a:lnTo>
                    <a:pt x="0" y="2325"/>
                  </a:lnTo>
                  <a:lnTo>
                    <a:pt x="131" y="2664"/>
                  </a:lnTo>
                  <a:lnTo>
                    <a:pt x="235" y="3029"/>
                  </a:lnTo>
                  <a:lnTo>
                    <a:pt x="314" y="3395"/>
                  </a:lnTo>
                  <a:lnTo>
                    <a:pt x="392" y="3761"/>
                  </a:lnTo>
                  <a:lnTo>
                    <a:pt x="444" y="4126"/>
                  </a:lnTo>
                  <a:lnTo>
                    <a:pt x="470" y="4492"/>
                  </a:lnTo>
                  <a:lnTo>
                    <a:pt x="496" y="4883"/>
                  </a:lnTo>
                  <a:lnTo>
                    <a:pt x="522" y="5249"/>
                  </a:lnTo>
                  <a:lnTo>
                    <a:pt x="522" y="5249"/>
                  </a:lnTo>
                  <a:lnTo>
                    <a:pt x="496" y="5640"/>
                  </a:lnTo>
                  <a:lnTo>
                    <a:pt x="470" y="6032"/>
                  </a:lnTo>
                  <a:lnTo>
                    <a:pt x="470" y="6032"/>
                  </a:lnTo>
                  <a:lnTo>
                    <a:pt x="862" y="5901"/>
                  </a:lnTo>
                  <a:lnTo>
                    <a:pt x="1201" y="5745"/>
                  </a:lnTo>
                  <a:lnTo>
                    <a:pt x="1515" y="5562"/>
                  </a:lnTo>
                  <a:lnTo>
                    <a:pt x="1828" y="5379"/>
                  </a:lnTo>
                  <a:lnTo>
                    <a:pt x="2115" y="5197"/>
                  </a:lnTo>
                  <a:lnTo>
                    <a:pt x="2402" y="4962"/>
                  </a:lnTo>
                  <a:lnTo>
                    <a:pt x="2637" y="4753"/>
                  </a:lnTo>
                  <a:lnTo>
                    <a:pt x="2872" y="4518"/>
                  </a:lnTo>
                  <a:lnTo>
                    <a:pt x="3107" y="4283"/>
                  </a:lnTo>
                  <a:lnTo>
                    <a:pt x="3290" y="4022"/>
                  </a:lnTo>
                  <a:lnTo>
                    <a:pt x="3655" y="3526"/>
                  </a:lnTo>
                  <a:lnTo>
                    <a:pt x="3969" y="3003"/>
                  </a:lnTo>
                  <a:lnTo>
                    <a:pt x="4204" y="2507"/>
                  </a:lnTo>
                  <a:lnTo>
                    <a:pt x="4413" y="2011"/>
                  </a:lnTo>
                  <a:lnTo>
                    <a:pt x="4569" y="1541"/>
                  </a:lnTo>
                  <a:lnTo>
                    <a:pt x="4674" y="1124"/>
                  </a:lnTo>
                  <a:lnTo>
                    <a:pt x="4778" y="732"/>
                  </a:lnTo>
                  <a:lnTo>
                    <a:pt x="4856" y="184"/>
                  </a:lnTo>
                  <a:lnTo>
                    <a:pt x="48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8294;p116">
              <a:extLst>
                <a:ext uri="{FF2B5EF4-FFF2-40B4-BE49-F238E27FC236}">
                  <a16:creationId xmlns:a16="http://schemas.microsoft.com/office/drawing/2014/main" id="{A231CC3D-3419-4B85-2CA1-655350FB9355}"/>
                </a:ext>
              </a:extLst>
            </p:cNvPr>
            <p:cNvSpPr/>
            <p:nvPr/>
          </p:nvSpPr>
          <p:spPr>
            <a:xfrm>
              <a:off x="5395775" y="2011550"/>
              <a:ext cx="456275" cy="553550"/>
            </a:xfrm>
            <a:custGeom>
              <a:avLst/>
              <a:gdLst/>
              <a:ahLst/>
              <a:cxnLst/>
              <a:rect l="l" t="t" r="r" b="b"/>
              <a:pathLst>
                <a:path w="18251" h="22142" extrusionOk="0">
                  <a:moveTo>
                    <a:pt x="7703" y="1"/>
                  </a:moveTo>
                  <a:lnTo>
                    <a:pt x="7154" y="27"/>
                  </a:lnTo>
                  <a:lnTo>
                    <a:pt x="6606" y="79"/>
                  </a:lnTo>
                  <a:lnTo>
                    <a:pt x="6084" y="184"/>
                  </a:lnTo>
                  <a:lnTo>
                    <a:pt x="5536" y="314"/>
                  </a:lnTo>
                  <a:lnTo>
                    <a:pt x="4935" y="497"/>
                  </a:lnTo>
                  <a:lnTo>
                    <a:pt x="4387" y="732"/>
                  </a:lnTo>
                  <a:lnTo>
                    <a:pt x="3838" y="1019"/>
                  </a:lnTo>
                  <a:lnTo>
                    <a:pt x="3316" y="1332"/>
                  </a:lnTo>
                  <a:lnTo>
                    <a:pt x="2846" y="1698"/>
                  </a:lnTo>
                  <a:lnTo>
                    <a:pt x="2402" y="2090"/>
                  </a:lnTo>
                  <a:lnTo>
                    <a:pt x="2011" y="2533"/>
                  </a:lnTo>
                  <a:lnTo>
                    <a:pt x="1645" y="3003"/>
                  </a:lnTo>
                  <a:lnTo>
                    <a:pt x="1332" y="3499"/>
                  </a:lnTo>
                  <a:lnTo>
                    <a:pt x="1071" y="4022"/>
                  </a:lnTo>
                  <a:lnTo>
                    <a:pt x="836" y="4570"/>
                  </a:lnTo>
                  <a:lnTo>
                    <a:pt x="653" y="5144"/>
                  </a:lnTo>
                  <a:lnTo>
                    <a:pt x="549" y="5745"/>
                  </a:lnTo>
                  <a:lnTo>
                    <a:pt x="470" y="6345"/>
                  </a:lnTo>
                  <a:lnTo>
                    <a:pt x="444" y="6946"/>
                  </a:lnTo>
                  <a:lnTo>
                    <a:pt x="497" y="7572"/>
                  </a:lnTo>
                  <a:lnTo>
                    <a:pt x="366" y="8173"/>
                  </a:lnTo>
                  <a:lnTo>
                    <a:pt x="235" y="8826"/>
                  </a:lnTo>
                  <a:lnTo>
                    <a:pt x="131" y="9713"/>
                  </a:lnTo>
                  <a:lnTo>
                    <a:pt x="27" y="10758"/>
                  </a:lnTo>
                  <a:lnTo>
                    <a:pt x="0" y="11306"/>
                  </a:lnTo>
                  <a:lnTo>
                    <a:pt x="0" y="11907"/>
                  </a:lnTo>
                  <a:lnTo>
                    <a:pt x="27" y="12533"/>
                  </a:lnTo>
                  <a:lnTo>
                    <a:pt x="53" y="13160"/>
                  </a:lnTo>
                  <a:lnTo>
                    <a:pt x="131" y="13812"/>
                  </a:lnTo>
                  <a:lnTo>
                    <a:pt x="235" y="14465"/>
                  </a:lnTo>
                  <a:lnTo>
                    <a:pt x="366" y="15118"/>
                  </a:lnTo>
                  <a:lnTo>
                    <a:pt x="549" y="15771"/>
                  </a:lnTo>
                  <a:lnTo>
                    <a:pt x="784" y="16423"/>
                  </a:lnTo>
                  <a:lnTo>
                    <a:pt x="1045" y="17076"/>
                  </a:lnTo>
                  <a:lnTo>
                    <a:pt x="1384" y="17677"/>
                  </a:lnTo>
                  <a:lnTo>
                    <a:pt x="1750" y="18277"/>
                  </a:lnTo>
                  <a:lnTo>
                    <a:pt x="1985" y="18590"/>
                  </a:lnTo>
                  <a:lnTo>
                    <a:pt x="2194" y="18878"/>
                  </a:lnTo>
                  <a:lnTo>
                    <a:pt x="2455" y="19139"/>
                  </a:lnTo>
                  <a:lnTo>
                    <a:pt x="2716" y="19400"/>
                  </a:lnTo>
                  <a:lnTo>
                    <a:pt x="2977" y="19661"/>
                  </a:lnTo>
                  <a:lnTo>
                    <a:pt x="3264" y="19922"/>
                  </a:lnTo>
                  <a:lnTo>
                    <a:pt x="3577" y="20157"/>
                  </a:lnTo>
                  <a:lnTo>
                    <a:pt x="3917" y="20392"/>
                  </a:lnTo>
                  <a:lnTo>
                    <a:pt x="4256" y="20601"/>
                  </a:lnTo>
                  <a:lnTo>
                    <a:pt x="4622" y="20810"/>
                  </a:lnTo>
                  <a:lnTo>
                    <a:pt x="5013" y="21019"/>
                  </a:lnTo>
                  <a:lnTo>
                    <a:pt x="5405" y="21201"/>
                  </a:lnTo>
                  <a:lnTo>
                    <a:pt x="5823" y="21358"/>
                  </a:lnTo>
                  <a:lnTo>
                    <a:pt x="6267" y="21515"/>
                  </a:lnTo>
                  <a:lnTo>
                    <a:pt x="6737" y="21645"/>
                  </a:lnTo>
                  <a:lnTo>
                    <a:pt x="7233" y="21776"/>
                  </a:lnTo>
                  <a:lnTo>
                    <a:pt x="7729" y="21880"/>
                  </a:lnTo>
                  <a:lnTo>
                    <a:pt x="8277" y="21985"/>
                  </a:lnTo>
                  <a:lnTo>
                    <a:pt x="8825" y="22037"/>
                  </a:lnTo>
                  <a:lnTo>
                    <a:pt x="9400" y="22115"/>
                  </a:lnTo>
                  <a:lnTo>
                    <a:pt x="10105" y="22141"/>
                  </a:lnTo>
                  <a:lnTo>
                    <a:pt x="10783" y="22141"/>
                  </a:lnTo>
                  <a:lnTo>
                    <a:pt x="11410" y="22089"/>
                  </a:lnTo>
                  <a:lnTo>
                    <a:pt x="12011" y="22011"/>
                  </a:lnTo>
                  <a:lnTo>
                    <a:pt x="12585" y="21880"/>
                  </a:lnTo>
                  <a:lnTo>
                    <a:pt x="13107" y="21723"/>
                  </a:lnTo>
                  <a:lnTo>
                    <a:pt x="13603" y="21541"/>
                  </a:lnTo>
                  <a:lnTo>
                    <a:pt x="14073" y="21306"/>
                  </a:lnTo>
                  <a:lnTo>
                    <a:pt x="14517" y="21045"/>
                  </a:lnTo>
                  <a:lnTo>
                    <a:pt x="14909" y="20757"/>
                  </a:lnTo>
                  <a:lnTo>
                    <a:pt x="15300" y="20444"/>
                  </a:lnTo>
                  <a:lnTo>
                    <a:pt x="15640" y="20131"/>
                  </a:lnTo>
                  <a:lnTo>
                    <a:pt x="15979" y="19765"/>
                  </a:lnTo>
                  <a:lnTo>
                    <a:pt x="16266" y="19374"/>
                  </a:lnTo>
                  <a:lnTo>
                    <a:pt x="16527" y="18956"/>
                  </a:lnTo>
                  <a:lnTo>
                    <a:pt x="16788" y="18538"/>
                  </a:lnTo>
                  <a:lnTo>
                    <a:pt x="16997" y="18094"/>
                  </a:lnTo>
                  <a:lnTo>
                    <a:pt x="17206" y="17650"/>
                  </a:lnTo>
                  <a:lnTo>
                    <a:pt x="17389" y="17181"/>
                  </a:lnTo>
                  <a:lnTo>
                    <a:pt x="17546" y="16684"/>
                  </a:lnTo>
                  <a:lnTo>
                    <a:pt x="17702" y="16188"/>
                  </a:lnTo>
                  <a:lnTo>
                    <a:pt x="17807" y="15692"/>
                  </a:lnTo>
                  <a:lnTo>
                    <a:pt x="17911" y="15170"/>
                  </a:lnTo>
                  <a:lnTo>
                    <a:pt x="18016" y="14648"/>
                  </a:lnTo>
                  <a:lnTo>
                    <a:pt x="18146" y="13604"/>
                  </a:lnTo>
                  <a:lnTo>
                    <a:pt x="18224" y="12559"/>
                  </a:lnTo>
                  <a:lnTo>
                    <a:pt x="18251" y="11515"/>
                  </a:lnTo>
                  <a:lnTo>
                    <a:pt x="18224" y="10497"/>
                  </a:lnTo>
                  <a:lnTo>
                    <a:pt x="18198" y="10027"/>
                  </a:lnTo>
                  <a:lnTo>
                    <a:pt x="18172" y="9583"/>
                  </a:lnTo>
                  <a:lnTo>
                    <a:pt x="18120" y="9139"/>
                  </a:lnTo>
                  <a:lnTo>
                    <a:pt x="18042" y="8669"/>
                  </a:lnTo>
                  <a:lnTo>
                    <a:pt x="17937" y="8251"/>
                  </a:lnTo>
                  <a:lnTo>
                    <a:pt x="17833" y="7807"/>
                  </a:lnTo>
                  <a:lnTo>
                    <a:pt x="17702" y="7390"/>
                  </a:lnTo>
                  <a:lnTo>
                    <a:pt x="17546" y="6972"/>
                  </a:lnTo>
                  <a:lnTo>
                    <a:pt x="17389" y="6554"/>
                  </a:lnTo>
                  <a:lnTo>
                    <a:pt x="17206" y="6136"/>
                  </a:lnTo>
                  <a:lnTo>
                    <a:pt x="17023" y="5745"/>
                  </a:lnTo>
                  <a:lnTo>
                    <a:pt x="16815" y="5353"/>
                  </a:lnTo>
                  <a:lnTo>
                    <a:pt x="16580" y="4988"/>
                  </a:lnTo>
                  <a:lnTo>
                    <a:pt x="16345" y="4622"/>
                  </a:lnTo>
                  <a:lnTo>
                    <a:pt x="16084" y="4257"/>
                  </a:lnTo>
                  <a:lnTo>
                    <a:pt x="15822" y="3917"/>
                  </a:lnTo>
                  <a:lnTo>
                    <a:pt x="15535" y="3578"/>
                  </a:lnTo>
                  <a:lnTo>
                    <a:pt x="15222" y="3264"/>
                  </a:lnTo>
                  <a:lnTo>
                    <a:pt x="14935" y="2951"/>
                  </a:lnTo>
                  <a:lnTo>
                    <a:pt x="14595" y="2664"/>
                  </a:lnTo>
                  <a:lnTo>
                    <a:pt x="14256" y="2377"/>
                  </a:lnTo>
                  <a:lnTo>
                    <a:pt x="13916" y="2090"/>
                  </a:lnTo>
                  <a:lnTo>
                    <a:pt x="13551" y="1828"/>
                  </a:lnTo>
                  <a:lnTo>
                    <a:pt x="13185" y="1594"/>
                  </a:lnTo>
                  <a:lnTo>
                    <a:pt x="12820" y="1359"/>
                  </a:lnTo>
                  <a:lnTo>
                    <a:pt x="12428" y="1150"/>
                  </a:lnTo>
                  <a:lnTo>
                    <a:pt x="12011" y="941"/>
                  </a:lnTo>
                  <a:lnTo>
                    <a:pt x="11619" y="758"/>
                  </a:lnTo>
                  <a:lnTo>
                    <a:pt x="11201" y="601"/>
                  </a:lnTo>
                  <a:lnTo>
                    <a:pt x="10757" y="445"/>
                  </a:lnTo>
                  <a:lnTo>
                    <a:pt x="10313" y="314"/>
                  </a:lnTo>
                  <a:lnTo>
                    <a:pt x="9870" y="210"/>
                  </a:lnTo>
                  <a:lnTo>
                    <a:pt x="9347" y="105"/>
                  </a:lnTo>
                  <a:lnTo>
                    <a:pt x="8799" y="27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8295;p116">
              <a:extLst>
                <a:ext uri="{FF2B5EF4-FFF2-40B4-BE49-F238E27FC236}">
                  <a16:creationId xmlns:a16="http://schemas.microsoft.com/office/drawing/2014/main" id="{A7AFAF3F-D959-4844-4880-1D48FA6B5526}"/>
                </a:ext>
              </a:extLst>
            </p:cNvPr>
            <p:cNvSpPr/>
            <p:nvPr/>
          </p:nvSpPr>
          <p:spPr>
            <a:xfrm>
              <a:off x="5356600" y="2150600"/>
              <a:ext cx="373400" cy="477150"/>
            </a:xfrm>
            <a:custGeom>
              <a:avLst/>
              <a:gdLst/>
              <a:ahLst/>
              <a:cxnLst/>
              <a:rect l="l" t="t" r="r" b="b"/>
              <a:pathLst>
                <a:path w="14936" h="19086" extrusionOk="0">
                  <a:moveTo>
                    <a:pt x="7311" y="0"/>
                  </a:moveTo>
                  <a:lnTo>
                    <a:pt x="6868" y="26"/>
                  </a:lnTo>
                  <a:lnTo>
                    <a:pt x="6450" y="52"/>
                  </a:lnTo>
                  <a:lnTo>
                    <a:pt x="6058" y="105"/>
                  </a:lnTo>
                  <a:lnTo>
                    <a:pt x="5667" y="183"/>
                  </a:lnTo>
                  <a:lnTo>
                    <a:pt x="5301" y="287"/>
                  </a:lnTo>
                  <a:lnTo>
                    <a:pt x="4935" y="392"/>
                  </a:lnTo>
                  <a:lnTo>
                    <a:pt x="4596" y="522"/>
                  </a:lnTo>
                  <a:lnTo>
                    <a:pt x="4283" y="653"/>
                  </a:lnTo>
                  <a:lnTo>
                    <a:pt x="3969" y="836"/>
                  </a:lnTo>
                  <a:lnTo>
                    <a:pt x="3682" y="1018"/>
                  </a:lnTo>
                  <a:lnTo>
                    <a:pt x="3395" y="1227"/>
                  </a:lnTo>
                  <a:lnTo>
                    <a:pt x="3134" y="1436"/>
                  </a:lnTo>
                  <a:lnTo>
                    <a:pt x="2899" y="1671"/>
                  </a:lnTo>
                  <a:lnTo>
                    <a:pt x="2664" y="1932"/>
                  </a:lnTo>
                  <a:lnTo>
                    <a:pt x="2429" y="2193"/>
                  </a:lnTo>
                  <a:lnTo>
                    <a:pt x="2220" y="2480"/>
                  </a:lnTo>
                  <a:lnTo>
                    <a:pt x="2011" y="2794"/>
                  </a:lnTo>
                  <a:lnTo>
                    <a:pt x="1829" y="3133"/>
                  </a:lnTo>
                  <a:lnTo>
                    <a:pt x="1646" y="3473"/>
                  </a:lnTo>
                  <a:lnTo>
                    <a:pt x="1489" y="3838"/>
                  </a:lnTo>
                  <a:lnTo>
                    <a:pt x="1332" y="4204"/>
                  </a:lnTo>
                  <a:lnTo>
                    <a:pt x="1045" y="5013"/>
                  </a:lnTo>
                  <a:lnTo>
                    <a:pt x="810" y="5875"/>
                  </a:lnTo>
                  <a:lnTo>
                    <a:pt x="575" y="6814"/>
                  </a:lnTo>
                  <a:lnTo>
                    <a:pt x="393" y="7833"/>
                  </a:lnTo>
                  <a:lnTo>
                    <a:pt x="210" y="9112"/>
                  </a:lnTo>
                  <a:lnTo>
                    <a:pt x="79" y="10339"/>
                  </a:lnTo>
                  <a:lnTo>
                    <a:pt x="27" y="10940"/>
                  </a:lnTo>
                  <a:lnTo>
                    <a:pt x="1" y="11514"/>
                  </a:lnTo>
                  <a:lnTo>
                    <a:pt x="1" y="12062"/>
                  </a:lnTo>
                  <a:lnTo>
                    <a:pt x="1" y="12611"/>
                  </a:lnTo>
                  <a:lnTo>
                    <a:pt x="27" y="13159"/>
                  </a:lnTo>
                  <a:lnTo>
                    <a:pt x="79" y="13655"/>
                  </a:lnTo>
                  <a:lnTo>
                    <a:pt x="158" y="14151"/>
                  </a:lnTo>
                  <a:lnTo>
                    <a:pt x="236" y="14647"/>
                  </a:lnTo>
                  <a:lnTo>
                    <a:pt x="340" y="15091"/>
                  </a:lnTo>
                  <a:lnTo>
                    <a:pt x="471" y="15535"/>
                  </a:lnTo>
                  <a:lnTo>
                    <a:pt x="628" y="15953"/>
                  </a:lnTo>
                  <a:lnTo>
                    <a:pt x="784" y="16344"/>
                  </a:lnTo>
                  <a:lnTo>
                    <a:pt x="993" y="16710"/>
                  </a:lnTo>
                  <a:lnTo>
                    <a:pt x="1228" y="17049"/>
                  </a:lnTo>
                  <a:lnTo>
                    <a:pt x="1463" y="17389"/>
                  </a:lnTo>
                  <a:lnTo>
                    <a:pt x="1724" y="17676"/>
                  </a:lnTo>
                  <a:lnTo>
                    <a:pt x="2037" y="17937"/>
                  </a:lnTo>
                  <a:lnTo>
                    <a:pt x="2351" y="18198"/>
                  </a:lnTo>
                  <a:lnTo>
                    <a:pt x="2716" y="18407"/>
                  </a:lnTo>
                  <a:lnTo>
                    <a:pt x="3082" y="18590"/>
                  </a:lnTo>
                  <a:lnTo>
                    <a:pt x="3500" y="18746"/>
                  </a:lnTo>
                  <a:lnTo>
                    <a:pt x="3943" y="18877"/>
                  </a:lnTo>
                  <a:lnTo>
                    <a:pt x="4413" y="18981"/>
                  </a:lnTo>
                  <a:lnTo>
                    <a:pt x="4909" y="19060"/>
                  </a:lnTo>
                  <a:lnTo>
                    <a:pt x="5458" y="19086"/>
                  </a:lnTo>
                  <a:lnTo>
                    <a:pt x="6006" y="19086"/>
                  </a:lnTo>
                  <a:lnTo>
                    <a:pt x="6606" y="19060"/>
                  </a:lnTo>
                  <a:lnTo>
                    <a:pt x="7233" y="19007"/>
                  </a:lnTo>
                  <a:lnTo>
                    <a:pt x="7677" y="18929"/>
                  </a:lnTo>
                  <a:lnTo>
                    <a:pt x="8095" y="18851"/>
                  </a:lnTo>
                  <a:lnTo>
                    <a:pt x="8512" y="18746"/>
                  </a:lnTo>
                  <a:lnTo>
                    <a:pt x="8904" y="18616"/>
                  </a:lnTo>
                  <a:lnTo>
                    <a:pt x="9296" y="18459"/>
                  </a:lnTo>
                  <a:lnTo>
                    <a:pt x="9661" y="18302"/>
                  </a:lnTo>
                  <a:lnTo>
                    <a:pt x="10027" y="18094"/>
                  </a:lnTo>
                  <a:lnTo>
                    <a:pt x="10366" y="17885"/>
                  </a:lnTo>
                  <a:lnTo>
                    <a:pt x="10706" y="17676"/>
                  </a:lnTo>
                  <a:lnTo>
                    <a:pt x="11045" y="17415"/>
                  </a:lnTo>
                  <a:lnTo>
                    <a:pt x="11332" y="17180"/>
                  </a:lnTo>
                  <a:lnTo>
                    <a:pt x="11645" y="16893"/>
                  </a:lnTo>
                  <a:lnTo>
                    <a:pt x="11933" y="16605"/>
                  </a:lnTo>
                  <a:lnTo>
                    <a:pt x="12194" y="16318"/>
                  </a:lnTo>
                  <a:lnTo>
                    <a:pt x="12455" y="16005"/>
                  </a:lnTo>
                  <a:lnTo>
                    <a:pt x="12716" y="15665"/>
                  </a:lnTo>
                  <a:lnTo>
                    <a:pt x="12951" y="15326"/>
                  </a:lnTo>
                  <a:lnTo>
                    <a:pt x="13160" y="14987"/>
                  </a:lnTo>
                  <a:lnTo>
                    <a:pt x="13369" y="14621"/>
                  </a:lnTo>
                  <a:lnTo>
                    <a:pt x="13578" y="14256"/>
                  </a:lnTo>
                  <a:lnTo>
                    <a:pt x="13917" y="13498"/>
                  </a:lnTo>
                  <a:lnTo>
                    <a:pt x="14230" y="12715"/>
                  </a:lnTo>
                  <a:lnTo>
                    <a:pt x="14465" y="11906"/>
                  </a:lnTo>
                  <a:lnTo>
                    <a:pt x="14674" y="11096"/>
                  </a:lnTo>
                  <a:lnTo>
                    <a:pt x="14805" y="10261"/>
                  </a:lnTo>
                  <a:lnTo>
                    <a:pt x="14883" y="9399"/>
                  </a:lnTo>
                  <a:lnTo>
                    <a:pt x="14935" y="8564"/>
                  </a:lnTo>
                  <a:lnTo>
                    <a:pt x="14909" y="7728"/>
                  </a:lnTo>
                  <a:lnTo>
                    <a:pt x="14831" y="6919"/>
                  </a:lnTo>
                  <a:lnTo>
                    <a:pt x="14700" y="6110"/>
                  </a:lnTo>
                  <a:lnTo>
                    <a:pt x="14517" y="5326"/>
                  </a:lnTo>
                  <a:lnTo>
                    <a:pt x="14413" y="4961"/>
                  </a:lnTo>
                  <a:lnTo>
                    <a:pt x="14282" y="4595"/>
                  </a:lnTo>
                  <a:lnTo>
                    <a:pt x="14152" y="4230"/>
                  </a:lnTo>
                  <a:lnTo>
                    <a:pt x="13995" y="3890"/>
                  </a:lnTo>
                  <a:lnTo>
                    <a:pt x="13813" y="3525"/>
                  </a:lnTo>
                  <a:lnTo>
                    <a:pt x="13630" y="3211"/>
                  </a:lnTo>
                  <a:lnTo>
                    <a:pt x="13447" y="2898"/>
                  </a:lnTo>
                  <a:lnTo>
                    <a:pt x="13212" y="2585"/>
                  </a:lnTo>
                  <a:lnTo>
                    <a:pt x="13003" y="2298"/>
                  </a:lnTo>
                  <a:lnTo>
                    <a:pt x="12768" y="2010"/>
                  </a:lnTo>
                  <a:lnTo>
                    <a:pt x="12507" y="1749"/>
                  </a:lnTo>
                  <a:lnTo>
                    <a:pt x="12246" y="1514"/>
                  </a:lnTo>
                  <a:lnTo>
                    <a:pt x="11959" y="1279"/>
                  </a:lnTo>
                  <a:lnTo>
                    <a:pt x="11645" y="1071"/>
                  </a:lnTo>
                  <a:lnTo>
                    <a:pt x="11332" y="862"/>
                  </a:lnTo>
                  <a:lnTo>
                    <a:pt x="11019" y="679"/>
                  </a:lnTo>
                  <a:lnTo>
                    <a:pt x="10679" y="522"/>
                  </a:lnTo>
                  <a:lnTo>
                    <a:pt x="10314" y="392"/>
                  </a:lnTo>
                  <a:lnTo>
                    <a:pt x="9948" y="287"/>
                  </a:lnTo>
                  <a:lnTo>
                    <a:pt x="9557" y="183"/>
                  </a:lnTo>
                  <a:lnTo>
                    <a:pt x="9165" y="105"/>
                  </a:lnTo>
                  <a:lnTo>
                    <a:pt x="8747" y="52"/>
                  </a:lnTo>
                  <a:lnTo>
                    <a:pt x="8251" y="26"/>
                  </a:lnTo>
                  <a:lnTo>
                    <a:pt x="778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8296;p116">
              <a:extLst>
                <a:ext uri="{FF2B5EF4-FFF2-40B4-BE49-F238E27FC236}">
                  <a16:creationId xmlns:a16="http://schemas.microsoft.com/office/drawing/2014/main" id="{7AFEBECB-7AA5-B0A6-00B3-F2730E8F2987}"/>
                </a:ext>
              </a:extLst>
            </p:cNvPr>
            <p:cNvSpPr/>
            <p:nvPr/>
          </p:nvSpPr>
          <p:spPr>
            <a:xfrm>
              <a:off x="5410125" y="2347050"/>
              <a:ext cx="44425" cy="71175"/>
            </a:xfrm>
            <a:custGeom>
              <a:avLst/>
              <a:gdLst/>
              <a:ahLst/>
              <a:cxnLst/>
              <a:rect l="l" t="t" r="r" b="b"/>
              <a:pathLst>
                <a:path w="1777" h="2847" extrusionOk="0">
                  <a:moveTo>
                    <a:pt x="1776" y="1"/>
                  </a:moveTo>
                  <a:lnTo>
                    <a:pt x="1385" y="549"/>
                  </a:lnTo>
                  <a:lnTo>
                    <a:pt x="967" y="1097"/>
                  </a:lnTo>
                  <a:lnTo>
                    <a:pt x="497" y="1620"/>
                  </a:lnTo>
                  <a:lnTo>
                    <a:pt x="1" y="2090"/>
                  </a:lnTo>
                  <a:lnTo>
                    <a:pt x="105" y="2272"/>
                  </a:lnTo>
                  <a:lnTo>
                    <a:pt x="262" y="2429"/>
                  </a:lnTo>
                  <a:lnTo>
                    <a:pt x="419" y="2560"/>
                  </a:lnTo>
                  <a:lnTo>
                    <a:pt x="575" y="2664"/>
                  </a:lnTo>
                  <a:lnTo>
                    <a:pt x="758" y="2742"/>
                  </a:lnTo>
                  <a:lnTo>
                    <a:pt x="967" y="2794"/>
                  </a:lnTo>
                  <a:lnTo>
                    <a:pt x="1176" y="2847"/>
                  </a:lnTo>
                  <a:lnTo>
                    <a:pt x="1385" y="2847"/>
                  </a:lnTo>
                  <a:lnTo>
                    <a:pt x="1776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8297;p116">
              <a:extLst>
                <a:ext uri="{FF2B5EF4-FFF2-40B4-BE49-F238E27FC236}">
                  <a16:creationId xmlns:a16="http://schemas.microsoft.com/office/drawing/2014/main" id="{9E33095D-66A5-A116-63EF-2B8BE0793BC3}"/>
                </a:ext>
              </a:extLst>
            </p:cNvPr>
            <p:cNvSpPr/>
            <p:nvPr/>
          </p:nvSpPr>
          <p:spPr>
            <a:xfrm>
              <a:off x="5538725" y="2324875"/>
              <a:ext cx="27425" cy="40475"/>
            </a:xfrm>
            <a:custGeom>
              <a:avLst/>
              <a:gdLst/>
              <a:ahLst/>
              <a:cxnLst/>
              <a:rect l="l" t="t" r="r" b="b"/>
              <a:pathLst>
                <a:path w="1097" h="1619" extrusionOk="0">
                  <a:moveTo>
                    <a:pt x="522" y="0"/>
                  </a:moveTo>
                  <a:lnTo>
                    <a:pt x="418" y="52"/>
                  </a:lnTo>
                  <a:lnTo>
                    <a:pt x="314" y="105"/>
                  </a:lnTo>
                  <a:lnTo>
                    <a:pt x="235" y="209"/>
                  </a:lnTo>
                  <a:lnTo>
                    <a:pt x="157" y="313"/>
                  </a:lnTo>
                  <a:lnTo>
                    <a:pt x="79" y="444"/>
                  </a:lnTo>
                  <a:lnTo>
                    <a:pt x="26" y="601"/>
                  </a:lnTo>
                  <a:lnTo>
                    <a:pt x="0" y="757"/>
                  </a:lnTo>
                  <a:lnTo>
                    <a:pt x="0" y="914"/>
                  </a:lnTo>
                  <a:lnTo>
                    <a:pt x="0" y="1071"/>
                  </a:lnTo>
                  <a:lnTo>
                    <a:pt x="53" y="1201"/>
                  </a:lnTo>
                  <a:lnTo>
                    <a:pt x="105" y="1332"/>
                  </a:lnTo>
                  <a:lnTo>
                    <a:pt x="157" y="1436"/>
                  </a:lnTo>
                  <a:lnTo>
                    <a:pt x="235" y="1541"/>
                  </a:lnTo>
                  <a:lnTo>
                    <a:pt x="340" y="1593"/>
                  </a:lnTo>
                  <a:lnTo>
                    <a:pt x="444" y="1619"/>
                  </a:lnTo>
                  <a:lnTo>
                    <a:pt x="549" y="1619"/>
                  </a:lnTo>
                  <a:lnTo>
                    <a:pt x="653" y="1567"/>
                  </a:lnTo>
                  <a:lnTo>
                    <a:pt x="757" y="1514"/>
                  </a:lnTo>
                  <a:lnTo>
                    <a:pt x="862" y="1436"/>
                  </a:lnTo>
                  <a:lnTo>
                    <a:pt x="940" y="1306"/>
                  </a:lnTo>
                  <a:lnTo>
                    <a:pt x="992" y="1175"/>
                  </a:lnTo>
                  <a:lnTo>
                    <a:pt x="1045" y="1045"/>
                  </a:lnTo>
                  <a:lnTo>
                    <a:pt x="1071" y="888"/>
                  </a:lnTo>
                  <a:lnTo>
                    <a:pt x="1097" y="705"/>
                  </a:lnTo>
                  <a:lnTo>
                    <a:pt x="1071" y="548"/>
                  </a:lnTo>
                  <a:lnTo>
                    <a:pt x="1045" y="418"/>
                  </a:lnTo>
                  <a:lnTo>
                    <a:pt x="992" y="287"/>
                  </a:lnTo>
                  <a:lnTo>
                    <a:pt x="914" y="183"/>
                  </a:lnTo>
                  <a:lnTo>
                    <a:pt x="836" y="105"/>
                  </a:lnTo>
                  <a:lnTo>
                    <a:pt x="731" y="52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8298;p116">
              <a:extLst>
                <a:ext uri="{FF2B5EF4-FFF2-40B4-BE49-F238E27FC236}">
                  <a16:creationId xmlns:a16="http://schemas.microsoft.com/office/drawing/2014/main" id="{6AB162B7-7771-7E5F-36FD-A6EE7568EDA3}"/>
                </a:ext>
              </a:extLst>
            </p:cNvPr>
            <p:cNvSpPr/>
            <p:nvPr/>
          </p:nvSpPr>
          <p:spPr>
            <a:xfrm>
              <a:off x="5534150" y="2313775"/>
              <a:ext cx="23525" cy="14375"/>
            </a:xfrm>
            <a:custGeom>
              <a:avLst/>
              <a:gdLst/>
              <a:ahLst/>
              <a:cxnLst/>
              <a:rect l="l" t="t" r="r" b="b"/>
              <a:pathLst>
                <a:path w="941" h="575" extrusionOk="0">
                  <a:moveTo>
                    <a:pt x="1" y="0"/>
                  </a:moveTo>
                  <a:lnTo>
                    <a:pt x="79" y="131"/>
                  </a:lnTo>
                  <a:lnTo>
                    <a:pt x="157" y="261"/>
                  </a:lnTo>
                  <a:lnTo>
                    <a:pt x="262" y="392"/>
                  </a:lnTo>
                  <a:lnTo>
                    <a:pt x="418" y="496"/>
                  </a:lnTo>
                  <a:lnTo>
                    <a:pt x="575" y="575"/>
                  </a:lnTo>
                  <a:lnTo>
                    <a:pt x="732" y="575"/>
                  </a:lnTo>
                  <a:lnTo>
                    <a:pt x="836" y="549"/>
                  </a:lnTo>
                  <a:lnTo>
                    <a:pt x="940" y="4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8299;p116">
              <a:extLst>
                <a:ext uri="{FF2B5EF4-FFF2-40B4-BE49-F238E27FC236}">
                  <a16:creationId xmlns:a16="http://schemas.microsoft.com/office/drawing/2014/main" id="{55825EB3-D07E-0FB0-D73F-5D7FF6679F9F}"/>
                </a:ext>
              </a:extLst>
            </p:cNvPr>
            <p:cNvSpPr/>
            <p:nvPr/>
          </p:nvSpPr>
          <p:spPr>
            <a:xfrm>
              <a:off x="5401000" y="2306600"/>
              <a:ext cx="27425" cy="40475"/>
            </a:xfrm>
            <a:custGeom>
              <a:avLst/>
              <a:gdLst/>
              <a:ahLst/>
              <a:cxnLst/>
              <a:rect l="l" t="t" r="r" b="b"/>
              <a:pathLst>
                <a:path w="1097" h="1619" extrusionOk="0">
                  <a:moveTo>
                    <a:pt x="523" y="0"/>
                  </a:moveTo>
                  <a:lnTo>
                    <a:pt x="418" y="26"/>
                  </a:lnTo>
                  <a:lnTo>
                    <a:pt x="314" y="105"/>
                  </a:lnTo>
                  <a:lnTo>
                    <a:pt x="235" y="183"/>
                  </a:lnTo>
                  <a:lnTo>
                    <a:pt x="157" y="313"/>
                  </a:lnTo>
                  <a:lnTo>
                    <a:pt x="79" y="444"/>
                  </a:lnTo>
                  <a:lnTo>
                    <a:pt x="26" y="574"/>
                  </a:lnTo>
                  <a:lnTo>
                    <a:pt x="0" y="731"/>
                  </a:lnTo>
                  <a:lnTo>
                    <a:pt x="0" y="914"/>
                  </a:lnTo>
                  <a:lnTo>
                    <a:pt x="0" y="1071"/>
                  </a:lnTo>
                  <a:lnTo>
                    <a:pt x="26" y="1201"/>
                  </a:lnTo>
                  <a:lnTo>
                    <a:pt x="79" y="1332"/>
                  </a:lnTo>
                  <a:lnTo>
                    <a:pt x="157" y="1436"/>
                  </a:lnTo>
                  <a:lnTo>
                    <a:pt x="235" y="1514"/>
                  </a:lnTo>
                  <a:lnTo>
                    <a:pt x="340" y="1593"/>
                  </a:lnTo>
                  <a:lnTo>
                    <a:pt x="444" y="1619"/>
                  </a:lnTo>
                  <a:lnTo>
                    <a:pt x="549" y="1593"/>
                  </a:lnTo>
                  <a:lnTo>
                    <a:pt x="653" y="1567"/>
                  </a:lnTo>
                  <a:lnTo>
                    <a:pt x="757" y="1514"/>
                  </a:lnTo>
                  <a:lnTo>
                    <a:pt x="862" y="1410"/>
                  </a:lnTo>
                  <a:lnTo>
                    <a:pt x="940" y="1306"/>
                  </a:lnTo>
                  <a:lnTo>
                    <a:pt x="992" y="1175"/>
                  </a:lnTo>
                  <a:lnTo>
                    <a:pt x="1045" y="1018"/>
                  </a:lnTo>
                  <a:lnTo>
                    <a:pt x="1071" y="862"/>
                  </a:lnTo>
                  <a:lnTo>
                    <a:pt x="1097" y="705"/>
                  </a:lnTo>
                  <a:lnTo>
                    <a:pt x="1071" y="548"/>
                  </a:lnTo>
                  <a:lnTo>
                    <a:pt x="1045" y="418"/>
                  </a:lnTo>
                  <a:lnTo>
                    <a:pt x="992" y="287"/>
                  </a:lnTo>
                  <a:lnTo>
                    <a:pt x="914" y="183"/>
                  </a:lnTo>
                  <a:lnTo>
                    <a:pt x="836" y="78"/>
                  </a:lnTo>
                  <a:lnTo>
                    <a:pt x="731" y="26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8300;p116">
              <a:extLst>
                <a:ext uri="{FF2B5EF4-FFF2-40B4-BE49-F238E27FC236}">
                  <a16:creationId xmlns:a16="http://schemas.microsoft.com/office/drawing/2014/main" id="{EB5F96BE-66B9-3222-B04C-187AC063F9F6}"/>
                </a:ext>
              </a:extLst>
            </p:cNvPr>
            <p:cNvSpPr/>
            <p:nvPr/>
          </p:nvSpPr>
          <p:spPr>
            <a:xfrm>
              <a:off x="5396425" y="2296150"/>
              <a:ext cx="23525" cy="14375"/>
            </a:xfrm>
            <a:custGeom>
              <a:avLst/>
              <a:gdLst/>
              <a:ahLst/>
              <a:cxnLst/>
              <a:rect l="l" t="t" r="r" b="b"/>
              <a:pathLst>
                <a:path w="941" h="575" extrusionOk="0">
                  <a:moveTo>
                    <a:pt x="1" y="0"/>
                  </a:moveTo>
                  <a:lnTo>
                    <a:pt x="79" y="131"/>
                  </a:lnTo>
                  <a:lnTo>
                    <a:pt x="157" y="235"/>
                  </a:lnTo>
                  <a:lnTo>
                    <a:pt x="262" y="366"/>
                  </a:lnTo>
                  <a:lnTo>
                    <a:pt x="392" y="496"/>
                  </a:lnTo>
                  <a:lnTo>
                    <a:pt x="549" y="549"/>
                  </a:lnTo>
                  <a:lnTo>
                    <a:pt x="627" y="575"/>
                  </a:lnTo>
                  <a:lnTo>
                    <a:pt x="732" y="575"/>
                  </a:lnTo>
                  <a:lnTo>
                    <a:pt x="836" y="549"/>
                  </a:lnTo>
                  <a:lnTo>
                    <a:pt x="940" y="4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8301;p116">
              <a:extLst>
                <a:ext uri="{FF2B5EF4-FFF2-40B4-BE49-F238E27FC236}">
                  <a16:creationId xmlns:a16="http://schemas.microsoft.com/office/drawing/2014/main" id="{509AC837-F310-6261-9927-09A41FC32BA8}"/>
                </a:ext>
              </a:extLst>
            </p:cNvPr>
            <p:cNvSpPr/>
            <p:nvPr/>
          </p:nvSpPr>
          <p:spPr>
            <a:xfrm>
              <a:off x="5543300" y="2244575"/>
              <a:ext cx="68550" cy="37225"/>
            </a:xfrm>
            <a:custGeom>
              <a:avLst/>
              <a:gdLst/>
              <a:ahLst/>
              <a:cxnLst/>
              <a:rect l="l" t="t" r="r" b="b"/>
              <a:pathLst>
                <a:path w="2742" h="1489" extrusionOk="0">
                  <a:moveTo>
                    <a:pt x="209" y="1"/>
                  </a:moveTo>
                  <a:lnTo>
                    <a:pt x="131" y="27"/>
                  </a:lnTo>
                  <a:lnTo>
                    <a:pt x="52" y="79"/>
                  </a:lnTo>
                  <a:lnTo>
                    <a:pt x="0" y="131"/>
                  </a:lnTo>
                  <a:lnTo>
                    <a:pt x="0" y="236"/>
                  </a:lnTo>
                  <a:lnTo>
                    <a:pt x="0" y="314"/>
                  </a:lnTo>
                  <a:lnTo>
                    <a:pt x="52" y="392"/>
                  </a:lnTo>
                  <a:lnTo>
                    <a:pt x="131" y="445"/>
                  </a:lnTo>
                  <a:lnTo>
                    <a:pt x="235" y="445"/>
                  </a:lnTo>
                  <a:lnTo>
                    <a:pt x="522" y="471"/>
                  </a:lnTo>
                  <a:lnTo>
                    <a:pt x="809" y="523"/>
                  </a:lnTo>
                  <a:lnTo>
                    <a:pt x="1097" y="575"/>
                  </a:lnTo>
                  <a:lnTo>
                    <a:pt x="1358" y="680"/>
                  </a:lnTo>
                  <a:lnTo>
                    <a:pt x="1619" y="836"/>
                  </a:lnTo>
                  <a:lnTo>
                    <a:pt x="1880" y="993"/>
                  </a:lnTo>
                  <a:lnTo>
                    <a:pt x="2089" y="1176"/>
                  </a:lnTo>
                  <a:lnTo>
                    <a:pt x="2298" y="1385"/>
                  </a:lnTo>
                  <a:lnTo>
                    <a:pt x="2376" y="1463"/>
                  </a:lnTo>
                  <a:lnTo>
                    <a:pt x="2480" y="1489"/>
                  </a:lnTo>
                  <a:lnTo>
                    <a:pt x="2585" y="1489"/>
                  </a:lnTo>
                  <a:lnTo>
                    <a:pt x="2637" y="1463"/>
                  </a:lnTo>
                  <a:lnTo>
                    <a:pt x="2663" y="1463"/>
                  </a:lnTo>
                  <a:lnTo>
                    <a:pt x="2715" y="1385"/>
                  </a:lnTo>
                  <a:lnTo>
                    <a:pt x="2741" y="1306"/>
                  </a:lnTo>
                  <a:lnTo>
                    <a:pt x="2741" y="1228"/>
                  </a:lnTo>
                  <a:lnTo>
                    <a:pt x="2715" y="1150"/>
                  </a:lnTo>
                  <a:lnTo>
                    <a:pt x="2480" y="862"/>
                  </a:lnTo>
                  <a:lnTo>
                    <a:pt x="2219" y="653"/>
                  </a:lnTo>
                  <a:lnTo>
                    <a:pt x="1906" y="445"/>
                  </a:lnTo>
                  <a:lnTo>
                    <a:pt x="1619" y="288"/>
                  </a:lnTo>
                  <a:lnTo>
                    <a:pt x="1279" y="157"/>
                  </a:lnTo>
                  <a:lnTo>
                    <a:pt x="940" y="5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8302;p116">
              <a:extLst>
                <a:ext uri="{FF2B5EF4-FFF2-40B4-BE49-F238E27FC236}">
                  <a16:creationId xmlns:a16="http://schemas.microsoft.com/office/drawing/2014/main" id="{E74F15D7-7149-5834-2D12-B3C3AD3C180A}"/>
                </a:ext>
              </a:extLst>
            </p:cNvPr>
            <p:cNvSpPr/>
            <p:nvPr/>
          </p:nvSpPr>
          <p:spPr>
            <a:xfrm>
              <a:off x="5389900" y="2225650"/>
              <a:ext cx="66600" cy="21575"/>
            </a:xfrm>
            <a:custGeom>
              <a:avLst/>
              <a:gdLst/>
              <a:ahLst/>
              <a:cxnLst/>
              <a:rect l="l" t="t" r="r" b="b"/>
              <a:pathLst>
                <a:path w="2664" h="863" extrusionOk="0">
                  <a:moveTo>
                    <a:pt x="1619" y="1"/>
                  </a:moveTo>
                  <a:lnTo>
                    <a:pt x="1306" y="27"/>
                  </a:lnTo>
                  <a:lnTo>
                    <a:pt x="993" y="79"/>
                  </a:lnTo>
                  <a:lnTo>
                    <a:pt x="705" y="157"/>
                  </a:lnTo>
                  <a:lnTo>
                    <a:pt x="418" y="288"/>
                  </a:lnTo>
                  <a:lnTo>
                    <a:pt x="131" y="418"/>
                  </a:lnTo>
                  <a:lnTo>
                    <a:pt x="131" y="444"/>
                  </a:lnTo>
                  <a:lnTo>
                    <a:pt x="53" y="497"/>
                  </a:lnTo>
                  <a:lnTo>
                    <a:pt x="27" y="575"/>
                  </a:lnTo>
                  <a:lnTo>
                    <a:pt x="0" y="653"/>
                  </a:lnTo>
                  <a:lnTo>
                    <a:pt x="27" y="732"/>
                  </a:lnTo>
                  <a:lnTo>
                    <a:pt x="79" y="784"/>
                  </a:lnTo>
                  <a:lnTo>
                    <a:pt x="131" y="836"/>
                  </a:lnTo>
                  <a:lnTo>
                    <a:pt x="183" y="862"/>
                  </a:lnTo>
                  <a:lnTo>
                    <a:pt x="235" y="862"/>
                  </a:lnTo>
                  <a:lnTo>
                    <a:pt x="340" y="836"/>
                  </a:lnTo>
                  <a:lnTo>
                    <a:pt x="575" y="706"/>
                  </a:lnTo>
                  <a:lnTo>
                    <a:pt x="810" y="601"/>
                  </a:lnTo>
                  <a:lnTo>
                    <a:pt x="1071" y="523"/>
                  </a:lnTo>
                  <a:lnTo>
                    <a:pt x="1306" y="497"/>
                  </a:lnTo>
                  <a:lnTo>
                    <a:pt x="1567" y="471"/>
                  </a:lnTo>
                  <a:lnTo>
                    <a:pt x="1828" y="497"/>
                  </a:lnTo>
                  <a:lnTo>
                    <a:pt x="2089" y="523"/>
                  </a:lnTo>
                  <a:lnTo>
                    <a:pt x="2350" y="601"/>
                  </a:lnTo>
                  <a:lnTo>
                    <a:pt x="2429" y="627"/>
                  </a:lnTo>
                  <a:lnTo>
                    <a:pt x="2507" y="601"/>
                  </a:lnTo>
                  <a:lnTo>
                    <a:pt x="2585" y="549"/>
                  </a:lnTo>
                  <a:lnTo>
                    <a:pt x="2637" y="497"/>
                  </a:lnTo>
                  <a:lnTo>
                    <a:pt x="2664" y="392"/>
                  </a:lnTo>
                  <a:lnTo>
                    <a:pt x="2664" y="314"/>
                  </a:lnTo>
                  <a:lnTo>
                    <a:pt x="2611" y="236"/>
                  </a:lnTo>
                  <a:lnTo>
                    <a:pt x="2533" y="183"/>
                  </a:lnTo>
                  <a:lnTo>
                    <a:pt x="2246" y="79"/>
                  </a:lnTo>
                  <a:lnTo>
                    <a:pt x="1933" y="27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8303;p116">
              <a:extLst>
                <a:ext uri="{FF2B5EF4-FFF2-40B4-BE49-F238E27FC236}">
                  <a16:creationId xmlns:a16="http://schemas.microsoft.com/office/drawing/2014/main" id="{2A648DF2-58FD-0B90-3935-A2A1948584C7}"/>
                </a:ext>
              </a:extLst>
            </p:cNvPr>
            <p:cNvSpPr/>
            <p:nvPr/>
          </p:nvSpPr>
          <p:spPr>
            <a:xfrm>
              <a:off x="5369675" y="2099675"/>
              <a:ext cx="401450" cy="447150"/>
            </a:xfrm>
            <a:custGeom>
              <a:avLst/>
              <a:gdLst/>
              <a:ahLst/>
              <a:cxnLst/>
              <a:rect l="l" t="t" r="r" b="b"/>
              <a:pathLst>
                <a:path w="16058" h="17886" extrusionOk="0">
                  <a:moveTo>
                    <a:pt x="8355" y="1"/>
                  </a:moveTo>
                  <a:lnTo>
                    <a:pt x="7546" y="27"/>
                  </a:lnTo>
                  <a:lnTo>
                    <a:pt x="6815" y="105"/>
                  </a:lnTo>
                  <a:lnTo>
                    <a:pt x="6110" y="236"/>
                  </a:lnTo>
                  <a:lnTo>
                    <a:pt x="5483" y="392"/>
                  </a:lnTo>
                  <a:lnTo>
                    <a:pt x="4882" y="627"/>
                  </a:lnTo>
                  <a:lnTo>
                    <a:pt x="4334" y="888"/>
                  </a:lnTo>
                  <a:lnTo>
                    <a:pt x="3812" y="1175"/>
                  </a:lnTo>
                  <a:lnTo>
                    <a:pt x="3342" y="1489"/>
                  </a:lnTo>
                  <a:lnTo>
                    <a:pt x="2924" y="1854"/>
                  </a:lnTo>
                  <a:lnTo>
                    <a:pt x="2533" y="2220"/>
                  </a:lnTo>
                  <a:lnTo>
                    <a:pt x="2193" y="2611"/>
                  </a:lnTo>
                  <a:lnTo>
                    <a:pt x="1854" y="3029"/>
                  </a:lnTo>
                  <a:lnTo>
                    <a:pt x="1593" y="3473"/>
                  </a:lnTo>
                  <a:lnTo>
                    <a:pt x="1332" y="3891"/>
                  </a:lnTo>
                  <a:lnTo>
                    <a:pt x="1097" y="4335"/>
                  </a:lnTo>
                  <a:lnTo>
                    <a:pt x="888" y="4779"/>
                  </a:lnTo>
                  <a:lnTo>
                    <a:pt x="731" y="5222"/>
                  </a:lnTo>
                  <a:lnTo>
                    <a:pt x="574" y="5666"/>
                  </a:lnTo>
                  <a:lnTo>
                    <a:pt x="444" y="6084"/>
                  </a:lnTo>
                  <a:lnTo>
                    <a:pt x="261" y="6893"/>
                  </a:lnTo>
                  <a:lnTo>
                    <a:pt x="131" y="7624"/>
                  </a:lnTo>
                  <a:lnTo>
                    <a:pt x="52" y="8251"/>
                  </a:lnTo>
                  <a:lnTo>
                    <a:pt x="26" y="8721"/>
                  </a:lnTo>
                  <a:lnTo>
                    <a:pt x="0" y="9139"/>
                  </a:lnTo>
                  <a:lnTo>
                    <a:pt x="78" y="8643"/>
                  </a:lnTo>
                  <a:lnTo>
                    <a:pt x="183" y="8173"/>
                  </a:lnTo>
                  <a:lnTo>
                    <a:pt x="287" y="7729"/>
                  </a:lnTo>
                  <a:lnTo>
                    <a:pt x="392" y="7285"/>
                  </a:lnTo>
                  <a:lnTo>
                    <a:pt x="522" y="6893"/>
                  </a:lnTo>
                  <a:lnTo>
                    <a:pt x="653" y="6502"/>
                  </a:lnTo>
                  <a:lnTo>
                    <a:pt x="809" y="6136"/>
                  </a:lnTo>
                  <a:lnTo>
                    <a:pt x="966" y="5797"/>
                  </a:lnTo>
                  <a:lnTo>
                    <a:pt x="1123" y="5483"/>
                  </a:lnTo>
                  <a:lnTo>
                    <a:pt x="1306" y="5170"/>
                  </a:lnTo>
                  <a:lnTo>
                    <a:pt x="1488" y="4883"/>
                  </a:lnTo>
                  <a:lnTo>
                    <a:pt x="1671" y="4622"/>
                  </a:lnTo>
                  <a:lnTo>
                    <a:pt x="1880" y="4361"/>
                  </a:lnTo>
                  <a:lnTo>
                    <a:pt x="2089" y="4126"/>
                  </a:lnTo>
                  <a:lnTo>
                    <a:pt x="2298" y="3917"/>
                  </a:lnTo>
                  <a:lnTo>
                    <a:pt x="2507" y="3708"/>
                  </a:lnTo>
                  <a:lnTo>
                    <a:pt x="2742" y="3525"/>
                  </a:lnTo>
                  <a:lnTo>
                    <a:pt x="2977" y="3369"/>
                  </a:lnTo>
                  <a:lnTo>
                    <a:pt x="3446" y="3081"/>
                  </a:lnTo>
                  <a:lnTo>
                    <a:pt x="3943" y="2846"/>
                  </a:lnTo>
                  <a:lnTo>
                    <a:pt x="4439" y="2664"/>
                  </a:lnTo>
                  <a:lnTo>
                    <a:pt x="4961" y="2507"/>
                  </a:lnTo>
                  <a:lnTo>
                    <a:pt x="5483" y="2429"/>
                  </a:lnTo>
                  <a:lnTo>
                    <a:pt x="6005" y="2376"/>
                  </a:lnTo>
                  <a:lnTo>
                    <a:pt x="6527" y="2350"/>
                  </a:lnTo>
                  <a:lnTo>
                    <a:pt x="7049" y="2350"/>
                  </a:lnTo>
                  <a:lnTo>
                    <a:pt x="7546" y="2403"/>
                  </a:lnTo>
                  <a:lnTo>
                    <a:pt x="8042" y="2481"/>
                  </a:lnTo>
                  <a:lnTo>
                    <a:pt x="8538" y="2559"/>
                  </a:lnTo>
                  <a:lnTo>
                    <a:pt x="9008" y="2664"/>
                  </a:lnTo>
                  <a:lnTo>
                    <a:pt x="9452" y="2768"/>
                  </a:lnTo>
                  <a:lnTo>
                    <a:pt x="10235" y="3003"/>
                  </a:lnTo>
                  <a:lnTo>
                    <a:pt x="10914" y="3264"/>
                  </a:lnTo>
                  <a:lnTo>
                    <a:pt x="11436" y="3473"/>
                  </a:lnTo>
                  <a:lnTo>
                    <a:pt x="11880" y="3682"/>
                  </a:lnTo>
                  <a:lnTo>
                    <a:pt x="11827" y="4021"/>
                  </a:lnTo>
                  <a:lnTo>
                    <a:pt x="11775" y="4335"/>
                  </a:lnTo>
                  <a:lnTo>
                    <a:pt x="11749" y="5013"/>
                  </a:lnTo>
                  <a:lnTo>
                    <a:pt x="11749" y="5692"/>
                  </a:lnTo>
                  <a:lnTo>
                    <a:pt x="11801" y="6397"/>
                  </a:lnTo>
                  <a:lnTo>
                    <a:pt x="11906" y="7076"/>
                  </a:lnTo>
                  <a:lnTo>
                    <a:pt x="12010" y="7729"/>
                  </a:lnTo>
                  <a:lnTo>
                    <a:pt x="12167" y="8382"/>
                  </a:lnTo>
                  <a:lnTo>
                    <a:pt x="12323" y="9008"/>
                  </a:lnTo>
                  <a:lnTo>
                    <a:pt x="12480" y="9583"/>
                  </a:lnTo>
                  <a:lnTo>
                    <a:pt x="12663" y="10105"/>
                  </a:lnTo>
                  <a:lnTo>
                    <a:pt x="12976" y="10992"/>
                  </a:lnTo>
                  <a:lnTo>
                    <a:pt x="13211" y="11567"/>
                  </a:lnTo>
                  <a:lnTo>
                    <a:pt x="13290" y="11776"/>
                  </a:lnTo>
                  <a:lnTo>
                    <a:pt x="13394" y="12063"/>
                  </a:lnTo>
                  <a:lnTo>
                    <a:pt x="13498" y="12324"/>
                  </a:lnTo>
                  <a:lnTo>
                    <a:pt x="13577" y="12611"/>
                  </a:lnTo>
                  <a:lnTo>
                    <a:pt x="13603" y="12898"/>
                  </a:lnTo>
                  <a:lnTo>
                    <a:pt x="13655" y="13159"/>
                  </a:lnTo>
                  <a:lnTo>
                    <a:pt x="13655" y="13447"/>
                  </a:lnTo>
                  <a:lnTo>
                    <a:pt x="13655" y="13969"/>
                  </a:lnTo>
                  <a:lnTo>
                    <a:pt x="13577" y="14517"/>
                  </a:lnTo>
                  <a:lnTo>
                    <a:pt x="13472" y="15013"/>
                  </a:lnTo>
                  <a:lnTo>
                    <a:pt x="13316" y="15509"/>
                  </a:lnTo>
                  <a:lnTo>
                    <a:pt x="13159" y="15953"/>
                  </a:lnTo>
                  <a:lnTo>
                    <a:pt x="12950" y="16371"/>
                  </a:lnTo>
                  <a:lnTo>
                    <a:pt x="12767" y="16762"/>
                  </a:lnTo>
                  <a:lnTo>
                    <a:pt x="12585" y="17076"/>
                  </a:lnTo>
                  <a:lnTo>
                    <a:pt x="12402" y="17363"/>
                  </a:lnTo>
                  <a:lnTo>
                    <a:pt x="12141" y="17755"/>
                  </a:lnTo>
                  <a:lnTo>
                    <a:pt x="12010" y="17885"/>
                  </a:lnTo>
                  <a:lnTo>
                    <a:pt x="12506" y="17520"/>
                  </a:lnTo>
                  <a:lnTo>
                    <a:pt x="12950" y="17102"/>
                  </a:lnTo>
                  <a:lnTo>
                    <a:pt x="13368" y="16632"/>
                  </a:lnTo>
                  <a:lnTo>
                    <a:pt x="13786" y="16136"/>
                  </a:lnTo>
                  <a:lnTo>
                    <a:pt x="14151" y="15561"/>
                  </a:lnTo>
                  <a:lnTo>
                    <a:pt x="14491" y="14961"/>
                  </a:lnTo>
                  <a:lnTo>
                    <a:pt x="14804" y="14334"/>
                  </a:lnTo>
                  <a:lnTo>
                    <a:pt x="15091" y="13682"/>
                  </a:lnTo>
                  <a:lnTo>
                    <a:pt x="15326" y="13003"/>
                  </a:lnTo>
                  <a:lnTo>
                    <a:pt x="15535" y="12298"/>
                  </a:lnTo>
                  <a:lnTo>
                    <a:pt x="15718" y="11567"/>
                  </a:lnTo>
                  <a:lnTo>
                    <a:pt x="15874" y="10836"/>
                  </a:lnTo>
                  <a:lnTo>
                    <a:pt x="15979" y="10079"/>
                  </a:lnTo>
                  <a:lnTo>
                    <a:pt x="16031" y="9348"/>
                  </a:lnTo>
                  <a:lnTo>
                    <a:pt x="16057" y="8590"/>
                  </a:lnTo>
                  <a:lnTo>
                    <a:pt x="16057" y="7859"/>
                  </a:lnTo>
                  <a:lnTo>
                    <a:pt x="16005" y="7128"/>
                  </a:lnTo>
                  <a:lnTo>
                    <a:pt x="15900" y="6397"/>
                  </a:lnTo>
                  <a:lnTo>
                    <a:pt x="15744" y="5692"/>
                  </a:lnTo>
                  <a:lnTo>
                    <a:pt x="15561" y="5013"/>
                  </a:lnTo>
                  <a:lnTo>
                    <a:pt x="15326" y="4361"/>
                  </a:lnTo>
                  <a:lnTo>
                    <a:pt x="15039" y="3734"/>
                  </a:lnTo>
                  <a:lnTo>
                    <a:pt x="14699" y="3134"/>
                  </a:lnTo>
                  <a:lnTo>
                    <a:pt x="14517" y="2846"/>
                  </a:lnTo>
                  <a:lnTo>
                    <a:pt x="14308" y="2585"/>
                  </a:lnTo>
                  <a:lnTo>
                    <a:pt x="14099" y="2324"/>
                  </a:lnTo>
                  <a:lnTo>
                    <a:pt x="13864" y="2063"/>
                  </a:lnTo>
                  <a:lnTo>
                    <a:pt x="13629" y="1828"/>
                  </a:lnTo>
                  <a:lnTo>
                    <a:pt x="13368" y="1619"/>
                  </a:lnTo>
                  <a:lnTo>
                    <a:pt x="13107" y="1384"/>
                  </a:lnTo>
                  <a:lnTo>
                    <a:pt x="12820" y="1202"/>
                  </a:lnTo>
                  <a:lnTo>
                    <a:pt x="12506" y="993"/>
                  </a:lnTo>
                  <a:lnTo>
                    <a:pt x="12219" y="836"/>
                  </a:lnTo>
                  <a:lnTo>
                    <a:pt x="11880" y="679"/>
                  </a:lnTo>
                  <a:lnTo>
                    <a:pt x="11540" y="523"/>
                  </a:lnTo>
                  <a:lnTo>
                    <a:pt x="11201" y="392"/>
                  </a:lnTo>
                  <a:lnTo>
                    <a:pt x="10809" y="288"/>
                  </a:lnTo>
                  <a:lnTo>
                    <a:pt x="10444" y="209"/>
                  </a:lnTo>
                  <a:lnTo>
                    <a:pt x="10026" y="131"/>
                  </a:lnTo>
                  <a:lnTo>
                    <a:pt x="9634" y="53"/>
                  </a:lnTo>
                  <a:lnTo>
                    <a:pt x="9190" y="27"/>
                  </a:lnTo>
                  <a:lnTo>
                    <a:pt x="83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8304;p116">
              <a:extLst>
                <a:ext uri="{FF2B5EF4-FFF2-40B4-BE49-F238E27FC236}">
                  <a16:creationId xmlns:a16="http://schemas.microsoft.com/office/drawing/2014/main" id="{8EA531AE-4929-BE48-684F-762BD38B2DC9}"/>
                </a:ext>
              </a:extLst>
            </p:cNvPr>
            <p:cNvSpPr/>
            <p:nvPr/>
          </p:nvSpPr>
          <p:spPr>
            <a:xfrm>
              <a:off x="5675150" y="2371200"/>
              <a:ext cx="101175" cy="108375"/>
            </a:xfrm>
            <a:custGeom>
              <a:avLst/>
              <a:gdLst/>
              <a:ahLst/>
              <a:cxnLst/>
              <a:rect l="l" t="t" r="r" b="b"/>
              <a:pathLst>
                <a:path w="4047" h="4335" extrusionOk="0">
                  <a:moveTo>
                    <a:pt x="2350" y="1"/>
                  </a:moveTo>
                  <a:lnTo>
                    <a:pt x="2115" y="27"/>
                  </a:lnTo>
                  <a:lnTo>
                    <a:pt x="1880" y="53"/>
                  </a:lnTo>
                  <a:lnTo>
                    <a:pt x="1671" y="131"/>
                  </a:lnTo>
                  <a:lnTo>
                    <a:pt x="1462" y="210"/>
                  </a:lnTo>
                  <a:lnTo>
                    <a:pt x="1253" y="314"/>
                  </a:lnTo>
                  <a:lnTo>
                    <a:pt x="1071" y="419"/>
                  </a:lnTo>
                  <a:lnTo>
                    <a:pt x="888" y="575"/>
                  </a:lnTo>
                  <a:lnTo>
                    <a:pt x="705" y="732"/>
                  </a:lnTo>
                  <a:lnTo>
                    <a:pt x="548" y="889"/>
                  </a:lnTo>
                  <a:lnTo>
                    <a:pt x="418" y="1071"/>
                  </a:lnTo>
                  <a:lnTo>
                    <a:pt x="313" y="1280"/>
                  </a:lnTo>
                  <a:lnTo>
                    <a:pt x="209" y="1489"/>
                  </a:lnTo>
                  <a:lnTo>
                    <a:pt x="131" y="1724"/>
                  </a:lnTo>
                  <a:lnTo>
                    <a:pt x="78" y="1959"/>
                  </a:lnTo>
                  <a:lnTo>
                    <a:pt x="0" y="2586"/>
                  </a:lnTo>
                  <a:lnTo>
                    <a:pt x="0" y="3108"/>
                  </a:lnTo>
                  <a:lnTo>
                    <a:pt x="26" y="3526"/>
                  </a:lnTo>
                  <a:lnTo>
                    <a:pt x="78" y="3865"/>
                  </a:lnTo>
                  <a:lnTo>
                    <a:pt x="131" y="3996"/>
                  </a:lnTo>
                  <a:lnTo>
                    <a:pt x="183" y="4100"/>
                  </a:lnTo>
                  <a:lnTo>
                    <a:pt x="261" y="4178"/>
                  </a:lnTo>
                  <a:lnTo>
                    <a:pt x="339" y="4257"/>
                  </a:lnTo>
                  <a:lnTo>
                    <a:pt x="418" y="4309"/>
                  </a:lnTo>
                  <a:lnTo>
                    <a:pt x="522" y="4335"/>
                  </a:lnTo>
                  <a:lnTo>
                    <a:pt x="731" y="4335"/>
                  </a:lnTo>
                  <a:lnTo>
                    <a:pt x="1097" y="4283"/>
                  </a:lnTo>
                  <a:lnTo>
                    <a:pt x="1462" y="4231"/>
                  </a:lnTo>
                  <a:lnTo>
                    <a:pt x="1802" y="4126"/>
                  </a:lnTo>
                  <a:lnTo>
                    <a:pt x="2115" y="4048"/>
                  </a:lnTo>
                  <a:lnTo>
                    <a:pt x="2376" y="3917"/>
                  </a:lnTo>
                  <a:lnTo>
                    <a:pt x="2637" y="3813"/>
                  </a:lnTo>
                  <a:lnTo>
                    <a:pt x="2872" y="3682"/>
                  </a:lnTo>
                  <a:lnTo>
                    <a:pt x="3081" y="3526"/>
                  </a:lnTo>
                  <a:lnTo>
                    <a:pt x="3264" y="3369"/>
                  </a:lnTo>
                  <a:lnTo>
                    <a:pt x="3420" y="3212"/>
                  </a:lnTo>
                  <a:lnTo>
                    <a:pt x="3577" y="3056"/>
                  </a:lnTo>
                  <a:lnTo>
                    <a:pt x="3708" y="2873"/>
                  </a:lnTo>
                  <a:lnTo>
                    <a:pt x="3812" y="2690"/>
                  </a:lnTo>
                  <a:lnTo>
                    <a:pt x="3890" y="2507"/>
                  </a:lnTo>
                  <a:lnTo>
                    <a:pt x="3942" y="2325"/>
                  </a:lnTo>
                  <a:lnTo>
                    <a:pt x="3995" y="2142"/>
                  </a:lnTo>
                  <a:lnTo>
                    <a:pt x="4021" y="1959"/>
                  </a:lnTo>
                  <a:lnTo>
                    <a:pt x="4047" y="1776"/>
                  </a:lnTo>
                  <a:lnTo>
                    <a:pt x="4047" y="1620"/>
                  </a:lnTo>
                  <a:lnTo>
                    <a:pt x="4021" y="1437"/>
                  </a:lnTo>
                  <a:lnTo>
                    <a:pt x="3942" y="1097"/>
                  </a:lnTo>
                  <a:lnTo>
                    <a:pt x="3812" y="784"/>
                  </a:lnTo>
                  <a:lnTo>
                    <a:pt x="3629" y="523"/>
                  </a:lnTo>
                  <a:lnTo>
                    <a:pt x="3525" y="419"/>
                  </a:lnTo>
                  <a:lnTo>
                    <a:pt x="3394" y="314"/>
                  </a:lnTo>
                  <a:lnTo>
                    <a:pt x="3264" y="210"/>
                  </a:lnTo>
                  <a:lnTo>
                    <a:pt x="3133" y="131"/>
                  </a:lnTo>
                  <a:lnTo>
                    <a:pt x="2976" y="79"/>
                  </a:lnTo>
                  <a:lnTo>
                    <a:pt x="2846" y="27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8305;p116">
              <a:extLst>
                <a:ext uri="{FF2B5EF4-FFF2-40B4-BE49-F238E27FC236}">
                  <a16:creationId xmlns:a16="http://schemas.microsoft.com/office/drawing/2014/main" id="{9983E72F-895F-C17D-6A12-E1BB6EDB73FB}"/>
                </a:ext>
              </a:extLst>
            </p:cNvPr>
            <p:cNvSpPr/>
            <p:nvPr/>
          </p:nvSpPr>
          <p:spPr>
            <a:xfrm>
              <a:off x="5423850" y="2448225"/>
              <a:ext cx="89450" cy="68575"/>
            </a:xfrm>
            <a:custGeom>
              <a:avLst/>
              <a:gdLst/>
              <a:ahLst/>
              <a:cxnLst/>
              <a:rect l="l" t="t" r="r" b="b"/>
              <a:pathLst>
                <a:path w="3578" h="2743" extrusionOk="0">
                  <a:moveTo>
                    <a:pt x="3499" y="1"/>
                  </a:moveTo>
                  <a:lnTo>
                    <a:pt x="3159" y="183"/>
                  </a:lnTo>
                  <a:lnTo>
                    <a:pt x="2794" y="340"/>
                  </a:lnTo>
                  <a:lnTo>
                    <a:pt x="2428" y="471"/>
                  </a:lnTo>
                  <a:lnTo>
                    <a:pt x="2063" y="601"/>
                  </a:lnTo>
                  <a:lnTo>
                    <a:pt x="1671" y="706"/>
                  </a:lnTo>
                  <a:lnTo>
                    <a:pt x="1279" y="784"/>
                  </a:lnTo>
                  <a:lnTo>
                    <a:pt x="914" y="836"/>
                  </a:lnTo>
                  <a:lnTo>
                    <a:pt x="522" y="888"/>
                  </a:lnTo>
                  <a:lnTo>
                    <a:pt x="0" y="888"/>
                  </a:lnTo>
                  <a:lnTo>
                    <a:pt x="157" y="1332"/>
                  </a:lnTo>
                  <a:lnTo>
                    <a:pt x="313" y="1802"/>
                  </a:lnTo>
                  <a:lnTo>
                    <a:pt x="444" y="2272"/>
                  </a:lnTo>
                  <a:lnTo>
                    <a:pt x="575" y="2742"/>
                  </a:lnTo>
                  <a:lnTo>
                    <a:pt x="914" y="2742"/>
                  </a:lnTo>
                  <a:lnTo>
                    <a:pt x="1462" y="2664"/>
                  </a:lnTo>
                  <a:lnTo>
                    <a:pt x="1932" y="2559"/>
                  </a:lnTo>
                  <a:lnTo>
                    <a:pt x="2324" y="2429"/>
                  </a:lnTo>
                  <a:lnTo>
                    <a:pt x="2637" y="2272"/>
                  </a:lnTo>
                  <a:lnTo>
                    <a:pt x="2924" y="2089"/>
                  </a:lnTo>
                  <a:lnTo>
                    <a:pt x="3133" y="1881"/>
                  </a:lnTo>
                  <a:lnTo>
                    <a:pt x="3290" y="1672"/>
                  </a:lnTo>
                  <a:lnTo>
                    <a:pt x="3420" y="1463"/>
                  </a:lnTo>
                  <a:lnTo>
                    <a:pt x="3499" y="1228"/>
                  </a:lnTo>
                  <a:lnTo>
                    <a:pt x="3551" y="993"/>
                  </a:lnTo>
                  <a:lnTo>
                    <a:pt x="3577" y="758"/>
                  </a:lnTo>
                  <a:lnTo>
                    <a:pt x="3577" y="523"/>
                  </a:lnTo>
                  <a:lnTo>
                    <a:pt x="3551" y="262"/>
                  </a:lnTo>
                  <a:lnTo>
                    <a:pt x="3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8306;p116">
              <a:extLst>
                <a:ext uri="{FF2B5EF4-FFF2-40B4-BE49-F238E27FC236}">
                  <a16:creationId xmlns:a16="http://schemas.microsoft.com/office/drawing/2014/main" id="{EEDA66A7-CB5B-59E2-2993-4CD8CA6B608A}"/>
                </a:ext>
              </a:extLst>
            </p:cNvPr>
            <p:cNvSpPr/>
            <p:nvPr/>
          </p:nvSpPr>
          <p:spPr>
            <a:xfrm>
              <a:off x="5436900" y="2446925"/>
              <a:ext cx="76400" cy="35925"/>
            </a:xfrm>
            <a:custGeom>
              <a:avLst/>
              <a:gdLst/>
              <a:ahLst/>
              <a:cxnLst/>
              <a:rect l="l" t="t" r="r" b="b"/>
              <a:pathLst>
                <a:path w="3056" h="1437" extrusionOk="0">
                  <a:moveTo>
                    <a:pt x="2977" y="1"/>
                  </a:moveTo>
                  <a:lnTo>
                    <a:pt x="2637" y="183"/>
                  </a:lnTo>
                  <a:lnTo>
                    <a:pt x="2272" y="340"/>
                  </a:lnTo>
                  <a:lnTo>
                    <a:pt x="1906" y="470"/>
                  </a:lnTo>
                  <a:lnTo>
                    <a:pt x="1541" y="601"/>
                  </a:lnTo>
                  <a:lnTo>
                    <a:pt x="1149" y="705"/>
                  </a:lnTo>
                  <a:lnTo>
                    <a:pt x="757" y="784"/>
                  </a:lnTo>
                  <a:lnTo>
                    <a:pt x="392" y="836"/>
                  </a:lnTo>
                  <a:lnTo>
                    <a:pt x="0" y="888"/>
                  </a:lnTo>
                  <a:lnTo>
                    <a:pt x="183" y="1436"/>
                  </a:lnTo>
                  <a:lnTo>
                    <a:pt x="705" y="1384"/>
                  </a:lnTo>
                  <a:lnTo>
                    <a:pt x="1175" y="1306"/>
                  </a:lnTo>
                  <a:lnTo>
                    <a:pt x="1619" y="1202"/>
                  </a:lnTo>
                  <a:lnTo>
                    <a:pt x="2011" y="1123"/>
                  </a:lnTo>
                  <a:lnTo>
                    <a:pt x="2350" y="993"/>
                  </a:lnTo>
                  <a:lnTo>
                    <a:pt x="2637" y="862"/>
                  </a:lnTo>
                  <a:lnTo>
                    <a:pt x="2872" y="705"/>
                  </a:lnTo>
                  <a:lnTo>
                    <a:pt x="3055" y="523"/>
                  </a:lnTo>
                  <a:lnTo>
                    <a:pt x="3029" y="262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8307;p116">
              <a:extLst>
                <a:ext uri="{FF2B5EF4-FFF2-40B4-BE49-F238E27FC236}">
                  <a16:creationId xmlns:a16="http://schemas.microsoft.com/office/drawing/2014/main" id="{09FE3E32-798F-EB86-84ED-4B3A5CCA6816}"/>
                </a:ext>
              </a:extLst>
            </p:cNvPr>
            <p:cNvSpPr/>
            <p:nvPr/>
          </p:nvSpPr>
          <p:spPr>
            <a:xfrm>
              <a:off x="5446675" y="2484125"/>
              <a:ext cx="62700" cy="32025"/>
            </a:xfrm>
            <a:custGeom>
              <a:avLst/>
              <a:gdLst/>
              <a:ahLst/>
              <a:cxnLst/>
              <a:rect l="l" t="t" r="r" b="b"/>
              <a:pathLst>
                <a:path w="2508" h="1281" extrusionOk="0">
                  <a:moveTo>
                    <a:pt x="2507" y="1"/>
                  </a:moveTo>
                  <a:lnTo>
                    <a:pt x="2064" y="53"/>
                  </a:lnTo>
                  <a:lnTo>
                    <a:pt x="1646" y="157"/>
                  </a:lnTo>
                  <a:lnTo>
                    <a:pt x="1228" y="288"/>
                  </a:lnTo>
                  <a:lnTo>
                    <a:pt x="810" y="471"/>
                  </a:lnTo>
                  <a:lnTo>
                    <a:pt x="575" y="627"/>
                  </a:lnTo>
                  <a:lnTo>
                    <a:pt x="340" y="810"/>
                  </a:lnTo>
                  <a:lnTo>
                    <a:pt x="158" y="1019"/>
                  </a:lnTo>
                  <a:lnTo>
                    <a:pt x="1" y="1280"/>
                  </a:lnTo>
                  <a:lnTo>
                    <a:pt x="1" y="1280"/>
                  </a:lnTo>
                  <a:lnTo>
                    <a:pt x="549" y="1202"/>
                  </a:lnTo>
                  <a:lnTo>
                    <a:pt x="1019" y="1097"/>
                  </a:lnTo>
                  <a:lnTo>
                    <a:pt x="1411" y="967"/>
                  </a:lnTo>
                  <a:lnTo>
                    <a:pt x="1724" y="784"/>
                  </a:lnTo>
                  <a:lnTo>
                    <a:pt x="2011" y="601"/>
                  </a:lnTo>
                  <a:lnTo>
                    <a:pt x="2220" y="418"/>
                  </a:lnTo>
                  <a:lnTo>
                    <a:pt x="2377" y="21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8308;p116">
              <a:extLst>
                <a:ext uri="{FF2B5EF4-FFF2-40B4-BE49-F238E27FC236}">
                  <a16:creationId xmlns:a16="http://schemas.microsoft.com/office/drawing/2014/main" id="{2F2BD813-2060-6F62-5F01-F3977432857A}"/>
                </a:ext>
              </a:extLst>
            </p:cNvPr>
            <p:cNvSpPr/>
            <p:nvPr/>
          </p:nvSpPr>
          <p:spPr>
            <a:xfrm>
              <a:off x="5791975" y="2138200"/>
              <a:ext cx="236300" cy="276125"/>
            </a:xfrm>
            <a:custGeom>
              <a:avLst/>
              <a:gdLst/>
              <a:ahLst/>
              <a:cxnLst/>
              <a:rect l="l" t="t" r="r" b="b"/>
              <a:pathLst>
                <a:path w="9452" h="11045" extrusionOk="0">
                  <a:moveTo>
                    <a:pt x="4204" y="0"/>
                  </a:moveTo>
                  <a:lnTo>
                    <a:pt x="3812" y="26"/>
                  </a:lnTo>
                  <a:lnTo>
                    <a:pt x="3395" y="78"/>
                  </a:lnTo>
                  <a:lnTo>
                    <a:pt x="2977" y="157"/>
                  </a:lnTo>
                  <a:lnTo>
                    <a:pt x="2559" y="287"/>
                  </a:lnTo>
                  <a:lnTo>
                    <a:pt x="2168" y="444"/>
                  </a:lnTo>
                  <a:lnTo>
                    <a:pt x="1828" y="627"/>
                  </a:lnTo>
                  <a:lnTo>
                    <a:pt x="1489" y="809"/>
                  </a:lnTo>
                  <a:lnTo>
                    <a:pt x="1228" y="1018"/>
                  </a:lnTo>
                  <a:lnTo>
                    <a:pt x="967" y="1227"/>
                  </a:lnTo>
                  <a:lnTo>
                    <a:pt x="758" y="1436"/>
                  </a:lnTo>
                  <a:lnTo>
                    <a:pt x="575" y="1671"/>
                  </a:lnTo>
                  <a:lnTo>
                    <a:pt x="418" y="1880"/>
                  </a:lnTo>
                  <a:lnTo>
                    <a:pt x="288" y="2115"/>
                  </a:lnTo>
                  <a:lnTo>
                    <a:pt x="183" y="2376"/>
                  </a:lnTo>
                  <a:lnTo>
                    <a:pt x="105" y="2611"/>
                  </a:lnTo>
                  <a:lnTo>
                    <a:pt x="53" y="2846"/>
                  </a:lnTo>
                  <a:lnTo>
                    <a:pt x="1" y="3081"/>
                  </a:lnTo>
                  <a:lnTo>
                    <a:pt x="1" y="3316"/>
                  </a:lnTo>
                  <a:lnTo>
                    <a:pt x="1" y="3812"/>
                  </a:lnTo>
                  <a:lnTo>
                    <a:pt x="53" y="4256"/>
                  </a:lnTo>
                  <a:lnTo>
                    <a:pt x="157" y="4673"/>
                  </a:lnTo>
                  <a:lnTo>
                    <a:pt x="288" y="5065"/>
                  </a:lnTo>
                  <a:lnTo>
                    <a:pt x="418" y="5405"/>
                  </a:lnTo>
                  <a:lnTo>
                    <a:pt x="653" y="5901"/>
                  </a:lnTo>
                  <a:lnTo>
                    <a:pt x="758" y="6083"/>
                  </a:lnTo>
                  <a:lnTo>
                    <a:pt x="1750" y="10783"/>
                  </a:lnTo>
                  <a:lnTo>
                    <a:pt x="2220" y="10914"/>
                  </a:lnTo>
                  <a:lnTo>
                    <a:pt x="2716" y="10992"/>
                  </a:lnTo>
                  <a:lnTo>
                    <a:pt x="3212" y="11044"/>
                  </a:lnTo>
                  <a:lnTo>
                    <a:pt x="3708" y="11044"/>
                  </a:lnTo>
                  <a:lnTo>
                    <a:pt x="4204" y="11018"/>
                  </a:lnTo>
                  <a:lnTo>
                    <a:pt x="4674" y="10940"/>
                  </a:lnTo>
                  <a:lnTo>
                    <a:pt x="5144" y="10835"/>
                  </a:lnTo>
                  <a:lnTo>
                    <a:pt x="5614" y="10679"/>
                  </a:lnTo>
                  <a:lnTo>
                    <a:pt x="6058" y="10496"/>
                  </a:lnTo>
                  <a:lnTo>
                    <a:pt x="6476" y="10287"/>
                  </a:lnTo>
                  <a:lnTo>
                    <a:pt x="6893" y="10026"/>
                  </a:lnTo>
                  <a:lnTo>
                    <a:pt x="7285" y="9739"/>
                  </a:lnTo>
                  <a:lnTo>
                    <a:pt x="7650" y="9425"/>
                  </a:lnTo>
                  <a:lnTo>
                    <a:pt x="8016" y="9086"/>
                  </a:lnTo>
                  <a:lnTo>
                    <a:pt x="8329" y="8694"/>
                  </a:lnTo>
                  <a:lnTo>
                    <a:pt x="8616" y="8277"/>
                  </a:lnTo>
                  <a:lnTo>
                    <a:pt x="8851" y="7911"/>
                  </a:lnTo>
                  <a:lnTo>
                    <a:pt x="9034" y="7519"/>
                  </a:lnTo>
                  <a:lnTo>
                    <a:pt x="9191" y="7128"/>
                  </a:lnTo>
                  <a:lnTo>
                    <a:pt x="9295" y="6736"/>
                  </a:lnTo>
                  <a:lnTo>
                    <a:pt x="9374" y="6344"/>
                  </a:lnTo>
                  <a:lnTo>
                    <a:pt x="9426" y="5953"/>
                  </a:lnTo>
                  <a:lnTo>
                    <a:pt x="9452" y="5535"/>
                  </a:lnTo>
                  <a:lnTo>
                    <a:pt x="9426" y="5143"/>
                  </a:lnTo>
                  <a:lnTo>
                    <a:pt x="9374" y="4752"/>
                  </a:lnTo>
                  <a:lnTo>
                    <a:pt x="9295" y="4360"/>
                  </a:lnTo>
                  <a:lnTo>
                    <a:pt x="9165" y="3969"/>
                  </a:lnTo>
                  <a:lnTo>
                    <a:pt x="9034" y="3603"/>
                  </a:lnTo>
                  <a:lnTo>
                    <a:pt x="8878" y="3211"/>
                  </a:lnTo>
                  <a:lnTo>
                    <a:pt x="8695" y="2872"/>
                  </a:lnTo>
                  <a:lnTo>
                    <a:pt x="8486" y="2533"/>
                  </a:lnTo>
                  <a:lnTo>
                    <a:pt x="8251" y="2193"/>
                  </a:lnTo>
                  <a:lnTo>
                    <a:pt x="7990" y="1880"/>
                  </a:lnTo>
                  <a:lnTo>
                    <a:pt x="7729" y="1593"/>
                  </a:lnTo>
                  <a:lnTo>
                    <a:pt x="7442" y="1305"/>
                  </a:lnTo>
                  <a:lnTo>
                    <a:pt x="7128" y="1070"/>
                  </a:lnTo>
                  <a:lnTo>
                    <a:pt x="6815" y="835"/>
                  </a:lnTo>
                  <a:lnTo>
                    <a:pt x="6476" y="627"/>
                  </a:lnTo>
                  <a:lnTo>
                    <a:pt x="6110" y="444"/>
                  </a:lnTo>
                  <a:lnTo>
                    <a:pt x="5744" y="287"/>
                  </a:lnTo>
                  <a:lnTo>
                    <a:pt x="5379" y="183"/>
                  </a:lnTo>
                  <a:lnTo>
                    <a:pt x="4987" y="78"/>
                  </a:lnTo>
                  <a:lnTo>
                    <a:pt x="4596" y="26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6" name="Google Shape;1721;p60">
            <a:extLst>
              <a:ext uri="{FF2B5EF4-FFF2-40B4-BE49-F238E27FC236}">
                <a16:creationId xmlns:a16="http://schemas.microsoft.com/office/drawing/2014/main" id="{F1590508-B7A7-E220-BB22-5A4FD1CB42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91573" y="3962026"/>
            <a:ext cx="4741717" cy="704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b="1" dirty="0">
                <a:solidFill>
                  <a:schemeClr val="bg1"/>
                </a:solidFill>
              </a:rPr>
              <a:t>Age and Gender Detection using OpenCV</a:t>
            </a:r>
          </a:p>
        </p:txBody>
      </p:sp>
      <p:sp>
        <p:nvSpPr>
          <p:cNvPr id="3027" name="Google Shape;1719;p60">
            <a:extLst>
              <a:ext uri="{FF2B5EF4-FFF2-40B4-BE49-F238E27FC236}">
                <a16:creationId xmlns:a16="http://schemas.microsoft.com/office/drawing/2014/main" id="{213575C6-B0F9-8BD5-7FC8-81DA1E7A3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98" y="1841159"/>
            <a:ext cx="4449000" cy="1531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Ready For Session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3028" name="Picture 3027" descr="C:\Users\Admin\Desktop\logo.png">
            <a:extLst>
              <a:ext uri="{FF2B5EF4-FFF2-40B4-BE49-F238E27FC236}">
                <a16:creationId xmlns:a16="http://schemas.microsoft.com/office/drawing/2014/main" id="{5A1D43F7-5B48-1332-6734-BC067D12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18" y="70068"/>
            <a:ext cx="1754258" cy="44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7707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80FB982-50E0-D146-7B82-FDE45170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484" y="108318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B83D25DD-9374-DB38-5521-3BB1BE25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4" y="682438"/>
            <a:ext cx="7704000" cy="677160"/>
          </a:xfrm>
        </p:spPr>
        <p:txBody>
          <a:bodyPr/>
          <a:lstStyle/>
          <a:p>
            <a:r>
              <a:rPr lang="en-US" sz="3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and Gender Detection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72CFC-491A-81FA-71E6-937746111A4C}"/>
              </a:ext>
            </a:extLst>
          </p:cNvPr>
          <p:cNvSpPr txBox="1"/>
          <p:nvPr/>
        </p:nvSpPr>
        <p:spPr>
          <a:xfrm>
            <a:off x="1353517" y="1377369"/>
            <a:ext cx="668263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Age and Gender Detection using OpenCV refers to the process of analyzing images or video frames to estimate the age and determine the gender of individuals present in the visuals. </a:t>
            </a:r>
          </a:p>
          <a:p>
            <a:endParaRPr lang="en-US" sz="20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OpenCV (Open Source Computer Vision Library) is widely used in computer vision applications and provides various tools and algorithms for image processing, including pre-trained models that can detect faces and classify age and gender.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6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80FB982-50E0-D146-7B82-FDE451705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484" y="108318"/>
            <a:ext cx="1570595" cy="3962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B83D25DD-9374-DB38-5521-3BB1BE25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63302"/>
            <a:ext cx="7704000" cy="677160"/>
          </a:xfrm>
        </p:spPr>
        <p:txBody>
          <a:bodyPr/>
          <a:lstStyle/>
          <a:p>
            <a:r>
              <a:rPr lang="en-IN" sz="3600" dirty="0"/>
              <a:t>Models for face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B72CFC-491A-81FA-71E6-937746111A4C}"/>
              </a:ext>
            </a:extLst>
          </p:cNvPr>
          <p:cNvSpPr txBox="1"/>
          <p:nvPr/>
        </p:nvSpPr>
        <p:spPr>
          <a:xfrm>
            <a:off x="1030352" y="1433210"/>
            <a:ext cx="73015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opencv_face_detector.pbtxt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  </a:t>
            </a:r>
          </a:p>
          <a:p>
            <a:pPr algn="just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	#configuration file that describes the model's architecture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"opencv_face_detector_uint8.pb"  </a:t>
            </a:r>
          </a:p>
          <a:p>
            <a:pPr algn="just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	#TensorFlow pre-trained model file used to detect faces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age_deploy.prototxt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  </a:t>
            </a:r>
          </a:p>
          <a:p>
            <a:pPr algn="just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	#file that defines the architecture of the age detection network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age_net.caffemodel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  </a:t>
            </a:r>
          </a:p>
          <a:p>
            <a:pPr algn="just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	#pre-trained Caffe model file that contains the weights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gender_deploy.prototxt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  </a:t>
            </a:r>
          </a:p>
          <a:p>
            <a:pPr algn="just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	#file that defines the architecture of the gender detection network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gender_net.caffemodel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"  </a:t>
            </a:r>
          </a:p>
          <a:p>
            <a:pPr algn="just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	#pre-trained Caffe model file that contains the weights</a:t>
            </a:r>
          </a:p>
        </p:txBody>
      </p:sp>
    </p:spTree>
    <p:extLst>
      <p:ext uri="{BB962C8B-B14F-4D97-AF65-F5344CB8AC3E}">
        <p14:creationId xmlns:p14="http://schemas.microsoft.com/office/powerpoint/2010/main" val="398014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65"/>
          <p:cNvSpPr/>
          <p:nvPr/>
        </p:nvSpPr>
        <p:spPr>
          <a:xfrm rot="10800000" flipH="1">
            <a:off x="3644100" y="4722455"/>
            <a:ext cx="1855800" cy="1200900"/>
          </a:xfrm>
          <a:prstGeom prst="pie">
            <a:avLst>
              <a:gd name="adj1" fmla="val 0"/>
              <a:gd name="adj2" fmla="val 1083123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0" name="Google Shape;2740;p65">
            <a:hlinkClick r:id="" action="ppaction://hlinkshowjump?jump=nextslide"/>
          </p:cNvPr>
          <p:cNvSpPr/>
          <p:nvPr/>
        </p:nvSpPr>
        <p:spPr>
          <a:xfrm>
            <a:off x="4619550" y="4760300"/>
            <a:ext cx="438300" cy="41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65">
            <a:hlinkClick r:id="" action="ppaction://noaction"/>
          </p:cNvPr>
          <p:cNvSpPr/>
          <p:nvPr/>
        </p:nvSpPr>
        <p:spPr>
          <a:xfrm>
            <a:off x="5585186" y="156608"/>
            <a:ext cx="670800" cy="670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8" name="Google Shape;2748;p65"/>
          <p:cNvGrpSpPr/>
          <p:nvPr/>
        </p:nvGrpSpPr>
        <p:grpSpPr>
          <a:xfrm>
            <a:off x="5780424" y="367849"/>
            <a:ext cx="280324" cy="248318"/>
            <a:chOff x="853000" y="238125"/>
            <a:chExt cx="5914000" cy="5238775"/>
          </a:xfrm>
        </p:grpSpPr>
        <p:sp>
          <p:nvSpPr>
            <p:cNvPr id="2749" name="Google Shape;2749;p65"/>
            <p:cNvSpPr/>
            <p:nvPr/>
          </p:nvSpPr>
          <p:spPr>
            <a:xfrm>
              <a:off x="1657075" y="1108800"/>
              <a:ext cx="4240125" cy="4368100"/>
            </a:xfrm>
            <a:custGeom>
              <a:avLst/>
              <a:gdLst/>
              <a:ahLst/>
              <a:cxnLst/>
              <a:rect l="l" t="t" r="r" b="b"/>
              <a:pathLst>
                <a:path w="169605" h="174724" extrusionOk="0">
                  <a:moveTo>
                    <a:pt x="87327" y="0"/>
                  </a:moveTo>
                  <a:lnTo>
                    <a:pt x="1" y="73147"/>
                  </a:lnTo>
                  <a:lnTo>
                    <a:pt x="1" y="169432"/>
                  </a:lnTo>
                  <a:lnTo>
                    <a:pt x="1" y="169674"/>
                  </a:lnTo>
                  <a:lnTo>
                    <a:pt x="35" y="170262"/>
                  </a:lnTo>
                  <a:lnTo>
                    <a:pt x="105" y="170677"/>
                  </a:lnTo>
                  <a:lnTo>
                    <a:pt x="208" y="171126"/>
                  </a:lnTo>
                  <a:lnTo>
                    <a:pt x="347" y="171576"/>
                  </a:lnTo>
                  <a:lnTo>
                    <a:pt x="554" y="172095"/>
                  </a:lnTo>
                  <a:lnTo>
                    <a:pt x="796" y="172579"/>
                  </a:lnTo>
                  <a:lnTo>
                    <a:pt x="1142" y="173063"/>
                  </a:lnTo>
                  <a:lnTo>
                    <a:pt x="1315" y="173270"/>
                  </a:lnTo>
                  <a:lnTo>
                    <a:pt x="1523" y="173513"/>
                  </a:lnTo>
                  <a:lnTo>
                    <a:pt x="1765" y="173720"/>
                  </a:lnTo>
                  <a:lnTo>
                    <a:pt x="2007" y="173893"/>
                  </a:lnTo>
                  <a:lnTo>
                    <a:pt x="2283" y="174100"/>
                  </a:lnTo>
                  <a:lnTo>
                    <a:pt x="2595" y="174239"/>
                  </a:lnTo>
                  <a:lnTo>
                    <a:pt x="2906" y="174377"/>
                  </a:lnTo>
                  <a:lnTo>
                    <a:pt x="3252" y="174515"/>
                  </a:lnTo>
                  <a:lnTo>
                    <a:pt x="3632" y="174585"/>
                  </a:lnTo>
                  <a:lnTo>
                    <a:pt x="4047" y="174688"/>
                  </a:lnTo>
                  <a:lnTo>
                    <a:pt x="4497" y="174723"/>
                  </a:lnTo>
                  <a:lnTo>
                    <a:pt x="4946" y="174723"/>
                  </a:lnTo>
                  <a:lnTo>
                    <a:pt x="64571" y="174654"/>
                  </a:lnTo>
                  <a:lnTo>
                    <a:pt x="65850" y="174654"/>
                  </a:lnTo>
                  <a:lnTo>
                    <a:pt x="65850" y="120183"/>
                  </a:lnTo>
                  <a:lnTo>
                    <a:pt x="104966" y="120183"/>
                  </a:lnTo>
                  <a:lnTo>
                    <a:pt x="104966" y="174515"/>
                  </a:lnTo>
                  <a:lnTo>
                    <a:pt x="163898" y="174515"/>
                  </a:lnTo>
                  <a:lnTo>
                    <a:pt x="164452" y="174446"/>
                  </a:lnTo>
                  <a:lnTo>
                    <a:pt x="165005" y="174377"/>
                  </a:lnTo>
                  <a:lnTo>
                    <a:pt x="165489" y="174239"/>
                  </a:lnTo>
                  <a:lnTo>
                    <a:pt x="165939" y="174100"/>
                  </a:lnTo>
                  <a:lnTo>
                    <a:pt x="166354" y="173928"/>
                  </a:lnTo>
                  <a:lnTo>
                    <a:pt x="166734" y="173720"/>
                  </a:lnTo>
                  <a:lnTo>
                    <a:pt x="167080" y="173478"/>
                  </a:lnTo>
                  <a:lnTo>
                    <a:pt x="167391" y="173270"/>
                  </a:lnTo>
                  <a:lnTo>
                    <a:pt x="167703" y="172994"/>
                  </a:lnTo>
                  <a:lnTo>
                    <a:pt x="167945" y="172717"/>
                  </a:lnTo>
                  <a:lnTo>
                    <a:pt x="168187" y="172440"/>
                  </a:lnTo>
                  <a:lnTo>
                    <a:pt x="168429" y="172129"/>
                  </a:lnTo>
                  <a:lnTo>
                    <a:pt x="168602" y="171852"/>
                  </a:lnTo>
                  <a:lnTo>
                    <a:pt x="168913" y="171230"/>
                  </a:lnTo>
                  <a:lnTo>
                    <a:pt x="169155" y="170607"/>
                  </a:lnTo>
                  <a:lnTo>
                    <a:pt x="169363" y="170019"/>
                  </a:lnTo>
                  <a:lnTo>
                    <a:pt x="169466" y="169466"/>
                  </a:lnTo>
                  <a:lnTo>
                    <a:pt x="169536" y="168982"/>
                  </a:lnTo>
                  <a:lnTo>
                    <a:pt x="169570" y="168532"/>
                  </a:lnTo>
                  <a:lnTo>
                    <a:pt x="169605" y="168221"/>
                  </a:lnTo>
                  <a:lnTo>
                    <a:pt x="169605" y="167944"/>
                  </a:lnTo>
                  <a:lnTo>
                    <a:pt x="169605" y="73147"/>
                  </a:lnTo>
                  <a:lnTo>
                    <a:pt x="873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65"/>
            <p:cNvSpPr/>
            <p:nvPr/>
          </p:nvSpPr>
          <p:spPr>
            <a:xfrm>
              <a:off x="853000" y="238125"/>
              <a:ext cx="5914000" cy="2798800"/>
            </a:xfrm>
            <a:custGeom>
              <a:avLst/>
              <a:gdLst/>
              <a:ahLst/>
              <a:cxnLst/>
              <a:rect l="l" t="t" r="r" b="b"/>
              <a:pathLst>
                <a:path w="236560" h="111952" extrusionOk="0">
                  <a:moveTo>
                    <a:pt x="120217" y="0"/>
                  </a:moveTo>
                  <a:lnTo>
                    <a:pt x="0" y="105864"/>
                  </a:lnTo>
                  <a:lnTo>
                    <a:pt x="104" y="106003"/>
                  </a:lnTo>
                  <a:lnTo>
                    <a:pt x="346" y="106418"/>
                  </a:lnTo>
                  <a:lnTo>
                    <a:pt x="795" y="107040"/>
                  </a:lnTo>
                  <a:lnTo>
                    <a:pt x="1418" y="107801"/>
                  </a:lnTo>
                  <a:lnTo>
                    <a:pt x="1798" y="108216"/>
                  </a:lnTo>
                  <a:lnTo>
                    <a:pt x="2213" y="108631"/>
                  </a:lnTo>
                  <a:lnTo>
                    <a:pt x="2698" y="109046"/>
                  </a:lnTo>
                  <a:lnTo>
                    <a:pt x="3216" y="109461"/>
                  </a:lnTo>
                  <a:lnTo>
                    <a:pt x="3770" y="109876"/>
                  </a:lnTo>
                  <a:lnTo>
                    <a:pt x="4358" y="110291"/>
                  </a:lnTo>
                  <a:lnTo>
                    <a:pt x="5015" y="110672"/>
                  </a:lnTo>
                  <a:lnTo>
                    <a:pt x="5741" y="110983"/>
                  </a:lnTo>
                  <a:lnTo>
                    <a:pt x="6467" y="111294"/>
                  </a:lnTo>
                  <a:lnTo>
                    <a:pt x="7263" y="111536"/>
                  </a:lnTo>
                  <a:lnTo>
                    <a:pt x="8127" y="111744"/>
                  </a:lnTo>
                  <a:lnTo>
                    <a:pt x="9027" y="111882"/>
                  </a:lnTo>
                  <a:lnTo>
                    <a:pt x="9960" y="111951"/>
                  </a:lnTo>
                  <a:lnTo>
                    <a:pt x="10963" y="111917"/>
                  </a:lnTo>
                  <a:lnTo>
                    <a:pt x="11482" y="111882"/>
                  </a:lnTo>
                  <a:lnTo>
                    <a:pt x="12001" y="111848"/>
                  </a:lnTo>
                  <a:lnTo>
                    <a:pt x="12520" y="111744"/>
                  </a:lnTo>
                  <a:lnTo>
                    <a:pt x="13073" y="111640"/>
                  </a:lnTo>
                  <a:lnTo>
                    <a:pt x="13661" y="111502"/>
                  </a:lnTo>
                  <a:lnTo>
                    <a:pt x="14214" y="111363"/>
                  </a:lnTo>
                  <a:lnTo>
                    <a:pt x="14802" y="111156"/>
                  </a:lnTo>
                  <a:lnTo>
                    <a:pt x="15425" y="110948"/>
                  </a:lnTo>
                  <a:lnTo>
                    <a:pt x="16013" y="110706"/>
                  </a:lnTo>
                  <a:lnTo>
                    <a:pt x="16635" y="110430"/>
                  </a:lnTo>
                  <a:lnTo>
                    <a:pt x="17292" y="110118"/>
                  </a:lnTo>
                  <a:lnTo>
                    <a:pt x="17950" y="109807"/>
                  </a:lnTo>
                  <a:lnTo>
                    <a:pt x="18607" y="109427"/>
                  </a:lnTo>
                  <a:lnTo>
                    <a:pt x="19264" y="109012"/>
                  </a:lnTo>
                  <a:lnTo>
                    <a:pt x="19955" y="108597"/>
                  </a:lnTo>
                  <a:lnTo>
                    <a:pt x="20682" y="108112"/>
                  </a:lnTo>
                  <a:lnTo>
                    <a:pt x="21373" y="107628"/>
                  </a:lnTo>
                  <a:lnTo>
                    <a:pt x="22100" y="107075"/>
                  </a:lnTo>
                  <a:lnTo>
                    <a:pt x="22861" y="106487"/>
                  </a:lnTo>
                  <a:lnTo>
                    <a:pt x="23587" y="105864"/>
                  </a:lnTo>
                  <a:lnTo>
                    <a:pt x="120217" y="24140"/>
                  </a:lnTo>
                  <a:lnTo>
                    <a:pt x="210829" y="105346"/>
                  </a:lnTo>
                  <a:lnTo>
                    <a:pt x="211694" y="105968"/>
                  </a:lnTo>
                  <a:lnTo>
                    <a:pt x="212558" y="106556"/>
                  </a:lnTo>
                  <a:lnTo>
                    <a:pt x="213388" y="107075"/>
                  </a:lnTo>
                  <a:lnTo>
                    <a:pt x="214184" y="107594"/>
                  </a:lnTo>
                  <a:lnTo>
                    <a:pt x="215014" y="108043"/>
                  </a:lnTo>
                  <a:lnTo>
                    <a:pt x="215775" y="108458"/>
                  </a:lnTo>
                  <a:lnTo>
                    <a:pt x="216570" y="108873"/>
                  </a:lnTo>
                  <a:lnTo>
                    <a:pt x="217296" y="109219"/>
                  </a:lnTo>
                  <a:lnTo>
                    <a:pt x="218057" y="109565"/>
                  </a:lnTo>
                  <a:lnTo>
                    <a:pt x="218749" y="109876"/>
                  </a:lnTo>
                  <a:lnTo>
                    <a:pt x="219475" y="110118"/>
                  </a:lnTo>
                  <a:lnTo>
                    <a:pt x="220167" y="110360"/>
                  </a:lnTo>
                  <a:lnTo>
                    <a:pt x="220824" y="110568"/>
                  </a:lnTo>
                  <a:lnTo>
                    <a:pt x="221481" y="110775"/>
                  </a:lnTo>
                  <a:lnTo>
                    <a:pt x="222104" y="110914"/>
                  </a:lnTo>
                  <a:lnTo>
                    <a:pt x="222761" y="111052"/>
                  </a:lnTo>
                  <a:lnTo>
                    <a:pt x="223349" y="111156"/>
                  </a:lnTo>
                  <a:lnTo>
                    <a:pt x="223937" y="111225"/>
                  </a:lnTo>
                  <a:lnTo>
                    <a:pt x="224524" y="111294"/>
                  </a:lnTo>
                  <a:lnTo>
                    <a:pt x="225078" y="111329"/>
                  </a:lnTo>
                  <a:lnTo>
                    <a:pt x="226185" y="111363"/>
                  </a:lnTo>
                  <a:lnTo>
                    <a:pt x="227188" y="111294"/>
                  </a:lnTo>
                  <a:lnTo>
                    <a:pt x="228156" y="111156"/>
                  </a:lnTo>
                  <a:lnTo>
                    <a:pt x="229055" y="110948"/>
                  </a:lnTo>
                  <a:lnTo>
                    <a:pt x="229920" y="110706"/>
                  </a:lnTo>
                  <a:lnTo>
                    <a:pt x="230715" y="110430"/>
                  </a:lnTo>
                  <a:lnTo>
                    <a:pt x="231441" y="110084"/>
                  </a:lnTo>
                  <a:lnTo>
                    <a:pt x="232133" y="109703"/>
                  </a:lnTo>
                  <a:lnTo>
                    <a:pt x="232756" y="109323"/>
                  </a:lnTo>
                  <a:lnTo>
                    <a:pt x="233344" y="108908"/>
                  </a:lnTo>
                  <a:lnTo>
                    <a:pt x="233862" y="108493"/>
                  </a:lnTo>
                  <a:lnTo>
                    <a:pt x="234347" y="108078"/>
                  </a:lnTo>
                  <a:lnTo>
                    <a:pt x="234796" y="107663"/>
                  </a:lnTo>
                  <a:lnTo>
                    <a:pt x="235177" y="107248"/>
                  </a:lnTo>
                  <a:lnTo>
                    <a:pt x="235765" y="106522"/>
                  </a:lnTo>
                  <a:lnTo>
                    <a:pt x="236214" y="105899"/>
                  </a:lnTo>
                  <a:lnTo>
                    <a:pt x="236456" y="105519"/>
                  </a:lnTo>
                  <a:lnTo>
                    <a:pt x="236560" y="105346"/>
                  </a:lnTo>
                  <a:lnTo>
                    <a:pt x="1202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1" name="Google Shape;8114;p116">
            <a:extLst>
              <a:ext uri="{FF2B5EF4-FFF2-40B4-BE49-F238E27FC236}">
                <a16:creationId xmlns:a16="http://schemas.microsoft.com/office/drawing/2014/main" id="{43E9935F-375B-C67B-5D5D-A0F024F832C4}"/>
              </a:ext>
            </a:extLst>
          </p:cNvPr>
          <p:cNvGrpSpPr/>
          <p:nvPr/>
        </p:nvGrpSpPr>
        <p:grpSpPr>
          <a:xfrm>
            <a:off x="5676557" y="1456487"/>
            <a:ext cx="2506735" cy="2374104"/>
            <a:chOff x="715775" y="238125"/>
            <a:chExt cx="6188450" cy="5238750"/>
          </a:xfrm>
        </p:grpSpPr>
        <p:sp>
          <p:nvSpPr>
            <p:cNvPr id="2832" name="Google Shape;8115;p116">
              <a:extLst>
                <a:ext uri="{FF2B5EF4-FFF2-40B4-BE49-F238E27FC236}">
                  <a16:creationId xmlns:a16="http://schemas.microsoft.com/office/drawing/2014/main" id="{EFF570B7-B304-57C5-FB05-3CE45DFFC056}"/>
                </a:ext>
              </a:extLst>
            </p:cNvPr>
            <p:cNvSpPr/>
            <p:nvPr/>
          </p:nvSpPr>
          <p:spPr>
            <a:xfrm>
              <a:off x="715775" y="5115900"/>
              <a:ext cx="6188450" cy="360975"/>
            </a:xfrm>
            <a:custGeom>
              <a:avLst/>
              <a:gdLst/>
              <a:ahLst/>
              <a:cxnLst/>
              <a:rect l="l" t="t" r="r" b="b"/>
              <a:pathLst>
                <a:path w="247538" h="14439" extrusionOk="0">
                  <a:moveTo>
                    <a:pt x="117385" y="1"/>
                  </a:moveTo>
                  <a:lnTo>
                    <a:pt x="111119" y="27"/>
                  </a:lnTo>
                  <a:lnTo>
                    <a:pt x="104905" y="79"/>
                  </a:lnTo>
                  <a:lnTo>
                    <a:pt x="98822" y="131"/>
                  </a:lnTo>
                  <a:lnTo>
                    <a:pt x="92843" y="210"/>
                  </a:lnTo>
                  <a:lnTo>
                    <a:pt x="86969" y="314"/>
                  </a:lnTo>
                  <a:lnTo>
                    <a:pt x="81199" y="419"/>
                  </a:lnTo>
                  <a:lnTo>
                    <a:pt x="75585" y="549"/>
                  </a:lnTo>
                  <a:lnTo>
                    <a:pt x="70102" y="706"/>
                  </a:lnTo>
                  <a:lnTo>
                    <a:pt x="64776" y="862"/>
                  </a:lnTo>
                  <a:lnTo>
                    <a:pt x="59580" y="1045"/>
                  </a:lnTo>
                  <a:lnTo>
                    <a:pt x="54567" y="1228"/>
                  </a:lnTo>
                  <a:lnTo>
                    <a:pt x="49711" y="1437"/>
                  </a:lnTo>
                  <a:lnTo>
                    <a:pt x="45038" y="1646"/>
                  </a:lnTo>
                  <a:lnTo>
                    <a:pt x="40547" y="1855"/>
                  </a:lnTo>
                  <a:lnTo>
                    <a:pt x="36239" y="2116"/>
                  </a:lnTo>
                  <a:lnTo>
                    <a:pt x="32166" y="2351"/>
                  </a:lnTo>
                  <a:lnTo>
                    <a:pt x="28276" y="2612"/>
                  </a:lnTo>
                  <a:lnTo>
                    <a:pt x="24595" y="2899"/>
                  </a:lnTo>
                  <a:lnTo>
                    <a:pt x="21148" y="3186"/>
                  </a:lnTo>
                  <a:lnTo>
                    <a:pt x="17911" y="3473"/>
                  </a:lnTo>
                  <a:lnTo>
                    <a:pt x="14934" y="3760"/>
                  </a:lnTo>
                  <a:lnTo>
                    <a:pt x="12219" y="4074"/>
                  </a:lnTo>
                  <a:lnTo>
                    <a:pt x="9739" y="4413"/>
                  </a:lnTo>
                  <a:lnTo>
                    <a:pt x="7519" y="4726"/>
                  </a:lnTo>
                  <a:lnTo>
                    <a:pt x="5561" y="5066"/>
                  </a:lnTo>
                  <a:lnTo>
                    <a:pt x="4700" y="5249"/>
                  </a:lnTo>
                  <a:lnTo>
                    <a:pt x="3890" y="5405"/>
                  </a:lnTo>
                  <a:lnTo>
                    <a:pt x="3159" y="5588"/>
                  </a:lnTo>
                  <a:lnTo>
                    <a:pt x="2506" y="5771"/>
                  </a:lnTo>
                  <a:lnTo>
                    <a:pt x="1932" y="5928"/>
                  </a:lnTo>
                  <a:lnTo>
                    <a:pt x="1436" y="6110"/>
                  </a:lnTo>
                  <a:lnTo>
                    <a:pt x="992" y="6293"/>
                  </a:lnTo>
                  <a:lnTo>
                    <a:pt x="653" y="6476"/>
                  </a:lnTo>
                  <a:lnTo>
                    <a:pt x="366" y="6659"/>
                  </a:lnTo>
                  <a:lnTo>
                    <a:pt x="157" y="6841"/>
                  </a:lnTo>
                  <a:lnTo>
                    <a:pt x="104" y="6946"/>
                  </a:lnTo>
                  <a:lnTo>
                    <a:pt x="52" y="7024"/>
                  </a:lnTo>
                  <a:lnTo>
                    <a:pt x="0" y="7129"/>
                  </a:lnTo>
                  <a:lnTo>
                    <a:pt x="0" y="7207"/>
                  </a:lnTo>
                  <a:lnTo>
                    <a:pt x="0" y="7311"/>
                  </a:lnTo>
                  <a:lnTo>
                    <a:pt x="52" y="7390"/>
                  </a:lnTo>
                  <a:lnTo>
                    <a:pt x="104" y="7494"/>
                  </a:lnTo>
                  <a:lnTo>
                    <a:pt x="157" y="7598"/>
                  </a:lnTo>
                  <a:lnTo>
                    <a:pt x="366" y="7781"/>
                  </a:lnTo>
                  <a:lnTo>
                    <a:pt x="653" y="7964"/>
                  </a:lnTo>
                  <a:lnTo>
                    <a:pt x="992" y="8147"/>
                  </a:lnTo>
                  <a:lnTo>
                    <a:pt x="1436" y="8303"/>
                  </a:lnTo>
                  <a:lnTo>
                    <a:pt x="1932" y="8486"/>
                  </a:lnTo>
                  <a:lnTo>
                    <a:pt x="2506" y="8669"/>
                  </a:lnTo>
                  <a:lnTo>
                    <a:pt x="3159" y="8852"/>
                  </a:lnTo>
                  <a:lnTo>
                    <a:pt x="3890" y="9008"/>
                  </a:lnTo>
                  <a:lnTo>
                    <a:pt x="4700" y="9191"/>
                  </a:lnTo>
                  <a:lnTo>
                    <a:pt x="5561" y="9374"/>
                  </a:lnTo>
                  <a:lnTo>
                    <a:pt x="7519" y="9687"/>
                  </a:lnTo>
                  <a:lnTo>
                    <a:pt x="9739" y="10027"/>
                  </a:lnTo>
                  <a:lnTo>
                    <a:pt x="12219" y="10340"/>
                  </a:lnTo>
                  <a:lnTo>
                    <a:pt x="14934" y="10653"/>
                  </a:lnTo>
                  <a:lnTo>
                    <a:pt x="17911" y="10967"/>
                  </a:lnTo>
                  <a:lnTo>
                    <a:pt x="21148" y="11254"/>
                  </a:lnTo>
                  <a:lnTo>
                    <a:pt x="24595" y="11541"/>
                  </a:lnTo>
                  <a:lnTo>
                    <a:pt x="28276" y="11802"/>
                  </a:lnTo>
                  <a:lnTo>
                    <a:pt x="32166" y="12063"/>
                  </a:lnTo>
                  <a:lnTo>
                    <a:pt x="36239" y="12324"/>
                  </a:lnTo>
                  <a:lnTo>
                    <a:pt x="40547" y="12559"/>
                  </a:lnTo>
                  <a:lnTo>
                    <a:pt x="45038" y="12794"/>
                  </a:lnTo>
                  <a:lnTo>
                    <a:pt x="49711" y="13003"/>
                  </a:lnTo>
                  <a:lnTo>
                    <a:pt x="54567" y="13212"/>
                  </a:lnTo>
                  <a:lnTo>
                    <a:pt x="59580" y="13395"/>
                  </a:lnTo>
                  <a:lnTo>
                    <a:pt x="64776" y="13577"/>
                  </a:lnTo>
                  <a:lnTo>
                    <a:pt x="70102" y="13734"/>
                  </a:lnTo>
                  <a:lnTo>
                    <a:pt x="75585" y="13865"/>
                  </a:lnTo>
                  <a:lnTo>
                    <a:pt x="81199" y="13995"/>
                  </a:lnTo>
                  <a:lnTo>
                    <a:pt x="86969" y="14126"/>
                  </a:lnTo>
                  <a:lnTo>
                    <a:pt x="92843" y="14204"/>
                  </a:lnTo>
                  <a:lnTo>
                    <a:pt x="98822" y="14282"/>
                  </a:lnTo>
                  <a:lnTo>
                    <a:pt x="104905" y="14361"/>
                  </a:lnTo>
                  <a:lnTo>
                    <a:pt x="111119" y="14413"/>
                  </a:lnTo>
                  <a:lnTo>
                    <a:pt x="117385" y="14439"/>
                  </a:lnTo>
                  <a:lnTo>
                    <a:pt x="130127" y="14439"/>
                  </a:lnTo>
                  <a:lnTo>
                    <a:pt x="136419" y="14413"/>
                  </a:lnTo>
                  <a:lnTo>
                    <a:pt x="142607" y="14361"/>
                  </a:lnTo>
                  <a:lnTo>
                    <a:pt x="148716" y="14282"/>
                  </a:lnTo>
                  <a:lnTo>
                    <a:pt x="154695" y="14204"/>
                  </a:lnTo>
                  <a:lnTo>
                    <a:pt x="160569" y="14126"/>
                  </a:lnTo>
                  <a:lnTo>
                    <a:pt x="166313" y="13995"/>
                  </a:lnTo>
                  <a:lnTo>
                    <a:pt x="171927" y="13865"/>
                  </a:lnTo>
                  <a:lnTo>
                    <a:pt x="177410" y="13734"/>
                  </a:lnTo>
                  <a:lnTo>
                    <a:pt x="182762" y="13577"/>
                  </a:lnTo>
                  <a:lnTo>
                    <a:pt x="187932" y="13395"/>
                  </a:lnTo>
                  <a:lnTo>
                    <a:pt x="192971" y="13212"/>
                  </a:lnTo>
                  <a:lnTo>
                    <a:pt x="197801" y="13003"/>
                  </a:lnTo>
                  <a:lnTo>
                    <a:pt x="202500" y="12794"/>
                  </a:lnTo>
                  <a:lnTo>
                    <a:pt x="206991" y="12559"/>
                  </a:lnTo>
                  <a:lnTo>
                    <a:pt x="211273" y="12324"/>
                  </a:lnTo>
                  <a:lnTo>
                    <a:pt x="215372" y="12063"/>
                  </a:lnTo>
                  <a:lnTo>
                    <a:pt x="219262" y="11802"/>
                  </a:lnTo>
                  <a:lnTo>
                    <a:pt x="222943" y="11541"/>
                  </a:lnTo>
                  <a:lnTo>
                    <a:pt x="226390" y="11254"/>
                  </a:lnTo>
                  <a:lnTo>
                    <a:pt x="229601" y="10967"/>
                  </a:lnTo>
                  <a:lnTo>
                    <a:pt x="232578" y="10653"/>
                  </a:lnTo>
                  <a:lnTo>
                    <a:pt x="235319" y="10340"/>
                  </a:lnTo>
                  <a:lnTo>
                    <a:pt x="237799" y="10027"/>
                  </a:lnTo>
                  <a:lnTo>
                    <a:pt x="240019" y="9687"/>
                  </a:lnTo>
                  <a:lnTo>
                    <a:pt x="241951" y="9374"/>
                  </a:lnTo>
                  <a:lnTo>
                    <a:pt x="242838" y="9191"/>
                  </a:lnTo>
                  <a:lnTo>
                    <a:pt x="243622" y="9008"/>
                  </a:lnTo>
                  <a:lnTo>
                    <a:pt x="244353" y="8852"/>
                  </a:lnTo>
                  <a:lnTo>
                    <a:pt x="245005" y="8669"/>
                  </a:lnTo>
                  <a:lnTo>
                    <a:pt x="245606" y="8486"/>
                  </a:lnTo>
                  <a:lnTo>
                    <a:pt x="246102" y="8303"/>
                  </a:lnTo>
                  <a:lnTo>
                    <a:pt x="246520" y="8147"/>
                  </a:lnTo>
                  <a:lnTo>
                    <a:pt x="246885" y="7964"/>
                  </a:lnTo>
                  <a:lnTo>
                    <a:pt x="247172" y="7781"/>
                  </a:lnTo>
                  <a:lnTo>
                    <a:pt x="247355" y="7598"/>
                  </a:lnTo>
                  <a:lnTo>
                    <a:pt x="247434" y="7494"/>
                  </a:lnTo>
                  <a:lnTo>
                    <a:pt x="247486" y="7390"/>
                  </a:lnTo>
                  <a:lnTo>
                    <a:pt x="247512" y="7311"/>
                  </a:lnTo>
                  <a:lnTo>
                    <a:pt x="247538" y="7207"/>
                  </a:lnTo>
                  <a:lnTo>
                    <a:pt x="247512" y="7129"/>
                  </a:lnTo>
                  <a:lnTo>
                    <a:pt x="247486" y="7024"/>
                  </a:lnTo>
                  <a:lnTo>
                    <a:pt x="247434" y="6946"/>
                  </a:lnTo>
                  <a:lnTo>
                    <a:pt x="247355" y="6841"/>
                  </a:lnTo>
                  <a:lnTo>
                    <a:pt x="247172" y="6659"/>
                  </a:lnTo>
                  <a:lnTo>
                    <a:pt x="246885" y="6476"/>
                  </a:lnTo>
                  <a:lnTo>
                    <a:pt x="246520" y="6293"/>
                  </a:lnTo>
                  <a:lnTo>
                    <a:pt x="246102" y="6110"/>
                  </a:lnTo>
                  <a:lnTo>
                    <a:pt x="245606" y="5928"/>
                  </a:lnTo>
                  <a:lnTo>
                    <a:pt x="245005" y="5771"/>
                  </a:lnTo>
                  <a:lnTo>
                    <a:pt x="244353" y="5588"/>
                  </a:lnTo>
                  <a:lnTo>
                    <a:pt x="243622" y="5405"/>
                  </a:lnTo>
                  <a:lnTo>
                    <a:pt x="242838" y="5249"/>
                  </a:lnTo>
                  <a:lnTo>
                    <a:pt x="241951" y="5066"/>
                  </a:lnTo>
                  <a:lnTo>
                    <a:pt x="240019" y="4726"/>
                  </a:lnTo>
                  <a:lnTo>
                    <a:pt x="237799" y="4413"/>
                  </a:lnTo>
                  <a:lnTo>
                    <a:pt x="235319" y="4074"/>
                  </a:lnTo>
                  <a:lnTo>
                    <a:pt x="232578" y="3760"/>
                  </a:lnTo>
                  <a:lnTo>
                    <a:pt x="229601" y="3473"/>
                  </a:lnTo>
                  <a:lnTo>
                    <a:pt x="226390" y="3186"/>
                  </a:lnTo>
                  <a:lnTo>
                    <a:pt x="222943" y="2899"/>
                  </a:lnTo>
                  <a:lnTo>
                    <a:pt x="219262" y="2612"/>
                  </a:lnTo>
                  <a:lnTo>
                    <a:pt x="215372" y="2351"/>
                  </a:lnTo>
                  <a:lnTo>
                    <a:pt x="211273" y="2116"/>
                  </a:lnTo>
                  <a:lnTo>
                    <a:pt x="206991" y="1855"/>
                  </a:lnTo>
                  <a:lnTo>
                    <a:pt x="202500" y="1646"/>
                  </a:lnTo>
                  <a:lnTo>
                    <a:pt x="197801" y="1437"/>
                  </a:lnTo>
                  <a:lnTo>
                    <a:pt x="192971" y="1228"/>
                  </a:lnTo>
                  <a:lnTo>
                    <a:pt x="187932" y="1045"/>
                  </a:lnTo>
                  <a:lnTo>
                    <a:pt x="182762" y="862"/>
                  </a:lnTo>
                  <a:lnTo>
                    <a:pt x="177410" y="706"/>
                  </a:lnTo>
                  <a:lnTo>
                    <a:pt x="171927" y="549"/>
                  </a:lnTo>
                  <a:lnTo>
                    <a:pt x="166313" y="419"/>
                  </a:lnTo>
                  <a:lnTo>
                    <a:pt x="160569" y="314"/>
                  </a:lnTo>
                  <a:lnTo>
                    <a:pt x="154695" y="210"/>
                  </a:lnTo>
                  <a:lnTo>
                    <a:pt x="148716" y="131"/>
                  </a:lnTo>
                  <a:lnTo>
                    <a:pt x="142607" y="79"/>
                  </a:lnTo>
                  <a:lnTo>
                    <a:pt x="136419" y="27"/>
                  </a:lnTo>
                  <a:lnTo>
                    <a:pt x="130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8116;p116">
              <a:extLst>
                <a:ext uri="{FF2B5EF4-FFF2-40B4-BE49-F238E27FC236}">
                  <a16:creationId xmlns:a16="http://schemas.microsoft.com/office/drawing/2014/main" id="{04E5E233-8554-3D63-FDED-381E2938A3F3}"/>
                </a:ext>
              </a:extLst>
            </p:cNvPr>
            <p:cNvSpPr/>
            <p:nvPr/>
          </p:nvSpPr>
          <p:spPr>
            <a:xfrm>
              <a:off x="715775" y="5115900"/>
              <a:ext cx="6188450" cy="360975"/>
            </a:xfrm>
            <a:custGeom>
              <a:avLst/>
              <a:gdLst/>
              <a:ahLst/>
              <a:cxnLst/>
              <a:rect l="l" t="t" r="r" b="b"/>
              <a:pathLst>
                <a:path w="247538" h="14439" fill="none" extrusionOk="0">
                  <a:moveTo>
                    <a:pt x="123756" y="1"/>
                  </a:moveTo>
                  <a:lnTo>
                    <a:pt x="123756" y="1"/>
                  </a:lnTo>
                  <a:lnTo>
                    <a:pt x="130127" y="1"/>
                  </a:lnTo>
                  <a:lnTo>
                    <a:pt x="136419" y="27"/>
                  </a:lnTo>
                  <a:lnTo>
                    <a:pt x="142607" y="79"/>
                  </a:lnTo>
                  <a:lnTo>
                    <a:pt x="148716" y="131"/>
                  </a:lnTo>
                  <a:lnTo>
                    <a:pt x="154695" y="210"/>
                  </a:lnTo>
                  <a:lnTo>
                    <a:pt x="160569" y="314"/>
                  </a:lnTo>
                  <a:lnTo>
                    <a:pt x="166313" y="419"/>
                  </a:lnTo>
                  <a:lnTo>
                    <a:pt x="171927" y="549"/>
                  </a:lnTo>
                  <a:lnTo>
                    <a:pt x="177410" y="706"/>
                  </a:lnTo>
                  <a:lnTo>
                    <a:pt x="182762" y="862"/>
                  </a:lnTo>
                  <a:lnTo>
                    <a:pt x="187932" y="1045"/>
                  </a:lnTo>
                  <a:lnTo>
                    <a:pt x="192971" y="1228"/>
                  </a:lnTo>
                  <a:lnTo>
                    <a:pt x="197801" y="1437"/>
                  </a:lnTo>
                  <a:lnTo>
                    <a:pt x="202500" y="1646"/>
                  </a:lnTo>
                  <a:lnTo>
                    <a:pt x="206991" y="1855"/>
                  </a:lnTo>
                  <a:lnTo>
                    <a:pt x="211273" y="2116"/>
                  </a:lnTo>
                  <a:lnTo>
                    <a:pt x="215372" y="2351"/>
                  </a:lnTo>
                  <a:lnTo>
                    <a:pt x="219262" y="2612"/>
                  </a:lnTo>
                  <a:lnTo>
                    <a:pt x="222943" y="2899"/>
                  </a:lnTo>
                  <a:lnTo>
                    <a:pt x="226390" y="3186"/>
                  </a:lnTo>
                  <a:lnTo>
                    <a:pt x="229601" y="3473"/>
                  </a:lnTo>
                  <a:lnTo>
                    <a:pt x="232578" y="3760"/>
                  </a:lnTo>
                  <a:lnTo>
                    <a:pt x="235319" y="4074"/>
                  </a:lnTo>
                  <a:lnTo>
                    <a:pt x="237799" y="4413"/>
                  </a:lnTo>
                  <a:lnTo>
                    <a:pt x="240019" y="4726"/>
                  </a:lnTo>
                  <a:lnTo>
                    <a:pt x="241951" y="5066"/>
                  </a:lnTo>
                  <a:lnTo>
                    <a:pt x="242838" y="5249"/>
                  </a:lnTo>
                  <a:lnTo>
                    <a:pt x="243622" y="5405"/>
                  </a:lnTo>
                  <a:lnTo>
                    <a:pt x="244353" y="5588"/>
                  </a:lnTo>
                  <a:lnTo>
                    <a:pt x="245005" y="5771"/>
                  </a:lnTo>
                  <a:lnTo>
                    <a:pt x="245606" y="5928"/>
                  </a:lnTo>
                  <a:lnTo>
                    <a:pt x="246102" y="6110"/>
                  </a:lnTo>
                  <a:lnTo>
                    <a:pt x="246520" y="6293"/>
                  </a:lnTo>
                  <a:lnTo>
                    <a:pt x="246885" y="6476"/>
                  </a:lnTo>
                  <a:lnTo>
                    <a:pt x="247172" y="6659"/>
                  </a:lnTo>
                  <a:lnTo>
                    <a:pt x="247355" y="6841"/>
                  </a:lnTo>
                  <a:lnTo>
                    <a:pt x="247434" y="6946"/>
                  </a:lnTo>
                  <a:lnTo>
                    <a:pt x="247486" y="7024"/>
                  </a:lnTo>
                  <a:lnTo>
                    <a:pt x="247512" y="7129"/>
                  </a:lnTo>
                  <a:lnTo>
                    <a:pt x="247538" y="7207"/>
                  </a:lnTo>
                  <a:lnTo>
                    <a:pt x="247538" y="7207"/>
                  </a:lnTo>
                  <a:lnTo>
                    <a:pt x="247512" y="7311"/>
                  </a:lnTo>
                  <a:lnTo>
                    <a:pt x="247486" y="7390"/>
                  </a:lnTo>
                  <a:lnTo>
                    <a:pt x="247434" y="7494"/>
                  </a:lnTo>
                  <a:lnTo>
                    <a:pt x="247355" y="7598"/>
                  </a:lnTo>
                  <a:lnTo>
                    <a:pt x="247172" y="7781"/>
                  </a:lnTo>
                  <a:lnTo>
                    <a:pt x="246885" y="7964"/>
                  </a:lnTo>
                  <a:lnTo>
                    <a:pt x="246520" y="8147"/>
                  </a:lnTo>
                  <a:lnTo>
                    <a:pt x="246102" y="8303"/>
                  </a:lnTo>
                  <a:lnTo>
                    <a:pt x="245606" y="8486"/>
                  </a:lnTo>
                  <a:lnTo>
                    <a:pt x="245005" y="8669"/>
                  </a:lnTo>
                  <a:lnTo>
                    <a:pt x="244353" y="8852"/>
                  </a:lnTo>
                  <a:lnTo>
                    <a:pt x="243622" y="9008"/>
                  </a:lnTo>
                  <a:lnTo>
                    <a:pt x="242838" y="9191"/>
                  </a:lnTo>
                  <a:lnTo>
                    <a:pt x="241951" y="9374"/>
                  </a:lnTo>
                  <a:lnTo>
                    <a:pt x="240019" y="9687"/>
                  </a:lnTo>
                  <a:lnTo>
                    <a:pt x="237799" y="10027"/>
                  </a:lnTo>
                  <a:lnTo>
                    <a:pt x="235319" y="10340"/>
                  </a:lnTo>
                  <a:lnTo>
                    <a:pt x="232578" y="10653"/>
                  </a:lnTo>
                  <a:lnTo>
                    <a:pt x="229601" y="10967"/>
                  </a:lnTo>
                  <a:lnTo>
                    <a:pt x="226390" y="11254"/>
                  </a:lnTo>
                  <a:lnTo>
                    <a:pt x="222943" y="11541"/>
                  </a:lnTo>
                  <a:lnTo>
                    <a:pt x="219262" y="11802"/>
                  </a:lnTo>
                  <a:lnTo>
                    <a:pt x="215372" y="12063"/>
                  </a:lnTo>
                  <a:lnTo>
                    <a:pt x="211273" y="12324"/>
                  </a:lnTo>
                  <a:lnTo>
                    <a:pt x="206991" y="12559"/>
                  </a:lnTo>
                  <a:lnTo>
                    <a:pt x="202500" y="12794"/>
                  </a:lnTo>
                  <a:lnTo>
                    <a:pt x="197801" y="13003"/>
                  </a:lnTo>
                  <a:lnTo>
                    <a:pt x="192971" y="13212"/>
                  </a:lnTo>
                  <a:lnTo>
                    <a:pt x="187932" y="13395"/>
                  </a:lnTo>
                  <a:lnTo>
                    <a:pt x="182762" y="13577"/>
                  </a:lnTo>
                  <a:lnTo>
                    <a:pt x="177410" y="13734"/>
                  </a:lnTo>
                  <a:lnTo>
                    <a:pt x="171927" y="13865"/>
                  </a:lnTo>
                  <a:lnTo>
                    <a:pt x="166313" y="13995"/>
                  </a:lnTo>
                  <a:lnTo>
                    <a:pt x="160569" y="14126"/>
                  </a:lnTo>
                  <a:lnTo>
                    <a:pt x="154695" y="14204"/>
                  </a:lnTo>
                  <a:lnTo>
                    <a:pt x="148716" y="14282"/>
                  </a:lnTo>
                  <a:lnTo>
                    <a:pt x="142607" y="14361"/>
                  </a:lnTo>
                  <a:lnTo>
                    <a:pt x="136419" y="14413"/>
                  </a:lnTo>
                  <a:lnTo>
                    <a:pt x="130127" y="14439"/>
                  </a:lnTo>
                  <a:lnTo>
                    <a:pt x="123756" y="14439"/>
                  </a:lnTo>
                  <a:lnTo>
                    <a:pt x="123756" y="14439"/>
                  </a:lnTo>
                  <a:lnTo>
                    <a:pt x="117385" y="14439"/>
                  </a:lnTo>
                  <a:lnTo>
                    <a:pt x="111119" y="14413"/>
                  </a:lnTo>
                  <a:lnTo>
                    <a:pt x="104905" y="14361"/>
                  </a:lnTo>
                  <a:lnTo>
                    <a:pt x="98822" y="14282"/>
                  </a:lnTo>
                  <a:lnTo>
                    <a:pt x="92843" y="14204"/>
                  </a:lnTo>
                  <a:lnTo>
                    <a:pt x="86969" y="14126"/>
                  </a:lnTo>
                  <a:lnTo>
                    <a:pt x="81199" y="13995"/>
                  </a:lnTo>
                  <a:lnTo>
                    <a:pt x="75585" y="13865"/>
                  </a:lnTo>
                  <a:lnTo>
                    <a:pt x="70102" y="13734"/>
                  </a:lnTo>
                  <a:lnTo>
                    <a:pt x="64776" y="13577"/>
                  </a:lnTo>
                  <a:lnTo>
                    <a:pt x="59580" y="13395"/>
                  </a:lnTo>
                  <a:lnTo>
                    <a:pt x="54567" y="13212"/>
                  </a:lnTo>
                  <a:lnTo>
                    <a:pt x="49711" y="13003"/>
                  </a:lnTo>
                  <a:lnTo>
                    <a:pt x="45038" y="12794"/>
                  </a:lnTo>
                  <a:lnTo>
                    <a:pt x="40547" y="12559"/>
                  </a:lnTo>
                  <a:lnTo>
                    <a:pt x="36239" y="12324"/>
                  </a:lnTo>
                  <a:lnTo>
                    <a:pt x="32166" y="12063"/>
                  </a:lnTo>
                  <a:lnTo>
                    <a:pt x="28276" y="11802"/>
                  </a:lnTo>
                  <a:lnTo>
                    <a:pt x="24595" y="11541"/>
                  </a:lnTo>
                  <a:lnTo>
                    <a:pt x="21148" y="11254"/>
                  </a:lnTo>
                  <a:lnTo>
                    <a:pt x="17911" y="10967"/>
                  </a:lnTo>
                  <a:lnTo>
                    <a:pt x="14934" y="10653"/>
                  </a:lnTo>
                  <a:lnTo>
                    <a:pt x="12219" y="10340"/>
                  </a:lnTo>
                  <a:lnTo>
                    <a:pt x="9739" y="10027"/>
                  </a:lnTo>
                  <a:lnTo>
                    <a:pt x="7519" y="9687"/>
                  </a:lnTo>
                  <a:lnTo>
                    <a:pt x="5561" y="9374"/>
                  </a:lnTo>
                  <a:lnTo>
                    <a:pt x="4700" y="9191"/>
                  </a:lnTo>
                  <a:lnTo>
                    <a:pt x="3890" y="9008"/>
                  </a:lnTo>
                  <a:lnTo>
                    <a:pt x="3159" y="8852"/>
                  </a:lnTo>
                  <a:lnTo>
                    <a:pt x="2506" y="8669"/>
                  </a:lnTo>
                  <a:lnTo>
                    <a:pt x="1932" y="8486"/>
                  </a:lnTo>
                  <a:lnTo>
                    <a:pt x="1436" y="8303"/>
                  </a:lnTo>
                  <a:lnTo>
                    <a:pt x="992" y="8147"/>
                  </a:lnTo>
                  <a:lnTo>
                    <a:pt x="653" y="7964"/>
                  </a:lnTo>
                  <a:lnTo>
                    <a:pt x="366" y="7781"/>
                  </a:lnTo>
                  <a:lnTo>
                    <a:pt x="157" y="7598"/>
                  </a:lnTo>
                  <a:lnTo>
                    <a:pt x="104" y="7494"/>
                  </a:lnTo>
                  <a:lnTo>
                    <a:pt x="52" y="7390"/>
                  </a:lnTo>
                  <a:lnTo>
                    <a:pt x="0" y="7311"/>
                  </a:lnTo>
                  <a:lnTo>
                    <a:pt x="0" y="7207"/>
                  </a:lnTo>
                  <a:lnTo>
                    <a:pt x="0" y="7207"/>
                  </a:lnTo>
                  <a:lnTo>
                    <a:pt x="0" y="7129"/>
                  </a:lnTo>
                  <a:lnTo>
                    <a:pt x="52" y="7024"/>
                  </a:lnTo>
                  <a:lnTo>
                    <a:pt x="104" y="6946"/>
                  </a:lnTo>
                  <a:lnTo>
                    <a:pt x="157" y="6841"/>
                  </a:lnTo>
                  <a:lnTo>
                    <a:pt x="366" y="6659"/>
                  </a:lnTo>
                  <a:lnTo>
                    <a:pt x="653" y="6476"/>
                  </a:lnTo>
                  <a:lnTo>
                    <a:pt x="992" y="6293"/>
                  </a:lnTo>
                  <a:lnTo>
                    <a:pt x="1436" y="6110"/>
                  </a:lnTo>
                  <a:lnTo>
                    <a:pt x="1932" y="5928"/>
                  </a:lnTo>
                  <a:lnTo>
                    <a:pt x="2506" y="5771"/>
                  </a:lnTo>
                  <a:lnTo>
                    <a:pt x="3159" y="5588"/>
                  </a:lnTo>
                  <a:lnTo>
                    <a:pt x="3890" y="5405"/>
                  </a:lnTo>
                  <a:lnTo>
                    <a:pt x="4700" y="5249"/>
                  </a:lnTo>
                  <a:lnTo>
                    <a:pt x="5561" y="5066"/>
                  </a:lnTo>
                  <a:lnTo>
                    <a:pt x="7519" y="4726"/>
                  </a:lnTo>
                  <a:lnTo>
                    <a:pt x="9739" y="4413"/>
                  </a:lnTo>
                  <a:lnTo>
                    <a:pt x="12219" y="4074"/>
                  </a:lnTo>
                  <a:lnTo>
                    <a:pt x="14934" y="3760"/>
                  </a:lnTo>
                  <a:lnTo>
                    <a:pt x="17911" y="3473"/>
                  </a:lnTo>
                  <a:lnTo>
                    <a:pt x="21148" y="3186"/>
                  </a:lnTo>
                  <a:lnTo>
                    <a:pt x="24595" y="2899"/>
                  </a:lnTo>
                  <a:lnTo>
                    <a:pt x="28276" y="2612"/>
                  </a:lnTo>
                  <a:lnTo>
                    <a:pt x="32166" y="2351"/>
                  </a:lnTo>
                  <a:lnTo>
                    <a:pt x="36239" y="2116"/>
                  </a:lnTo>
                  <a:lnTo>
                    <a:pt x="40547" y="1855"/>
                  </a:lnTo>
                  <a:lnTo>
                    <a:pt x="45038" y="1646"/>
                  </a:lnTo>
                  <a:lnTo>
                    <a:pt x="49711" y="1437"/>
                  </a:lnTo>
                  <a:lnTo>
                    <a:pt x="54567" y="1228"/>
                  </a:lnTo>
                  <a:lnTo>
                    <a:pt x="59580" y="1045"/>
                  </a:lnTo>
                  <a:lnTo>
                    <a:pt x="64776" y="862"/>
                  </a:lnTo>
                  <a:lnTo>
                    <a:pt x="70102" y="706"/>
                  </a:lnTo>
                  <a:lnTo>
                    <a:pt x="75585" y="549"/>
                  </a:lnTo>
                  <a:lnTo>
                    <a:pt x="81199" y="419"/>
                  </a:lnTo>
                  <a:lnTo>
                    <a:pt x="86969" y="314"/>
                  </a:lnTo>
                  <a:lnTo>
                    <a:pt x="92843" y="210"/>
                  </a:lnTo>
                  <a:lnTo>
                    <a:pt x="98822" y="131"/>
                  </a:lnTo>
                  <a:lnTo>
                    <a:pt x="104905" y="79"/>
                  </a:lnTo>
                  <a:lnTo>
                    <a:pt x="111119" y="27"/>
                  </a:lnTo>
                  <a:lnTo>
                    <a:pt x="117385" y="1"/>
                  </a:lnTo>
                  <a:lnTo>
                    <a:pt x="1237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8117;p116">
              <a:extLst>
                <a:ext uri="{FF2B5EF4-FFF2-40B4-BE49-F238E27FC236}">
                  <a16:creationId xmlns:a16="http://schemas.microsoft.com/office/drawing/2014/main" id="{4CA61334-36C8-338C-3571-DC987BCD05D8}"/>
                </a:ext>
              </a:extLst>
            </p:cNvPr>
            <p:cNvSpPr/>
            <p:nvPr/>
          </p:nvSpPr>
          <p:spPr>
            <a:xfrm>
              <a:off x="1040175" y="839925"/>
              <a:ext cx="3513625" cy="2451650"/>
            </a:xfrm>
            <a:custGeom>
              <a:avLst/>
              <a:gdLst/>
              <a:ahLst/>
              <a:cxnLst/>
              <a:rect l="l" t="t" r="r" b="b"/>
              <a:pathLst>
                <a:path w="140545" h="98066" extrusionOk="0">
                  <a:moveTo>
                    <a:pt x="1723" y="0"/>
                  </a:moveTo>
                  <a:lnTo>
                    <a:pt x="1541" y="27"/>
                  </a:lnTo>
                  <a:lnTo>
                    <a:pt x="1384" y="53"/>
                  </a:lnTo>
                  <a:lnTo>
                    <a:pt x="1201" y="79"/>
                  </a:lnTo>
                  <a:lnTo>
                    <a:pt x="1044" y="157"/>
                  </a:lnTo>
                  <a:lnTo>
                    <a:pt x="888" y="209"/>
                  </a:lnTo>
                  <a:lnTo>
                    <a:pt x="757" y="314"/>
                  </a:lnTo>
                  <a:lnTo>
                    <a:pt x="627" y="418"/>
                  </a:lnTo>
                  <a:lnTo>
                    <a:pt x="496" y="523"/>
                  </a:lnTo>
                  <a:lnTo>
                    <a:pt x="392" y="653"/>
                  </a:lnTo>
                  <a:lnTo>
                    <a:pt x="287" y="784"/>
                  </a:lnTo>
                  <a:lnTo>
                    <a:pt x="209" y="914"/>
                  </a:lnTo>
                  <a:lnTo>
                    <a:pt x="131" y="1071"/>
                  </a:lnTo>
                  <a:lnTo>
                    <a:pt x="78" y="1228"/>
                  </a:lnTo>
                  <a:lnTo>
                    <a:pt x="26" y="1410"/>
                  </a:lnTo>
                  <a:lnTo>
                    <a:pt x="0" y="1567"/>
                  </a:lnTo>
                  <a:lnTo>
                    <a:pt x="0" y="1750"/>
                  </a:lnTo>
                  <a:lnTo>
                    <a:pt x="0" y="96342"/>
                  </a:lnTo>
                  <a:lnTo>
                    <a:pt x="0" y="96525"/>
                  </a:lnTo>
                  <a:lnTo>
                    <a:pt x="26" y="96682"/>
                  </a:lnTo>
                  <a:lnTo>
                    <a:pt x="78" y="96864"/>
                  </a:lnTo>
                  <a:lnTo>
                    <a:pt x="131" y="97021"/>
                  </a:lnTo>
                  <a:lnTo>
                    <a:pt x="209" y="97178"/>
                  </a:lnTo>
                  <a:lnTo>
                    <a:pt x="287" y="97308"/>
                  </a:lnTo>
                  <a:lnTo>
                    <a:pt x="392" y="97439"/>
                  </a:lnTo>
                  <a:lnTo>
                    <a:pt x="496" y="97569"/>
                  </a:lnTo>
                  <a:lnTo>
                    <a:pt x="627" y="97674"/>
                  </a:lnTo>
                  <a:lnTo>
                    <a:pt x="757" y="97778"/>
                  </a:lnTo>
                  <a:lnTo>
                    <a:pt x="888" y="97857"/>
                  </a:lnTo>
                  <a:lnTo>
                    <a:pt x="1044" y="97935"/>
                  </a:lnTo>
                  <a:lnTo>
                    <a:pt x="1201" y="97987"/>
                  </a:lnTo>
                  <a:lnTo>
                    <a:pt x="1384" y="98039"/>
                  </a:lnTo>
                  <a:lnTo>
                    <a:pt x="1541" y="98065"/>
                  </a:lnTo>
                  <a:lnTo>
                    <a:pt x="139004" y="98065"/>
                  </a:lnTo>
                  <a:lnTo>
                    <a:pt x="139160" y="98039"/>
                  </a:lnTo>
                  <a:lnTo>
                    <a:pt x="139343" y="97987"/>
                  </a:lnTo>
                  <a:lnTo>
                    <a:pt x="139500" y="97935"/>
                  </a:lnTo>
                  <a:lnTo>
                    <a:pt x="139656" y="97857"/>
                  </a:lnTo>
                  <a:lnTo>
                    <a:pt x="139787" y="97778"/>
                  </a:lnTo>
                  <a:lnTo>
                    <a:pt x="139917" y="97674"/>
                  </a:lnTo>
                  <a:lnTo>
                    <a:pt x="140048" y="97569"/>
                  </a:lnTo>
                  <a:lnTo>
                    <a:pt x="140152" y="97439"/>
                  </a:lnTo>
                  <a:lnTo>
                    <a:pt x="140257" y="97308"/>
                  </a:lnTo>
                  <a:lnTo>
                    <a:pt x="140335" y="97178"/>
                  </a:lnTo>
                  <a:lnTo>
                    <a:pt x="140413" y="97021"/>
                  </a:lnTo>
                  <a:lnTo>
                    <a:pt x="140466" y="96864"/>
                  </a:lnTo>
                  <a:lnTo>
                    <a:pt x="140518" y="96682"/>
                  </a:lnTo>
                  <a:lnTo>
                    <a:pt x="140544" y="96525"/>
                  </a:lnTo>
                  <a:lnTo>
                    <a:pt x="140544" y="96342"/>
                  </a:lnTo>
                  <a:lnTo>
                    <a:pt x="140544" y="1750"/>
                  </a:lnTo>
                  <a:lnTo>
                    <a:pt x="140544" y="1567"/>
                  </a:lnTo>
                  <a:lnTo>
                    <a:pt x="140518" y="1410"/>
                  </a:lnTo>
                  <a:lnTo>
                    <a:pt x="140466" y="1228"/>
                  </a:lnTo>
                  <a:lnTo>
                    <a:pt x="140413" y="1071"/>
                  </a:lnTo>
                  <a:lnTo>
                    <a:pt x="140335" y="914"/>
                  </a:lnTo>
                  <a:lnTo>
                    <a:pt x="140257" y="784"/>
                  </a:lnTo>
                  <a:lnTo>
                    <a:pt x="140152" y="653"/>
                  </a:lnTo>
                  <a:lnTo>
                    <a:pt x="140048" y="523"/>
                  </a:lnTo>
                  <a:lnTo>
                    <a:pt x="139917" y="418"/>
                  </a:lnTo>
                  <a:lnTo>
                    <a:pt x="139787" y="314"/>
                  </a:lnTo>
                  <a:lnTo>
                    <a:pt x="139656" y="209"/>
                  </a:lnTo>
                  <a:lnTo>
                    <a:pt x="139500" y="157"/>
                  </a:lnTo>
                  <a:lnTo>
                    <a:pt x="139343" y="79"/>
                  </a:lnTo>
                  <a:lnTo>
                    <a:pt x="139160" y="53"/>
                  </a:lnTo>
                  <a:lnTo>
                    <a:pt x="139004" y="27"/>
                  </a:lnTo>
                  <a:lnTo>
                    <a:pt x="138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8118;p116">
              <a:extLst>
                <a:ext uri="{FF2B5EF4-FFF2-40B4-BE49-F238E27FC236}">
                  <a16:creationId xmlns:a16="http://schemas.microsoft.com/office/drawing/2014/main" id="{5E539FEE-0194-C963-C30B-D26502BC13D1}"/>
                </a:ext>
              </a:extLst>
            </p:cNvPr>
            <p:cNvSpPr/>
            <p:nvPr/>
          </p:nvSpPr>
          <p:spPr>
            <a:xfrm>
              <a:off x="1040175" y="839925"/>
              <a:ext cx="3513625" cy="2451650"/>
            </a:xfrm>
            <a:custGeom>
              <a:avLst/>
              <a:gdLst/>
              <a:ahLst/>
              <a:cxnLst/>
              <a:rect l="l" t="t" r="r" b="b"/>
              <a:pathLst>
                <a:path w="140545" h="98066" fill="none" extrusionOk="0">
                  <a:moveTo>
                    <a:pt x="140544" y="1750"/>
                  </a:moveTo>
                  <a:lnTo>
                    <a:pt x="140544" y="96342"/>
                  </a:lnTo>
                  <a:lnTo>
                    <a:pt x="140544" y="96342"/>
                  </a:lnTo>
                  <a:lnTo>
                    <a:pt x="140544" y="96525"/>
                  </a:lnTo>
                  <a:lnTo>
                    <a:pt x="140518" y="96682"/>
                  </a:lnTo>
                  <a:lnTo>
                    <a:pt x="140466" y="96864"/>
                  </a:lnTo>
                  <a:lnTo>
                    <a:pt x="140413" y="97021"/>
                  </a:lnTo>
                  <a:lnTo>
                    <a:pt x="140335" y="97178"/>
                  </a:lnTo>
                  <a:lnTo>
                    <a:pt x="140257" y="97308"/>
                  </a:lnTo>
                  <a:lnTo>
                    <a:pt x="140152" y="97439"/>
                  </a:lnTo>
                  <a:lnTo>
                    <a:pt x="140048" y="97569"/>
                  </a:lnTo>
                  <a:lnTo>
                    <a:pt x="139917" y="97674"/>
                  </a:lnTo>
                  <a:lnTo>
                    <a:pt x="139787" y="97778"/>
                  </a:lnTo>
                  <a:lnTo>
                    <a:pt x="139656" y="97857"/>
                  </a:lnTo>
                  <a:lnTo>
                    <a:pt x="139500" y="97935"/>
                  </a:lnTo>
                  <a:lnTo>
                    <a:pt x="139343" y="97987"/>
                  </a:lnTo>
                  <a:lnTo>
                    <a:pt x="139160" y="98039"/>
                  </a:lnTo>
                  <a:lnTo>
                    <a:pt x="139004" y="98065"/>
                  </a:lnTo>
                  <a:lnTo>
                    <a:pt x="138821" y="98065"/>
                  </a:lnTo>
                  <a:lnTo>
                    <a:pt x="1723" y="98065"/>
                  </a:lnTo>
                  <a:lnTo>
                    <a:pt x="1723" y="98065"/>
                  </a:lnTo>
                  <a:lnTo>
                    <a:pt x="1541" y="98065"/>
                  </a:lnTo>
                  <a:lnTo>
                    <a:pt x="1384" y="98039"/>
                  </a:lnTo>
                  <a:lnTo>
                    <a:pt x="1201" y="97987"/>
                  </a:lnTo>
                  <a:lnTo>
                    <a:pt x="1044" y="97935"/>
                  </a:lnTo>
                  <a:lnTo>
                    <a:pt x="888" y="97857"/>
                  </a:lnTo>
                  <a:lnTo>
                    <a:pt x="757" y="97778"/>
                  </a:lnTo>
                  <a:lnTo>
                    <a:pt x="627" y="97674"/>
                  </a:lnTo>
                  <a:lnTo>
                    <a:pt x="496" y="97569"/>
                  </a:lnTo>
                  <a:lnTo>
                    <a:pt x="392" y="97439"/>
                  </a:lnTo>
                  <a:lnTo>
                    <a:pt x="287" y="97308"/>
                  </a:lnTo>
                  <a:lnTo>
                    <a:pt x="209" y="97178"/>
                  </a:lnTo>
                  <a:lnTo>
                    <a:pt x="131" y="97021"/>
                  </a:lnTo>
                  <a:lnTo>
                    <a:pt x="78" y="96864"/>
                  </a:lnTo>
                  <a:lnTo>
                    <a:pt x="26" y="96682"/>
                  </a:lnTo>
                  <a:lnTo>
                    <a:pt x="0" y="96525"/>
                  </a:lnTo>
                  <a:lnTo>
                    <a:pt x="0" y="96342"/>
                  </a:lnTo>
                  <a:lnTo>
                    <a:pt x="0" y="1750"/>
                  </a:lnTo>
                  <a:lnTo>
                    <a:pt x="0" y="1750"/>
                  </a:lnTo>
                  <a:lnTo>
                    <a:pt x="0" y="1567"/>
                  </a:lnTo>
                  <a:lnTo>
                    <a:pt x="26" y="1410"/>
                  </a:lnTo>
                  <a:lnTo>
                    <a:pt x="78" y="1228"/>
                  </a:lnTo>
                  <a:lnTo>
                    <a:pt x="131" y="1071"/>
                  </a:lnTo>
                  <a:lnTo>
                    <a:pt x="209" y="914"/>
                  </a:lnTo>
                  <a:lnTo>
                    <a:pt x="287" y="784"/>
                  </a:lnTo>
                  <a:lnTo>
                    <a:pt x="392" y="653"/>
                  </a:lnTo>
                  <a:lnTo>
                    <a:pt x="496" y="523"/>
                  </a:lnTo>
                  <a:lnTo>
                    <a:pt x="627" y="418"/>
                  </a:lnTo>
                  <a:lnTo>
                    <a:pt x="757" y="314"/>
                  </a:lnTo>
                  <a:lnTo>
                    <a:pt x="888" y="209"/>
                  </a:lnTo>
                  <a:lnTo>
                    <a:pt x="1044" y="157"/>
                  </a:lnTo>
                  <a:lnTo>
                    <a:pt x="1201" y="79"/>
                  </a:lnTo>
                  <a:lnTo>
                    <a:pt x="1384" y="53"/>
                  </a:lnTo>
                  <a:lnTo>
                    <a:pt x="1541" y="27"/>
                  </a:lnTo>
                  <a:lnTo>
                    <a:pt x="1723" y="0"/>
                  </a:lnTo>
                  <a:lnTo>
                    <a:pt x="138821" y="0"/>
                  </a:lnTo>
                  <a:lnTo>
                    <a:pt x="138821" y="0"/>
                  </a:lnTo>
                  <a:lnTo>
                    <a:pt x="139004" y="27"/>
                  </a:lnTo>
                  <a:lnTo>
                    <a:pt x="139160" y="53"/>
                  </a:lnTo>
                  <a:lnTo>
                    <a:pt x="139343" y="79"/>
                  </a:lnTo>
                  <a:lnTo>
                    <a:pt x="139500" y="157"/>
                  </a:lnTo>
                  <a:lnTo>
                    <a:pt x="139656" y="209"/>
                  </a:lnTo>
                  <a:lnTo>
                    <a:pt x="139787" y="314"/>
                  </a:lnTo>
                  <a:lnTo>
                    <a:pt x="139917" y="418"/>
                  </a:lnTo>
                  <a:lnTo>
                    <a:pt x="140048" y="523"/>
                  </a:lnTo>
                  <a:lnTo>
                    <a:pt x="140152" y="653"/>
                  </a:lnTo>
                  <a:lnTo>
                    <a:pt x="140257" y="784"/>
                  </a:lnTo>
                  <a:lnTo>
                    <a:pt x="140335" y="914"/>
                  </a:lnTo>
                  <a:lnTo>
                    <a:pt x="140413" y="1071"/>
                  </a:lnTo>
                  <a:lnTo>
                    <a:pt x="140466" y="1228"/>
                  </a:lnTo>
                  <a:lnTo>
                    <a:pt x="140518" y="1410"/>
                  </a:lnTo>
                  <a:lnTo>
                    <a:pt x="140544" y="1567"/>
                  </a:lnTo>
                  <a:lnTo>
                    <a:pt x="140544" y="17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8119;p116">
              <a:extLst>
                <a:ext uri="{FF2B5EF4-FFF2-40B4-BE49-F238E27FC236}">
                  <a16:creationId xmlns:a16="http://schemas.microsoft.com/office/drawing/2014/main" id="{410FF3A8-E36F-6439-A360-3AD0B1A4E375}"/>
                </a:ext>
              </a:extLst>
            </p:cNvPr>
            <p:cNvSpPr/>
            <p:nvPr/>
          </p:nvSpPr>
          <p:spPr>
            <a:xfrm>
              <a:off x="1040175" y="1129075"/>
              <a:ext cx="3513625" cy="2162500"/>
            </a:xfrm>
            <a:custGeom>
              <a:avLst/>
              <a:gdLst/>
              <a:ahLst/>
              <a:cxnLst/>
              <a:rect l="l" t="t" r="r" b="b"/>
              <a:pathLst>
                <a:path w="140545" h="86500" extrusionOk="0">
                  <a:moveTo>
                    <a:pt x="133416" y="7207"/>
                  </a:moveTo>
                  <a:lnTo>
                    <a:pt x="133416" y="44751"/>
                  </a:lnTo>
                  <a:lnTo>
                    <a:pt x="66682" y="44751"/>
                  </a:lnTo>
                  <a:lnTo>
                    <a:pt x="66682" y="7207"/>
                  </a:lnTo>
                  <a:close/>
                  <a:moveTo>
                    <a:pt x="23368" y="51827"/>
                  </a:moveTo>
                  <a:lnTo>
                    <a:pt x="23994" y="51853"/>
                  </a:lnTo>
                  <a:lnTo>
                    <a:pt x="24621" y="51879"/>
                  </a:lnTo>
                  <a:lnTo>
                    <a:pt x="25221" y="51957"/>
                  </a:lnTo>
                  <a:lnTo>
                    <a:pt x="25822" y="52062"/>
                  </a:lnTo>
                  <a:lnTo>
                    <a:pt x="26422" y="52218"/>
                  </a:lnTo>
                  <a:lnTo>
                    <a:pt x="26997" y="52375"/>
                  </a:lnTo>
                  <a:lnTo>
                    <a:pt x="27571" y="52558"/>
                  </a:lnTo>
                  <a:lnTo>
                    <a:pt x="28119" y="52793"/>
                  </a:lnTo>
                  <a:lnTo>
                    <a:pt x="28668" y="53028"/>
                  </a:lnTo>
                  <a:lnTo>
                    <a:pt x="29216" y="53315"/>
                  </a:lnTo>
                  <a:lnTo>
                    <a:pt x="29712" y="53602"/>
                  </a:lnTo>
                  <a:lnTo>
                    <a:pt x="30208" y="53916"/>
                  </a:lnTo>
                  <a:lnTo>
                    <a:pt x="30704" y="54255"/>
                  </a:lnTo>
                  <a:lnTo>
                    <a:pt x="31148" y="54620"/>
                  </a:lnTo>
                  <a:lnTo>
                    <a:pt x="31592" y="55012"/>
                  </a:lnTo>
                  <a:lnTo>
                    <a:pt x="32036" y="55404"/>
                  </a:lnTo>
                  <a:lnTo>
                    <a:pt x="32427" y="55848"/>
                  </a:lnTo>
                  <a:lnTo>
                    <a:pt x="32819" y="56291"/>
                  </a:lnTo>
                  <a:lnTo>
                    <a:pt x="33184" y="56761"/>
                  </a:lnTo>
                  <a:lnTo>
                    <a:pt x="33524" y="57231"/>
                  </a:lnTo>
                  <a:lnTo>
                    <a:pt x="33837" y="57727"/>
                  </a:lnTo>
                  <a:lnTo>
                    <a:pt x="34150" y="58250"/>
                  </a:lnTo>
                  <a:lnTo>
                    <a:pt x="34412" y="58772"/>
                  </a:lnTo>
                  <a:lnTo>
                    <a:pt x="34647" y="59320"/>
                  </a:lnTo>
                  <a:lnTo>
                    <a:pt x="34882" y="59868"/>
                  </a:lnTo>
                  <a:lnTo>
                    <a:pt x="35064" y="60443"/>
                  </a:lnTo>
                  <a:lnTo>
                    <a:pt x="35247" y="61017"/>
                  </a:lnTo>
                  <a:lnTo>
                    <a:pt x="35378" y="61618"/>
                  </a:lnTo>
                  <a:lnTo>
                    <a:pt x="35482" y="62218"/>
                  </a:lnTo>
                  <a:lnTo>
                    <a:pt x="35560" y="62845"/>
                  </a:lnTo>
                  <a:lnTo>
                    <a:pt x="35613" y="63445"/>
                  </a:lnTo>
                  <a:lnTo>
                    <a:pt x="35613" y="64098"/>
                  </a:lnTo>
                  <a:lnTo>
                    <a:pt x="35613" y="64725"/>
                  </a:lnTo>
                  <a:lnTo>
                    <a:pt x="35560" y="65351"/>
                  </a:lnTo>
                  <a:lnTo>
                    <a:pt x="35482" y="65952"/>
                  </a:lnTo>
                  <a:lnTo>
                    <a:pt x="35378" y="66552"/>
                  </a:lnTo>
                  <a:lnTo>
                    <a:pt x="35247" y="67153"/>
                  </a:lnTo>
                  <a:lnTo>
                    <a:pt x="35064" y="67727"/>
                  </a:lnTo>
                  <a:lnTo>
                    <a:pt x="34882" y="68302"/>
                  </a:lnTo>
                  <a:lnTo>
                    <a:pt x="34647" y="68850"/>
                  </a:lnTo>
                  <a:lnTo>
                    <a:pt x="34412" y="69398"/>
                  </a:lnTo>
                  <a:lnTo>
                    <a:pt x="34150" y="69920"/>
                  </a:lnTo>
                  <a:lnTo>
                    <a:pt x="33837" y="70442"/>
                  </a:lnTo>
                  <a:lnTo>
                    <a:pt x="33524" y="70939"/>
                  </a:lnTo>
                  <a:lnTo>
                    <a:pt x="33184" y="71435"/>
                  </a:lnTo>
                  <a:lnTo>
                    <a:pt x="32819" y="71878"/>
                  </a:lnTo>
                  <a:lnTo>
                    <a:pt x="32427" y="72322"/>
                  </a:lnTo>
                  <a:lnTo>
                    <a:pt x="32036" y="72766"/>
                  </a:lnTo>
                  <a:lnTo>
                    <a:pt x="31592" y="73158"/>
                  </a:lnTo>
                  <a:lnTo>
                    <a:pt x="31148" y="73549"/>
                  </a:lnTo>
                  <a:lnTo>
                    <a:pt x="30704" y="73915"/>
                  </a:lnTo>
                  <a:lnTo>
                    <a:pt x="30208" y="74254"/>
                  </a:lnTo>
                  <a:lnTo>
                    <a:pt x="29712" y="74568"/>
                  </a:lnTo>
                  <a:lnTo>
                    <a:pt x="29216" y="74881"/>
                  </a:lnTo>
                  <a:lnTo>
                    <a:pt x="28668" y="75142"/>
                  </a:lnTo>
                  <a:lnTo>
                    <a:pt x="28119" y="75377"/>
                  </a:lnTo>
                  <a:lnTo>
                    <a:pt x="27571" y="75612"/>
                  </a:lnTo>
                  <a:lnTo>
                    <a:pt x="26997" y="75795"/>
                  </a:lnTo>
                  <a:lnTo>
                    <a:pt x="26422" y="75951"/>
                  </a:lnTo>
                  <a:lnTo>
                    <a:pt x="25822" y="76108"/>
                  </a:lnTo>
                  <a:lnTo>
                    <a:pt x="25221" y="76213"/>
                  </a:lnTo>
                  <a:lnTo>
                    <a:pt x="24621" y="76291"/>
                  </a:lnTo>
                  <a:lnTo>
                    <a:pt x="23994" y="76343"/>
                  </a:lnTo>
                  <a:lnTo>
                    <a:pt x="22741" y="76343"/>
                  </a:lnTo>
                  <a:lnTo>
                    <a:pt x="22114" y="76291"/>
                  </a:lnTo>
                  <a:lnTo>
                    <a:pt x="21488" y="76213"/>
                  </a:lnTo>
                  <a:lnTo>
                    <a:pt x="20887" y="76108"/>
                  </a:lnTo>
                  <a:lnTo>
                    <a:pt x="20287" y="75951"/>
                  </a:lnTo>
                  <a:lnTo>
                    <a:pt x="19712" y="75795"/>
                  </a:lnTo>
                  <a:lnTo>
                    <a:pt x="19138" y="75612"/>
                  </a:lnTo>
                  <a:lnTo>
                    <a:pt x="18590" y="75377"/>
                  </a:lnTo>
                  <a:lnTo>
                    <a:pt x="18041" y="75142"/>
                  </a:lnTo>
                  <a:lnTo>
                    <a:pt x="17519" y="74881"/>
                  </a:lnTo>
                  <a:lnTo>
                    <a:pt x="16997" y="74568"/>
                  </a:lnTo>
                  <a:lnTo>
                    <a:pt x="16501" y="74254"/>
                  </a:lnTo>
                  <a:lnTo>
                    <a:pt x="16031" y="73915"/>
                  </a:lnTo>
                  <a:lnTo>
                    <a:pt x="15561" y="73549"/>
                  </a:lnTo>
                  <a:lnTo>
                    <a:pt x="15117" y="73158"/>
                  </a:lnTo>
                  <a:lnTo>
                    <a:pt x="14699" y="72766"/>
                  </a:lnTo>
                  <a:lnTo>
                    <a:pt x="14282" y="72322"/>
                  </a:lnTo>
                  <a:lnTo>
                    <a:pt x="13890" y="71878"/>
                  </a:lnTo>
                  <a:lnTo>
                    <a:pt x="13524" y="71435"/>
                  </a:lnTo>
                  <a:lnTo>
                    <a:pt x="13185" y="70939"/>
                  </a:lnTo>
                  <a:lnTo>
                    <a:pt x="12872" y="70442"/>
                  </a:lnTo>
                  <a:lnTo>
                    <a:pt x="12585" y="69920"/>
                  </a:lnTo>
                  <a:lnTo>
                    <a:pt x="12297" y="69398"/>
                  </a:lnTo>
                  <a:lnTo>
                    <a:pt x="12062" y="68850"/>
                  </a:lnTo>
                  <a:lnTo>
                    <a:pt x="11854" y="68302"/>
                  </a:lnTo>
                  <a:lnTo>
                    <a:pt x="11645" y="67727"/>
                  </a:lnTo>
                  <a:lnTo>
                    <a:pt x="11488" y="67153"/>
                  </a:lnTo>
                  <a:lnTo>
                    <a:pt x="11357" y="66552"/>
                  </a:lnTo>
                  <a:lnTo>
                    <a:pt x="11227" y="65952"/>
                  </a:lnTo>
                  <a:lnTo>
                    <a:pt x="11149" y="65351"/>
                  </a:lnTo>
                  <a:lnTo>
                    <a:pt x="11122" y="64725"/>
                  </a:lnTo>
                  <a:lnTo>
                    <a:pt x="11096" y="64098"/>
                  </a:lnTo>
                  <a:lnTo>
                    <a:pt x="11122" y="63445"/>
                  </a:lnTo>
                  <a:lnTo>
                    <a:pt x="11149" y="62845"/>
                  </a:lnTo>
                  <a:lnTo>
                    <a:pt x="11227" y="62218"/>
                  </a:lnTo>
                  <a:lnTo>
                    <a:pt x="11357" y="61618"/>
                  </a:lnTo>
                  <a:lnTo>
                    <a:pt x="11488" y="61017"/>
                  </a:lnTo>
                  <a:lnTo>
                    <a:pt x="11645" y="60443"/>
                  </a:lnTo>
                  <a:lnTo>
                    <a:pt x="11854" y="59868"/>
                  </a:lnTo>
                  <a:lnTo>
                    <a:pt x="12062" y="59320"/>
                  </a:lnTo>
                  <a:lnTo>
                    <a:pt x="12297" y="58772"/>
                  </a:lnTo>
                  <a:lnTo>
                    <a:pt x="12585" y="58250"/>
                  </a:lnTo>
                  <a:lnTo>
                    <a:pt x="12872" y="57727"/>
                  </a:lnTo>
                  <a:lnTo>
                    <a:pt x="13185" y="57231"/>
                  </a:lnTo>
                  <a:lnTo>
                    <a:pt x="13524" y="56761"/>
                  </a:lnTo>
                  <a:lnTo>
                    <a:pt x="13890" y="56291"/>
                  </a:lnTo>
                  <a:lnTo>
                    <a:pt x="14282" y="55848"/>
                  </a:lnTo>
                  <a:lnTo>
                    <a:pt x="14699" y="55404"/>
                  </a:lnTo>
                  <a:lnTo>
                    <a:pt x="15117" y="55012"/>
                  </a:lnTo>
                  <a:lnTo>
                    <a:pt x="15561" y="54620"/>
                  </a:lnTo>
                  <a:lnTo>
                    <a:pt x="16031" y="54255"/>
                  </a:lnTo>
                  <a:lnTo>
                    <a:pt x="16501" y="53916"/>
                  </a:lnTo>
                  <a:lnTo>
                    <a:pt x="16997" y="53602"/>
                  </a:lnTo>
                  <a:lnTo>
                    <a:pt x="17519" y="53315"/>
                  </a:lnTo>
                  <a:lnTo>
                    <a:pt x="18041" y="53028"/>
                  </a:lnTo>
                  <a:lnTo>
                    <a:pt x="18590" y="52793"/>
                  </a:lnTo>
                  <a:lnTo>
                    <a:pt x="19138" y="52558"/>
                  </a:lnTo>
                  <a:lnTo>
                    <a:pt x="19712" y="52375"/>
                  </a:lnTo>
                  <a:lnTo>
                    <a:pt x="20287" y="52218"/>
                  </a:lnTo>
                  <a:lnTo>
                    <a:pt x="20887" y="52062"/>
                  </a:lnTo>
                  <a:lnTo>
                    <a:pt x="21488" y="51957"/>
                  </a:lnTo>
                  <a:lnTo>
                    <a:pt x="22114" y="51879"/>
                  </a:lnTo>
                  <a:lnTo>
                    <a:pt x="22741" y="51853"/>
                  </a:lnTo>
                  <a:lnTo>
                    <a:pt x="23368" y="51827"/>
                  </a:lnTo>
                  <a:close/>
                  <a:moveTo>
                    <a:pt x="54620" y="51827"/>
                  </a:moveTo>
                  <a:lnTo>
                    <a:pt x="55273" y="51853"/>
                  </a:lnTo>
                  <a:lnTo>
                    <a:pt x="55873" y="51879"/>
                  </a:lnTo>
                  <a:lnTo>
                    <a:pt x="56500" y="51957"/>
                  </a:lnTo>
                  <a:lnTo>
                    <a:pt x="57100" y="52062"/>
                  </a:lnTo>
                  <a:lnTo>
                    <a:pt x="57701" y="52218"/>
                  </a:lnTo>
                  <a:lnTo>
                    <a:pt x="58275" y="52375"/>
                  </a:lnTo>
                  <a:lnTo>
                    <a:pt x="58849" y="52558"/>
                  </a:lnTo>
                  <a:lnTo>
                    <a:pt x="59398" y="52793"/>
                  </a:lnTo>
                  <a:lnTo>
                    <a:pt x="59946" y="53028"/>
                  </a:lnTo>
                  <a:lnTo>
                    <a:pt x="60468" y="53315"/>
                  </a:lnTo>
                  <a:lnTo>
                    <a:pt x="60990" y="53602"/>
                  </a:lnTo>
                  <a:lnTo>
                    <a:pt x="61486" y="53916"/>
                  </a:lnTo>
                  <a:lnTo>
                    <a:pt x="61956" y="54255"/>
                  </a:lnTo>
                  <a:lnTo>
                    <a:pt x="62426" y="54620"/>
                  </a:lnTo>
                  <a:lnTo>
                    <a:pt x="62870" y="55012"/>
                  </a:lnTo>
                  <a:lnTo>
                    <a:pt x="63288" y="55404"/>
                  </a:lnTo>
                  <a:lnTo>
                    <a:pt x="63706" y="55848"/>
                  </a:lnTo>
                  <a:lnTo>
                    <a:pt x="64097" y="56291"/>
                  </a:lnTo>
                  <a:lnTo>
                    <a:pt x="64463" y="56761"/>
                  </a:lnTo>
                  <a:lnTo>
                    <a:pt x="64802" y="57231"/>
                  </a:lnTo>
                  <a:lnTo>
                    <a:pt x="65116" y="57727"/>
                  </a:lnTo>
                  <a:lnTo>
                    <a:pt x="65403" y="58250"/>
                  </a:lnTo>
                  <a:lnTo>
                    <a:pt x="65690" y="58772"/>
                  </a:lnTo>
                  <a:lnTo>
                    <a:pt x="65925" y="59320"/>
                  </a:lnTo>
                  <a:lnTo>
                    <a:pt x="66160" y="59868"/>
                  </a:lnTo>
                  <a:lnTo>
                    <a:pt x="66343" y="60443"/>
                  </a:lnTo>
                  <a:lnTo>
                    <a:pt x="66499" y="61017"/>
                  </a:lnTo>
                  <a:lnTo>
                    <a:pt x="66630" y="61618"/>
                  </a:lnTo>
                  <a:lnTo>
                    <a:pt x="66760" y="62218"/>
                  </a:lnTo>
                  <a:lnTo>
                    <a:pt x="66839" y="62845"/>
                  </a:lnTo>
                  <a:lnTo>
                    <a:pt x="66865" y="63445"/>
                  </a:lnTo>
                  <a:lnTo>
                    <a:pt x="66891" y="64098"/>
                  </a:lnTo>
                  <a:lnTo>
                    <a:pt x="66865" y="64725"/>
                  </a:lnTo>
                  <a:lnTo>
                    <a:pt x="66839" y="65351"/>
                  </a:lnTo>
                  <a:lnTo>
                    <a:pt x="66760" y="65952"/>
                  </a:lnTo>
                  <a:lnTo>
                    <a:pt x="66630" y="66552"/>
                  </a:lnTo>
                  <a:lnTo>
                    <a:pt x="66499" y="67153"/>
                  </a:lnTo>
                  <a:lnTo>
                    <a:pt x="66343" y="67727"/>
                  </a:lnTo>
                  <a:lnTo>
                    <a:pt x="66160" y="68302"/>
                  </a:lnTo>
                  <a:lnTo>
                    <a:pt x="65925" y="68850"/>
                  </a:lnTo>
                  <a:lnTo>
                    <a:pt x="65690" y="69398"/>
                  </a:lnTo>
                  <a:lnTo>
                    <a:pt x="65403" y="69920"/>
                  </a:lnTo>
                  <a:lnTo>
                    <a:pt x="65116" y="70442"/>
                  </a:lnTo>
                  <a:lnTo>
                    <a:pt x="64802" y="70939"/>
                  </a:lnTo>
                  <a:lnTo>
                    <a:pt x="64463" y="71435"/>
                  </a:lnTo>
                  <a:lnTo>
                    <a:pt x="64097" y="71878"/>
                  </a:lnTo>
                  <a:lnTo>
                    <a:pt x="63706" y="72322"/>
                  </a:lnTo>
                  <a:lnTo>
                    <a:pt x="63288" y="72766"/>
                  </a:lnTo>
                  <a:lnTo>
                    <a:pt x="62870" y="73158"/>
                  </a:lnTo>
                  <a:lnTo>
                    <a:pt x="62426" y="73549"/>
                  </a:lnTo>
                  <a:lnTo>
                    <a:pt x="61956" y="73915"/>
                  </a:lnTo>
                  <a:lnTo>
                    <a:pt x="61486" y="74254"/>
                  </a:lnTo>
                  <a:lnTo>
                    <a:pt x="60990" y="74568"/>
                  </a:lnTo>
                  <a:lnTo>
                    <a:pt x="60468" y="74881"/>
                  </a:lnTo>
                  <a:lnTo>
                    <a:pt x="59946" y="75142"/>
                  </a:lnTo>
                  <a:lnTo>
                    <a:pt x="59398" y="75377"/>
                  </a:lnTo>
                  <a:lnTo>
                    <a:pt x="58849" y="75612"/>
                  </a:lnTo>
                  <a:lnTo>
                    <a:pt x="58275" y="75795"/>
                  </a:lnTo>
                  <a:lnTo>
                    <a:pt x="57701" y="75951"/>
                  </a:lnTo>
                  <a:lnTo>
                    <a:pt x="57100" y="76108"/>
                  </a:lnTo>
                  <a:lnTo>
                    <a:pt x="56500" y="76213"/>
                  </a:lnTo>
                  <a:lnTo>
                    <a:pt x="55873" y="76291"/>
                  </a:lnTo>
                  <a:lnTo>
                    <a:pt x="55273" y="76343"/>
                  </a:lnTo>
                  <a:lnTo>
                    <a:pt x="53993" y="76343"/>
                  </a:lnTo>
                  <a:lnTo>
                    <a:pt x="53367" y="76291"/>
                  </a:lnTo>
                  <a:lnTo>
                    <a:pt x="52766" y="76213"/>
                  </a:lnTo>
                  <a:lnTo>
                    <a:pt x="52166" y="76108"/>
                  </a:lnTo>
                  <a:lnTo>
                    <a:pt x="51565" y="75951"/>
                  </a:lnTo>
                  <a:lnTo>
                    <a:pt x="50991" y="75795"/>
                  </a:lnTo>
                  <a:lnTo>
                    <a:pt x="50416" y="75612"/>
                  </a:lnTo>
                  <a:lnTo>
                    <a:pt x="49868" y="75377"/>
                  </a:lnTo>
                  <a:lnTo>
                    <a:pt x="49320" y="75142"/>
                  </a:lnTo>
                  <a:lnTo>
                    <a:pt x="48798" y="74881"/>
                  </a:lnTo>
                  <a:lnTo>
                    <a:pt x="48275" y="74568"/>
                  </a:lnTo>
                  <a:lnTo>
                    <a:pt x="47779" y="74254"/>
                  </a:lnTo>
                  <a:lnTo>
                    <a:pt x="47283" y="73915"/>
                  </a:lnTo>
                  <a:lnTo>
                    <a:pt x="46839" y="73549"/>
                  </a:lnTo>
                  <a:lnTo>
                    <a:pt x="46396" y="73158"/>
                  </a:lnTo>
                  <a:lnTo>
                    <a:pt x="45952" y="72766"/>
                  </a:lnTo>
                  <a:lnTo>
                    <a:pt x="45560" y="72322"/>
                  </a:lnTo>
                  <a:lnTo>
                    <a:pt x="45168" y="71878"/>
                  </a:lnTo>
                  <a:lnTo>
                    <a:pt x="44803" y="71435"/>
                  </a:lnTo>
                  <a:lnTo>
                    <a:pt x="44463" y="70939"/>
                  </a:lnTo>
                  <a:lnTo>
                    <a:pt x="44150" y="70442"/>
                  </a:lnTo>
                  <a:lnTo>
                    <a:pt x="43837" y="69920"/>
                  </a:lnTo>
                  <a:lnTo>
                    <a:pt x="43576" y="69398"/>
                  </a:lnTo>
                  <a:lnTo>
                    <a:pt x="43341" y="68850"/>
                  </a:lnTo>
                  <a:lnTo>
                    <a:pt x="43106" y="68302"/>
                  </a:lnTo>
                  <a:lnTo>
                    <a:pt x="42923" y="67727"/>
                  </a:lnTo>
                  <a:lnTo>
                    <a:pt x="42766" y="67153"/>
                  </a:lnTo>
                  <a:lnTo>
                    <a:pt x="42610" y="66552"/>
                  </a:lnTo>
                  <a:lnTo>
                    <a:pt x="42505" y="65952"/>
                  </a:lnTo>
                  <a:lnTo>
                    <a:pt x="42427" y="65351"/>
                  </a:lnTo>
                  <a:lnTo>
                    <a:pt x="42375" y="64725"/>
                  </a:lnTo>
                  <a:lnTo>
                    <a:pt x="42375" y="64098"/>
                  </a:lnTo>
                  <a:lnTo>
                    <a:pt x="42375" y="63445"/>
                  </a:lnTo>
                  <a:lnTo>
                    <a:pt x="42427" y="62845"/>
                  </a:lnTo>
                  <a:lnTo>
                    <a:pt x="42505" y="62218"/>
                  </a:lnTo>
                  <a:lnTo>
                    <a:pt x="42610" y="61618"/>
                  </a:lnTo>
                  <a:lnTo>
                    <a:pt x="42766" y="61017"/>
                  </a:lnTo>
                  <a:lnTo>
                    <a:pt x="42923" y="60443"/>
                  </a:lnTo>
                  <a:lnTo>
                    <a:pt x="43106" y="59868"/>
                  </a:lnTo>
                  <a:lnTo>
                    <a:pt x="43341" y="59320"/>
                  </a:lnTo>
                  <a:lnTo>
                    <a:pt x="43576" y="58772"/>
                  </a:lnTo>
                  <a:lnTo>
                    <a:pt x="43837" y="58250"/>
                  </a:lnTo>
                  <a:lnTo>
                    <a:pt x="44150" y="57727"/>
                  </a:lnTo>
                  <a:lnTo>
                    <a:pt x="44463" y="57231"/>
                  </a:lnTo>
                  <a:lnTo>
                    <a:pt x="44803" y="56761"/>
                  </a:lnTo>
                  <a:lnTo>
                    <a:pt x="45168" y="56291"/>
                  </a:lnTo>
                  <a:lnTo>
                    <a:pt x="45560" y="55848"/>
                  </a:lnTo>
                  <a:lnTo>
                    <a:pt x="45952" y="55404"/>
                  </a:lnTo>
                  <a:lnTo>
                    <a:pt x="46396" y="55012"/>
                  </a:lnTo>
                  <a:lnTo>
                    <a:pt x="46839" y="54620"/>
                  </a:lnTo>
                  <a:lnTo>
                    <a:pt x="47283" y="54255"/>
                  </a:lnTo>
                  <a:lnTo>
                    <a:pt x="47779" y="53916"/>
                  </a:lnTo>
                  <a:lnTo>
                    <a:pt x="48275" y="53602"/>
                  </a:lnTo>
                  <a:lnTo>
                    <a:pt x="48798" y="53315"/>
                  </a:lnTo>
                  <a:lnTo>
                    <a:pt x="49320" y="53028"/>
                  </a:lnTo>
                  <a:lnTo>
                    <a:pt x="49868" y="52793"/>
                  </a:lnTo>
                  <a:lnTo>
                    <a:pt x="50416" y="52558"/>
                  </a:lnTo>
                  <a:lnTo>
                    <a:pt x="50991" y="52375"/>
                  </a:lnTo>
                  <a:lnTo>
                    <a:pt x="51565" y="52218"/>
                  </a:lnTo>
                  <a:lnTo>
                    <a:pt x="52166" y="52062"/>
                  </a:lnTo>
                  <a:lnTo>
                    <a:pt x="52766" y="51957"/>
                  </a:lnTo>
                  <a:lnTo>
                    <a:pt x="53367" y="51879"/>
                  </a:lnTo>
                  <a:lnTo>
                    <a:pt x="53993" y="51853"/>
                  </a:lnTo>
                  <a:lnTo>
                    <a:pt x="54620" y="51827"/>
                  </a:lnTo>
                  <a:close/>
                  <a:moveTo>
                    <a:pt x="85898" y="51827"/>
                  </a:moveTo>
                  <a:lnTo>
                    <a:pt x="86551" y="51853"/>
                  </a:lnTo>
                  <a:lnTo>
                    <a:pt x="87151" y="51879"/>
                  </a:lnTo>
                  <a:lnTo>
                    <a:pt x="87778" y="51957"/>
                  </a:lnTo>
                  <a:lnTo>
                    <a:pt x="88379" y="52062"/>
                  </a:lnTo>
                  <a:lnTo>
                    <a:pt x="88979" y="52218"/>
                  </a:lnTo>
                  <a:lnTo>
                    <a:pt x="89553" y="52375"/>
                  </a:lnTo>
                  <a:lnTo>
                    <a:pt x="90128" y="52558"/>
                  </a:lnTo>
                  <a:lnTo>
                    <a:pt x="90676" y="52793"/>
                  </a:lnTo>
                  <a:lnTo>
                    <a:pt x="91224" y="53028"/>
                  </a:lnTo>
                  <a:lnTo>
                    <a:pt x="91747" y="53315"/>
                  </a:lnTo>
                  <a:lnTo>
                    <a:pt x="92269" y="53602"/>
                  </a:lnTo>
                  <a:lnTo>
                    <a:pt x="92765" y="53916"/>
                  </a:lnTo>
                  <a:lnTo>
                    <a:pt x="93235" y="54255"/>
                  </a:lnTo>
                  <a:lnTo>
                    <a:pt x="93705" y="54620"/>
                  </a:lnTo>
                  <a:lnTo>
                    <a:pt x="94149" y="55012"/>
                  </a:lnTo>
                  <a:lnTo>
                    <a:pt x="94566" y="55404"/>
                  </a:lnTo>
                  <a:lnTo>
                    <a:pt x="94984" y="55848"/>
                  </a:lnTo>
                  <a:lnTo>
                    <a:pt x="95376" y="56291"/>
                  </a:lnTo>
                  <a:lnTo>
                    <a:pt x="95741" y="56761"/>
                  </a:lnTo>
                  <a:lnTo>
                    <a:pt x="96081" y="57231"/>
                  </a:lnTo>
                  <a:lnTo>
                    <a:pt x="96394" y="57727"/>
                  </a:lnTo>
                  <a:lnTo>
                    <a:pt x="96681" y="58250"/>
                  </a:lnTo>
                  <a:lnTo>
                    <a:pt x="96968" y="58772"/>
                  </a:lnTo>
                  <a:lnTo>
                    <a:pt x="97203" y="59320"/>
                  </a:lnTo>
                  <a:lnTo>
                    <a:pt x="97412" y="59868"/>
                  </a:lnTo>
                  <a:lnTo>
                    <a:pt x="97621" y="60443"/>
                  </a:lnTo>
                  <a:lnTo>
                    <a:pt x="97778" y="61017"/>
                  </a:lnTo>
                  <a:lnTo>
                    <a:pt x="97908" y="61618"/>
                  </a:lnTo>
                  <a:lnTo>
                    <a:pt x="98039" y="62218"/>
                  </a:lnTo>
                  <a:lnTo>
                    <a:pt x="98117" y="62845"/>
                  </a:lnTo>
                  <a:lnTo>
                    <a:pt x="98143" y="63445"/>
                  </a:lnTo>
                  <a:lnTo>
                    <a:pt x="98169" y="64098"/>
                  </a:lnTo>
                  <a:lnTo>
                    <a:pt x="98143" y="64725"/>
                  </a:lnTo>
                  <a:lnTo>
                    <a:pt x="98117" y="65351"/>
                  </a:lnTo>
                  <a:lnTo>
                    <a:pt x="98039" y="65952"/>
                  </a:lnTo>
                  <a:lnTo>
                    <a:pt x="97908" y="66552"/>
                  </a:lnTo>
                  <a:lnTo>
                    <a:pt x="97778" y="67153"/>
                  </a:lnTo>
                  <a:lnTo>
                    <a:pt x="97621" y="67727"/>
                  </a:lnTo>
                  <a:lnTo>
                    <a:pt x="97412" y="68302"/>
                  </a:lnTo>
                  <a:lnTo>
                    <a:pt x="97203" y="68850"/>
                  </a:lnTo>
                  <a:lnTo>
                    <a:pt x="96968" y="69398"/>
                  </a:lnTo>
                  <a:lnTo>
                    <a:pt x="96681" y="69920"/>
                  </a:lnTo>
                  <a:lnTo>
                    <a:pt x="96394" y="70442"/>
                  </a:lnTo>
                  <a:lnTo>
                    <a:pt x="96081" y="70939"/>
                  </a:lnTo>
                  <a:lnTo>
                    <a:pt x="95741" y="71435"/>
                  </a:lnTo>
                  <a:lnTo>
                    <a:pt x="95376" y="71878"/>
                  </a:lnTo>
                  <a:lnTo>
                    <a:pt x="94984" y="72322"/>
                  </a:lnTo>
                  <a:lnTo>
                    <a:pt x="94566" y="72766"/>
                  </a:lnTo>
                  <a:lnTo>
                    <a:pt x="94149" y="73158"/>
                  </a:lnTo>
                  <a:lnTo>
                    <a:pt x="93705" y="73549"/>
                  </a:lnTo>
                  <a:lnTo>
                    <a:pt x="93235" y="73915"/>
                  </a:lnTo>
                  <a:lnTo>
                    <a:pt x="92765" y="74254"/>
                  </a:lnTo>
                  <a:lnTo>
                    <a:pt x="92269" y="74568"/>
                  </a:lnTo>
                  <a:lnTo>
                    <a:pt x="91747" y="74881"/>
                  </a:lnTo>
                  <a:lnTo>
                    <a:pt x="91224" y="75142"/>
                  </a:lnTo>
                  <a:lnTo>
                    <a:pt x="90676" y="75377"/>
                  </a:lnTo>
                  <a:lnTo>
                    <a:pt x="90128" y="75612"/>
                  </a:lnTo>
                  <a:lnTo>
                    <a:pt x="89553" y="75795"/>
                  </a:lnTo>
                  <a:lnTo>
                    <a:pt x="88979" y="75951"/>
                  </a:lnTo>
                  <a:lnTo>
                    <a:pt x="88379" y="76108"/>
                  </a:lnTo>
                  <a:lnTo>
                    <a:pt x="87778" y="76213"/>
                  </a:lnTo>
                  <a:lnTo>
                    <a:pt x="87151" y="76291"/>
                  </a:lnTo>
                  <a:lnTo>
                    <a:pt x="86551" y="76343"/>
                  </a:lnTo>
                  <a:lnTo>
                    <a:pt x="85272" y="76343"/>
                  </a:lnTo>
                  <a:lnTo>
                    <a:pt x="84645" y="76291"/>
                  </a:lnTo>
                  <a:lnTo>
                    <a:pt x="84044" y="76213"/>
                  </a:lnTo>
                  <a:lnTo>
                    <a:pt x="83444" y="76108"/>
                  </a:lnTo>
                  <a:lnTo>
                    <a:pt x="82843" y="75951"/>
                  </a:lnTo>
                  <a:lnTo>
                    <a:pt x="82269" y="75795"/>
                  </a:lnTo>
                  <a:lnTo>
                    <a:pt x="81695" y="75612"/>
                  </a:lnTo>
                  <a:lnTo>
                    <a:pt x="81146" y="75377"/>
                  </a:lnTo>
                  <a:lnTo>
                    <a:pt x="80598" y="75142"/>
                  </a:lnTo>
                  <a:lnTo>
                    <a:pt x="80050" y="74881"/>
                  </a:lnTo>
                  <a:lnTo>
                    <a:pt x="79554" y="74568"/>
                  </a:lnTo>
                  <a:lnTo>
                    <a:pt x="79058" y="74254"/>
                  </a:lnTo>
                  <a:lnTo>
                    <a:pt x="78562" y="73915"/>
                  </a:lnTo>
                  <a:lnTo>
                    <a:pt x="78118" y="73549"/>
                  </a:lnTo>
                  <a:lnTo>
                    <a:pt x="77674" y="73158"/>
                  </a:lnTo>
                  <a:lnTo>
                    <a:pt x="77230" y="72766"/>
                  </a:lnTo>
                  <a:lnTo>
                    <a:pt x="76838" y="72322"/>
                  </a:lnTo>
                  <a:lnTo>
                    <a:pt x="76447" y="71878"/>
                  </a:lnTo>
                  <a:lnTo>
                    <a:pt x="76081" y="71435"/>
                  </a:lnTo>
                  <a:lnTo>
                    <a:pt x="75742" y="70939"/>
                  </a:lnTo>
                  <a:lnTo>
                    <a:pt x="75429" y="70442"/>
                  </a:lnTo>
                  <a:lnTo>
                    <a:pt x="75115" y="69920"/>
                  </a:lnTo>
                  <a:lnTo>
                    <a:pt x="74854" y="69398"/>
                  </a:lnTo>
                  <a:lnTo>
                    <a:pt x="74619" y="68850"/>
                  </a:lnTo>
                  <a:lnTo>
                    <a:pt x="74384" y="68302"/>
                  </a:lnTo>
                  <a:lnTo>
                    <a:pt x="74201" y="67727"/>
                  </a:lnTo>
                  <a:lnTo>
                    <a:pt x="74019" y="67153"/>
                  </a:lnTo>
                  <a:lnTo>
                    <a:pt x="73888" y="66552"/>
                  </a:lnTo>
                  <a:lnTo>
                    <a:pt x="73784" y="65952"/>
                  </a:lnTo>
                  <a:lnTo>
                    <a:pt x="73705" y="65351"/>
                  </a:lnTo>
                  <a:lnTo>
                    <a:pt x="73653" y="64725"/>
                  </a:lnTo>
                  <a:lnTo>
                    <a:pt x="73653" y="64098"/>
                  </a:lnTo>
                  <a:lnTo>
                    <a:pt x="73653" y="63445"/>
                  </a:lnTo>
                  <a:lnTo>
                    <a:pt x="73705" y="62845"/>
                  </a:lnTo>
                  <a:lnTo>
                    <a:pt x="73784" y="62218"/>
                  </a:lnTo>
                  <a:lnTo>
                    <a:pt x="73888" y="61618"/>
                  </a:lnTo>
                  <a:lnTo>
                    <a:pt x="74019" y="61017"/>
                  </a:lnTo>
                  <a:lnTo>
                    <a:pt x="74201" y="60443"/>
                  </a:lnTo>
                  <a:lnTo>
                    <a:pt x="74384" y="59868"/>
                  </a:lnTo>
                  <a:lnTo>
                    <a:pt x="74619" y="59320"/>
                  </a:lnTo>
                  <a:lnTo>
                    <a:pt x="74854" y="58772"/>
                  </a:lnTo>
                  <a:lnTo>
                    <a:pt x="75115" y="58250"/>
                  </a:lnTo>
                  <a:lnTo>
                    <a:pt x="75429" y="57727"/>
                  </a:lnTo>
                  <a:lnTo>
                    <a:pt x="75742" y="57231"/>
                  </a:lnTo>
                  <a:lnTo>
                    <a:pt x="76081" y="56761"/>
                  </a:lnTo>
                  <a:lnTo>
                    <a:pt x="76447" y="56291"/>
                  </a:lnTo>
                  <a:lnTo>
                    <a:pt x="76838" y="55848"/>
                  </a:lnTo>
                  <a:lnTo>
                    <a:pt x="77230" y="55404"/>
                  </a:lnTo>
                  <a:lnTo>
                    <a:pt x="77674" y="55012"/>
                  </a:lnTo>
                  <a:lnTo>
                    <a:pt x="78118" y="54620"/>
                  </a:lnTo>
                  <a:lnTo>
                    <a:pt x="78562" y="54255"/>
                  </a:lnTo>
                  <a:lnTo>
                    <a:pt x="79058" y="53916"/>
                  </a:lnTo>
                  <a:lnTo>
                    <a:pt x="79554" y="53602"/>
                  </a:lnTo>
                  <a:lnTo>
                    <a:pt x="80050" y="53315"/>
                  </a:lnTo>
                  <a:lnTo>
                    <a:pt x="80598" y="53028"/>
                  </a:lnTo>
                  <a:lnTo>
                    <a:pt x="81146" y="52793"/>
                  </a:lnTo>
                  <a:lnTo>
                    <a:pt x="81695" y="52558"/>
                  </a:lnTo>
                  <a:lnTo>
                    <a:pt x="82269" y="52375"/>
                  </a:lnTo>
                  <a:lnTo>
                    <a:pt x="82843" y="52218"/>
                  </a:lnTo>
                  <a:lnTo>
                    <a:pt x="83444" y="52062"/>
                  </a:lnTo>
                  <a:lnTo>
                    <a:pt x="84044" y="51957"/>
                  </a:lnTo>
                  <a:lnTo>
                    <a:pt x="84645" y="51879"/>
                  </a:lnTo>
                  <a:lnTo>
                    <a:pt x="85272" y="51853"/>
                  </a:lnTo>
                  <a:lnTo>
                    <a:pt x="85898" y="51827"/>
                  </a:lnTo>
                  <a:close/>
                  <a:moveTo>
                    <a:pt x="117177" y="51827"/>
                  </a:moveTo>
                  <a:lnTo>
                    <a:pt x="117803" y="51853"/>
                  </a:lnTo>
                  <a:lnTo>
                    <a:pt x="118430" y="51879"/>
                  </a:lnTo>
                  <a:lnTo>
                    <a:pt x="119056" y="51957"/>
                  </a:lnTo>
                  <a:lnTo>
                    <a:pt x="119657" y="52062"/>
                  </a:lnTo>
                  <a:lnTo>
                    <a:pt x="120231" y="52218"/>
                  </a:lnTo>
                  <a:lnTo>
                    <a:pt x="120832" y="52375"/>
                  </a:lnTo>
                  <a:lnTo>
                    <a:pt x="121406" y="52558"/>
                  </a:lnTo>
                  <a:lnTo>
                    <a:pt x="121955" y="52793"/>
                  </a:lnTo>
                  <a:lnTo>
                    <a:pt x="122503" y="53028"/>
                  </a:lnTo>
                  <a:lnTo>
                    <a:pt x="123025" y="53315"/>
                  </a:lnTo>
                  <a:lnTo>
                    <a:pt x="123547" y="53602"/>
                  </a:lnTo>
                  <a:lnTo>
                    <a:pt x="124043" y="53916"/>
                  </a:lnTo>
                  <a:lnTo>
                    <a:pt x="124513" y="54255"/>
                  </a:lnTo>
                  <a:lnTo>
                    <a:pt x="124983" y="54620"/>
                  </a:lnTo>
                  <a:lnTo>
                    <a:pt x="125427" y="55012"/>
                  </a:lnTo>
                  <a:lnTo>
                    <a:pt x="125845" y="55404"/>
                  </a:lnTo>
                  <a:lnTo>
                    <a:pt x="126263" y="55848"/>
                  </a:lnTo>
                  <a:lnTo>
                    <a:pt x="126628" y="56291"/>
                  </a:lnTo>
                  <a:lnTo>
                    <a:pt x="126994" y="56761"/>
                  </a:lnTo>
                  <a:lnTo>
                    <a:pt x="127333" y="57231"/>
                  </a:lnTo>
                  <a:lnTo>
                    <a:pt x="127672" y="57727"/>
                  </a:lnTo>
                  <a:lnTo>
                    <a:pt x="127960" y="58250"/>
                  </a:lnTo>
                  <a:lnTo>
                    <a:pt x="128221" y="58772"/>
                  </a:lnTo>
                  <a:lnTo>
                    <a:pt x="128482" y="59320"/>
                  </a:lnTo>
                  <a:lnTo>
                    <a:pt x="128691" y="59868"/>
                  </a:lnTo>
                  <a:lnTo>
                    <a:pt x="128899" y="60443"/>
                  </a:lnTo>
                  <a:lnTo>
                    <a:pt x="129056" y="61017"/>
                  </a:lnTo>
                  <a:lnTo>
                    <a:pt x="129187" y="61618"/>
                  </a:lnTo>
                  <a:lnTo>
                    <a:pt x="129291" y="62218"/>
                  </a:lnTo>
                  <a:lnTo>
                    <a:pt x="129369" y="62845"/>
                  </a:lnTo>
                  <a:lnTo>
                    <a:pt x="129422" y="63445"/>
                  </a:lnTo>
                  <a:lnTo>
                    <a:pt x="129448" y="64098"/>
                  </a:lnTo>
                  <a:lnTo>
                    <a:pt x="129422" y="64725"/>
                  </a:lnTo>
                  <a:lnTo>
                    <a:pt x="129369" y="65351"/>
                  </a:lnTo>
                  <a:lnTo>
                    <a:pt x="129291" y="65952"/>
                  </a:lnTo>
                  <a:lnTo>
                    <a:pt x="129187" y="66552"/>
                  </a:lnTo>
                  <a:lnTo>
                    <a:pt x="129056" y="67153"/>
                  </a:lnTo>
                  <a:lnTo>
                    <a:pt x="128899" y="67727"/>
                  </a:lnTo>
                  <a:lnTo>
                    <a:pt x="128691" y="68302"/>
                  </a:lnTo>
                  <a:lnTo>
                    <a:pt x="128482" y="68850"/>
                  </a:lnTo>
                  <a:lnTo>
                    <a:pt x="128221" y="69398"/>
                  </a:lnTo>
                  <a:lnTo>
                    <a:pt x="127960" y="69920"/>
                  </a:lnTo>
                  <a:lnTo>
                    <a:pt x="127672" y="70442"/>
                  </a:lnTo>
                  <a:lnTo>
                    <a:pt x="127333" y="70939"/>
                  </a:lnTo>
                  <a:lnTo>
                    <a:pt x="126994" y="71435"/>
                  </a:lnTo>
                  <a:lnTo>
                    <a:pt x="126628" y="71878"/>
                  </a:lnTo>
                  <a:lnTo>
                    <a:pt x="126263" y="72322"/>
                  </a:lnTo>
                  <a:lnTo>
                    <a:pt x="125845" y="72766"/>
                  </a:lnTo>
                  <a:lnTo>
                    <a:pt x="125427" y="73158"/>
                  </a:lnTo>
                  <a:lnTo>
                    <a:pt x="124983" y="73549"/>
                  </a:lnTo>
                  <a:lnTo>
                    <a:pt x="124513" y="73915"/>
                  </a:lnTo>
                  <a:lnTo>
                    <a:pt x="124043" y="74254"/>
                  </a:lnTo>
                  <a:lnTo>
                    <a:pt x="123547" y="74568"/>
                  </a:lnTo>
                  <a:lnTo>
                    <a:pt x="123025" y="74881"/>
                  </a:lnTo>
                  <a:lnTo>
                    <a:pt x="122503" y="75142"/>
                  </a:lnTo>
                  <a:lnTo>
                    <a:pt x="121955" y="75377"/>
                  </a:lnTo>
                  <a:lnTo>
                    <a:pt x="121406" y="75612"/>
                  </a:lnTo>
                  <a:lnTo>
                    <a:pt x="120832" y="75795"/>
                  </a:lnTo>
                  <a:lnTo>
                    <a:pt x="120231" y="75951"/>
                  </a:lnTo>
                  <a:lnTo>
                    <a:pt x="119657" y="76108"/>
                  </a:lnTo>
                  <a:lnTo>
                    <a:pt x="119056" y="76213"/>
                  </a:lnTo>
                  <a:lnTo>
                    <a:pt x="118430" y="76291"/>
                  </a:lnTo>
                  <a:lnTo>
                    <a:pt x="117803" y="76343"/>
                  </a:lnTo>
                  <a:lnTo>
                    <a:pt x="116550" y="76343"/>
                  </a:lnTo>
                  <a:lnTo>
                    <a:pt x="115923" y="76291"/>
                  </a:lnTo>
                  <a:lnTo>
                    <a:pt x="115323" y="76213"/>
                  </a:lnTo>
                  <a:lnTo>
                    <a:pt x="114696" y="76108"/>
                  </a:lnTo>
                  <a:lnTo>
                    <a:pt x="114122" y="75951"/>
                  </a:lnTo>
                  <a:lnTo>
                    <a:pt x="113521" y="75795"/>
                  </a:lnTo>
                  <a:lnTo>
                    <a:pt x="112973" y="75612"/>
                  </a:lnTo>
                  <a:lnTo>
                    <a:pt x="112399" y="75377"/>
                  </a:lnTo>
                  <a:lnTo>
                    <a:pt x="111850" y="75142"/>
                  </a:lnTo>
                  <a:lnTo>
                    <a:pt x="111328" y="74881"/>
                  </a:lnTo>
                  <a:lnTo>
                    <a:pt x="110832" y="74568"/>
                  </a:lnTo>
                  <a:lnTo>
                    <a:pt x="110310" y="74254"/>
                  </a:lnTo>
                  <a:lnTo>
                    <a:pt x="109840" y="73915"/>
                  </a:lnTo>
                  <a:lnTo>
                    <a:pt x="109370" y="73549"/>
                  </a:lnTo>
                  <a:lnTo>
                    <a:pt x="108926" y="73158"/>
                  </a:lnTo>
                  <a:lnTo>
                    <a:pt x="108508" y="72766"/>
                  </a:lnTo>
                  <a:lnTo>
                    <a:pt x="108091" y="72322"/>
                  </a:lnTo>
                  <a:lnTo>
                    <a:pt x="107725" y="71878"/>
                  </a:lnTo>
                  <a:lnTo>
                    <a:pt x="107360" y="71435"/>
                  </a:lnTo>
                  <a:lnTo>
                    <a:pt x="107020" y="70939"/>
                  </a:lnTo>
                  <a:lnTo>
                    <a:pt x="106681" y="70442"/>
                  </a:lnTo>
                  <a:lnTo>
                    <a:pt x="106394" y="69920"/>
                  </a:lnTo>
                  <a:lnTo>
                    <a:pt x="106133" y="69398"/>
                  </a:lnTo>
                  <a:lnTo>
                    <a:pt x="105871" y="68850"/>
                  </a:lnTo>
                  <a:lnTo>
                    <a:pt x="105663" y="68302"/>
                  </a:lnTo>
                  <a:lnTo>
                    <a:pt x="105480" y="67727"/>
                  </a:lnTo>
                  <a:lnTo>
                    <a:pt x="105297" y="67153"/>
                  </a:lnTo>
                  <a:lnTo>
                    <a:pt x="105167" y="66552"/>
                  </a:lnTo>
                  <a:lnTo>
                    <a:pt x="105062" y="65952"/>
                  </a:lnTo>
                  <a:lnTo>
                    <a:pt x="104984" y="65351"/>
                  </a:lnTo>
                  <a:lnTo>
                    <a:pt x="104932" y="64725"/>
                  </a:lnTo>
                  <a:lnTo>
                    <a:pt x="104905" y="64098"/>
                  </a:lnTo>
                  <a:lnTo>
                    <a:pt x="104932" y="63445"/>
                  </a:lnTo>
                  <a:lnTo>
                    <a:pt x="104984" y="62845"/>
                  </a:lnTo>
                  <a:lnTo>
                    <a:pt x="105062" y="62218"/>
                  </a:lnTo>
                  <a:lnTo>
                    <a:pt x="105167" y="61618"/>
                  </a:lnTo>
                  <a:lnTo>
                    <a:pt x="105297" y="61017"/>
                  </a:lnTo>
                  <a:lnTo>
                    <a:pt x="105480" y="60443"/>
                  </a:lnTo>
                  <a:lnTo>
                    <a:pt x="105663" y="59868"/>
                  </a:lnTo>
                  <a:lnTo>
                    <a:pt x="105871" y="59320"/>
                  </a:lnTo>
                  <a:lnTo>
                    <a:pt x="106133" y="58772"/>
                  </a:lnTo>
                  <a:lnTo>
                    <a:pt x="106394" y="58250"/>
                  </a:lnTo>
                  <a:lnTo>
                    <a:pt x="106681" y="57727"/>
                  </a:lnTo>
                  <a:lnTo>
                    <a:pt x="107020" y="57231"/>
                  </a:lnTo>
                  <a:lnTo>
                    <a:pt x="107360" y="56761"/>
                  </a:lnTo>
                  <a:lnTo>
                    <a:pt x="107725" y="56291"/>
                  </a:lnTo>
                  <a:lnTo>
                    <a:pt x="108091" y="55848"/>
                  </a:lnTo>
                  <a:lnTo>
                    <a:pt x="108508" y="55404"/>
                  </a:lnTo>
                  <a:lnTo>
                    <a:pt x="108926" y="55012"/>
                  </a:lnTo>
                  <a:lnTo>
                    <a:pt x="109370" y="54620"/>
                  </a:lnTo>
                  <a:lnTo>
                    <a:pt x="109840" y="54255"/>
                  </a:lnTo>
                  <a:lnTo>
                    <a:pt x="110310" y="53916"/>
                  </a:lnTo>
                  <a:lnTo>
                    <a:pt x="110832" y="53602"/>
                  </a:lnTo>
                  <a:lnTo>
                    <a:pt x="111328" y="53315"/>
                  </a:lnTo>
                  <a:lnTo>
                    <a:pt x="111850" y="53028"/>
                  </a:lnTo>
                  <a:lnTo>
                    <a:pt x="112399" y="52793"/>
                  </a:lnTo>
                  <a:lnTo>
                    <a:pt x="112973" y="52558"/>
                  </a:lnTo>
                  <a:lnTo>
                    <a:pt x="113521" y="52375"/>
                  </a:lnTo>
                  <a:lnTo>
                    <a:pt x="114122" y="52218"/>
                  </a:lnTo>
                  <a:lnTo>
                    <a:pt x="114696" y="52062"/>
                  </a:lnTo>
                  <a:lnTo>
                    <a:pt x="115323" y="51957"/>
                  </a:lnTo>
                  <a:lnTo>
                    <a:pt x="115923" y="51879"/>
                  </a:lnTo>
                  <a:lnTo>
                    <a:pt x="116550" y="51853"/>
                  </a:lnTo>
                  <a:lnTo>
                    <a:pt x="117177" y="51827"/>
                  </a:lnTo>
                  <a:close/>
                  <a:moveTo>
                    <a:pt x="0" y="1"/>
                  </a:moveTo>
                  <a:lnTo>
                    <a:pt x="0" y="80912"/>
                  </a:lnTo>
                  <a:lnTo>
                    <a:pt x="140544" y="80912"/>
                  </a:lnTo>
                  <a:lnTo>
                    <a:pt x="140544" y="1"/>
                  </a:lnTo>
                  <a:close/>
                  <a:moveTo>
                    <a:pt x="0" y="84933"/>
                  </a:moveTo>
                  <a:lnTo>
                    <a:pt x="0" y="84959"/>
                  </a:lnTo>
                  <a:lnTo>
                    <a:pt x="26" y="85116"/>
                  </a:lnTo>
                  <a:lnTo>
                    <a:pt x="0" y="84933"/>
                  </a:lnTo>
                  <a:close/>
                  <a:moveTo>
                    <a:pt x="140544" y="84933"/>
                  </a:moveTo>
                  <a:lnTo>
                    <a:pt x="140518" y="85116"/>
                  </a:lnTo>
                  <a:lnTo>
                    <a:pt x="140544" y="84959"/>
                  </a:lnTo>
                  <a:lnTo>
                    <a:pt x="140544" y="84933"/>
                  </a:lnTo>
                  <a:close/>
                  <a:moveTo>
                    <a:pt x="140518" y="85116"/>
                  </a:moveTo>
                  <a:lnTo>
                    <a:pt x="140466" y="85272"/>
                  </a:lnTo>
                  <a:lnTo>
                    <a:pt x="140413" y="85429"/>
                  </a:lnTo>
                  <a:lnTo>
                    <a:pt x="140335" y="85586"/>
                  </a:lnTo>
                  <a:lnTo>
                    <a:pt x="140257" y="85716"/>
                  </a:lnTo>
                  <a:lnTo>
                    <a:pt x="140152" y="85847"/>
                  </a:lnTo>
                  <a:lnTo>
                    <a:pt x="140048" y="85977"/>
                  </a:lnTo>
                  <a:lnTo>
                    <a:pt x="139917" y="86082"/>
                  </a:lnTo>
                  <a:lnTo>
                    <a:pt x="139787" y="86186"/>
                  </a:lnTo>
                  <a:lnTo>
                    <a:pt x="139656" y="86291"/>
                  </a:lnTo>
                  <a:lnTo>
                    <a:pt x="139787" y="86212"/>
                  </a:lnTo>
                  <a:lnTo>
                    <a:pt x="139917" y="86108"/>
                  </a:lnTo>
                  <a:lnTo>
                    <a:pt x="140048" y="86003"/>
                  </a:lnTo>
                  <a:lnTo>
                    <a:pt x="140152" y="85873"/>
                  </a:lnTo>
                  <a:lnTo>
                    <a:pt x="140257" y="85742"/>
                  </a:lnTo>
                  <a:lnTo>
                    <a:pt x="140335" y="85612"/>
                  </a:lnTo>
                  <a:lnTo>
                    <a:pt x="140413" y="85455"/>
                  </a:lnTo>
                  <a:lnTo>
                    <a:pt x="140466" y="85298"/>
                  </a:lnTo>
                  <a:lnTo>
                    <a:pt x="140518" y="85116"/>
                  </a:lnTo>
                  <a:close/>
                  <a:moveTo>
                    <a:pt x="26" y="85116"/>
                  </a:moveTo>
                  <a:lnTo>
                    <a:pt x="78" y="85298"/>
                  </a:lnTo>
                  <a:lnTo>
                    <a:pt x="131" y="85455"/>
                  </a:lnTo>
                  <a:lnTo>
                    <a:pt x="209" y="85612"/>
                  </a:lnTo>
                  <a:lnTo>
                    <a:pt x="287" y="85742"/>
                  </a:lnTo>
                  <a:lnTo>
                    <a:pt x="392" y="85873"/>
                  </a:lnTo>
                  <a:lnTo>
                    <a:pt x="496" y="86003"/>
                  </a:lnTo>
                  <a:lnTo>
                    <a:pt x="627" y="86108"/>
                  </a:lnTo>
                  <a:lnTo>
                    <a:pt x="757" y="86212"/>
                  </a:lnTo>
                  <a:lnTo>
                    <a:pt x="888" y="86291"/>
                  </a:lnTo>
                  <a:lnTo>
                    <a:pt x="888" y="86291"/>
                  </a:lnTo>
                  <a:lnTo>
                    <a:pt x="757" y="86186"/>
                  </a:lnTo>
                  <a:lnTo>
                    <a:pt x="627" y="86082"/>
                  </a:lnTo>
                  <a:lnTo>
                    <a:pt x="496" y="85977"/>
                  </a:lnTo>
                  <a:lnTo>
                    <a:pt x="392" y="85847"/>
                  </a:lnTo>
                  <a:lnTo>
                    <a:pt x="287" y="85716"/>
                  </a:lnTo>
                  <a:lnTo>
                    <a:pt x="209" y="85586"/>
                  </a:lnTo>
                  <a:lnTo>
                    <a:pt x="131" y="85429"/>
                  </a:lnTo>
                  <a:lnTo>
                    <a:pt x="78" y="85272"/>
                  </a:lnTo>
                  <a:lnTo>
                    <a:pt x="26" y="85116"/>
                  </a:lnTo>
                  <a:close/>
                  <a:moveTo>
                    <a:pt x="888" y="86291"/>
                  </a:moveTo>
                  <a:lnTo>
                    <a:pt x="1044" y="86369"/>
                  </a:lnTo>
                  <a:lnTo>
                    <a:pt x="1201" y="86421"/>
                  </a:lnTo>
                  <a:lnTo>
                    <a:pt x="1201" y="86421"/>
                  </a:lnTo>
                  <a:lnTo>
                    <a:pt x="1044" y="86343"/>
                  </a:lnTo>
                  <a:lnTo>
                    <a:pt x="888" y="86291"/>
                  </a:lnTo>
                  <a:close/>
                  <a:moveTo>
                    <a:pt x="139656" y="86291"/>
                  </a:moveTo>
                  <a:lnTo>
                    <a:pt x="139500" y="86343"/>
                  </a:lnTo>
                  <a:lnTo>
                    <a:pt x="139343" y="86421"/>
                  </a:lnTo>
                  <a:lnTo>
                    <a:pt x="139500" y="86369"/>
                  </a:lnTo>
                  <a:lnTo>
                    <a:pt x="139656" y="86291"/>
                  </a:lnTo>
                  <a:close/>
                  <a:moveTo>
                    <a:pt x="1201" y="86421"/>
                  </a:moveTo>
                  <a:lnTo>
                    <a:pt x="1384" y="86473"/>
                  </a:lnTo>
                  <a:lnTo>
                    <a:pt x="1541" y="86499"/>
                  </a:lnTo>
                  <a:lnTo>
                    <a:pt x="1723" y="86499"/>
                  </a:lnTo>
                  <a:lnTo>
                    <a:pt x="1541" y="86473"/>
                  </a:lnTo>
                  <a:lnTo>
                    <a:pt x="1384" y="86447"/>
                  </a:lnTo>
                  <a:lnTo>
                    <a:pt x="1201" y="86421"/>
                  </a:lnTo>
                  <a:close/>
                  <a:moveTo>
                    <a:pt x="139343" y="86421"/>
                  </a:moveTo>
                  <a:lnTo>
                    <a:pt x="139160" y="86447"/>
                  </a:lnTo>
                  <a:lnTo>
                    <a:pt x="139004" y="86473"/>
                  </a:lnTo>
                  <a:lnTo>
                    <a:pt x="138821" y="86499"/>
                  </a:lnTo>
                  <a:lnTo>
                    <a:pt x="139004" y="86499"/>
                  </a:lnTo>
                  <a:lnTo>
                    <a:pt x="139160" y="86473"/>
                  </a:lnTo>
                  <a:lnTo>
                    <a:pt x="139343" y="8642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8120;p116">
              <a:extLst>
                <a:ext uri="{FF2B5EF4-FFF2-40B4-BE49-F238E27FC236}">
                  <a16:creationId xmlns:a16="http://schemas.microsoft.com/office/drawing/2014/main" id="{613E300B-EB07-9247-E287-23248388706C}"/>
                </a:ext>
              </a:extLst>
            </p:cNvPr>
            <p:cNvSpPr/>
            <p:nvPr/>
          </p:nvSpPr>
          <p:spPr>
            <a:xfrm>
              <a:off x="131757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72" y="24517"/>
                  </a:moveTo>
                  <a:lnTo>
                    <a:pt x="12272" y="24517"/>
                  </a:lnTo>
                  <a:lnTo>
                    <a:pt x="11645" y="24517"/>
                  </a:lnTo>
                  <a:lnTo>
                    <a:pt x="11018" y="24465"/>
                  </a:lnTo>
                  <a:lnTo>
                    <a:pt x="10392" y="24387"/>
                  </a:lnTo>
                  <a:lnTo>
                    <a:pt x="9791" y="24282"/>
                  </a:lnTo>
                  <a:lnTo>
                    <a:pt x="9191" y="24125"/>
                  </a:lnTo>
                  <a:lnTo>
                    <a:pt x="8616" y="23969"/>
                  </a:lnTo>
                  <a:lnTo>
                    <a:pt x="8042" y="23786"/>
                  </a:lnTo>
                  <a:lnTo>
                    <a:pt x="7494" y="23551"/>
                  </a:lnTo>
                  <a:lnTo>
                    <a:pt x="6945" y="23316"/>
                  </a:lnTo>
                  <a:lnTo>
                    <a:pt x="6423" y="23055"/>
                  </a:lnTo>
                  <a:lnTo>
                    <a:pt x="5901" y="22742"/>
                  </a:lnTo>
                  <a:lnTo>
                    <a:pt x="5405" y="22428"/>
                  </a:lnTo>
                  <a:lnTo>
                    <a:pt x="4935" y="22089"/>
                  </a:lnTo>
                  <a:lnTo>
                    <a:pt x="4465" y="21723"/>
                  </a:lnTo>
                  <a:lnTo>
                    <a:pt x="4021" y="21332"/>
                  </a:lnTo>
                  <a:lnTo>
                    <a:pt x="3603" y="20940"/>
                  </a:lnTo>
                  <a:lnTo>
                    <a:pt x="3186" y="20496"/>
                  </a:lnTo>
                  <a:lnTo>
                    <a:pt x="2794" y="20052"/>
                  </a:lnTo>
                  <a:lnTo>
                    <a:pt x="2428" y="19609"/>
                  </a:lnTo>
                  <a:lnTo>
                    <a:pt x="2089" y="19113"/>
                  </a:lnTo>
                  <a:lnTo>
                    <a:pt x="1776" y="18616"/>
                  </a:lnTo>
                  <a:lnTo>
                    <a:pt x="1489" y="18094"/>
                  </a:lnTo>
                  <a:lnTo>
                    <a:pt x="1201" y="17572"/>
                  </a:lnTo>
                  <a:lnTo>
                    <a:pt x="966" y="17024"/>
                  </a:lnTo>
                  <a:lnTo>
                    <a:pt x="758" y="16476"/>
                  </a:lnTo>
                  <a:lnTo>
                    <a:pt x="549" y="15901"/>
                  </a:lnTo>
                  <a:lnTo>
                    <a:pt x="392" y="15327"/>
                  </a:lnTo>
                  <a:lnTo>
                    <a:pt x="261" y="14726"/>
                  </a:lnTo>
                  <a:lnTo>
                    <a:pt x="131" y="14126"/>
                  </a:lnTo>
                  <a:lnTo>
                    <a:pt x="53" y="13525"/>
                  </a:lnTo>
                  <a:lnTo>
                    <a:pt x="26" y="1289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26" y="11619"/>
                  </a:lnTo>
                  <a:lnTo>
                    <a:pt x="53" y="11019"/>
                  </a:lnTo>
                  <a:lnTo>
                    <a:pt x="131" y="10392"/>
                  </a:lnTo>
                  <a:lnTo>
                    <a:pt x="261" y="9792"/>
                  </a:lnTo>
                  <a:lnTo>
                    <a:pt x="392" y="9191"/>
                  </a:lnTo>
                  <a:lnTo>
                    <a:pt x="549" y="8617"/>
                  </a:lnTo>
                  <a:lnTo>
                    <a:pt x="758" y="8042"/>
                  </a:lnTo>
                  <a:lnTo>
                    <a:pt x="966" y="7494"/>
                  </a:lnTo>
                  <a:lnTo>
                    <a:pt x="1201" y="6946"/>
                  </a:lnTo>
                  <a:lnTo>
                    <a:pt x="1489" y="6424"/>
                  </a:lnTo>
                  <a:lnTo>
                    <a:pt x="1776" y="5901"/>
                  </a:lnTo>
                  <a:lnTo>
                    <a:pt x="2089" y="5405"/>
                  </a:lnTo>
                  <a:lnTo>
                    <a:pt x="2428" y="4935"/>
                  </a:lnTo>
                  <a:lnTo>
                    <a:pt x="2794" y="4465"/>
                  </a:lnTo>
                  <a:lnTo>
                    <a:pt x="3186" y="4022"/>
                  </a:lnTo>
                  <a:lnTo>
                    <a:pt x="3603" y="3578"/>
                  </a:lnTo>
                  <a:lnTo>
                    <a:pt x="4021" y="3186"/>
                  </a:lnTo>
                  <a:lnTo>
                    <a:pt x="4465" y="2794"/>
                  </a:lnTo>
                  <a:lnTo>
                    <a:pt x="4935" y="2429"/>
                  </a:lnTo>
                  <a:lnTo>
                    <a:pt x="5405" y="2090"/>
                  </a:lnTo>
                  <a:lnTo>
                    <a:pt x="5901" y="1776"/>
                  </a:lnTo>
                  <a:lnTo>
                    <a:pt x="6423" y="1489"/>
                  </a:lnTo>
                  <a:lnTo>
                    <a:pt x="6945" y="1202"/>
                  </a:lnTo>
                  <a:lnTo>
                    <a:pt x="7494" y="967"/>
                  </a:lnTo>
                  <a:lnTo>
                    <a:pt x="8042" y="732"/>
                  </a:lnTo>
                  <a:lnTo>
                    <a:pt x="8616" y="549"/>
                  </a:lnTo>
                  <a:lnTo>
                    <a:pt x="9191" y="392"/>
                  </a:lnTo>
                  <a:lnTo>
                    <a:pt x="9791" y="236"/>
                  </a:lnTo>
                  <a:lnTo>
                    <a:pt x="10392" y="131"/>
                  </a:lnTo>
                  <a:lnTo>
                    <a:pt x="11018" y="53"/>
                  </a:lnTo>
                  <a:lnTo>
                    <a:pt x="11645" y="27"/>
                  </a:lnTo>
                  <a:lnTo>
                    <a:pt x="12272" y="1"/>
                  </a:lnTo>
                  <a:lnTo>
                    <a:pt x="12272" y="1"/>
                  </a:lnTo>
                  <a:lnTo>
                    <a:pt x="12898" y="27"/>
                  </a:lnTo>
                  <a:lnTo>
                    <a:pt x="13525" y="53"/>
                  </a:lnTo>
                  <a:lnTo>
                    <a:pt x="14125" y="131"/>
                  </a:lnTo>
                  <a:lnTo>
                    <a:pt x="14726" y="236"/>
                  </a:lnTo>
                  <a:lnTo>
                    <a:pt x="15326" y="392"/>
                  </a:lnTo>
                  <a:lnTo>
                    <a:pt x="15901" y="549"/>
                  </a:lnTo>
                  <a:lnTo>
                    <a:pt x="16475" y="732"/>
                  </a:lnTo>
                  <a:lnTo>
                    <a:pt x="17023" y="967"/>
                  </a:lnTo>
                  <a:lnTo>
                    <a:pt x="17572" y="1202"/>
                  </a:lnTo>
                  <a:lnTo>
                    <a:pt x="18120" y="1489"/>
                  </a:lnTo>
                  <a:lnTo>
                    <a:pt x="18616" y="1776"/>
                  </a:lnTo>
                  <a:lnTo>
                    <a:pt x="19112" y="2090"/>
                  </a:lnTo>
                  <a:lnTo>
                    <a:pt x="19608" y="2429"/>
                  </a:lnTo>
                  <a:lnTo>
                    <a:pt x="20052" y="2794"/>
                  </a:lnTo>
                  <a:lnTo>
                    <a:pt x="20496" y="3186"/>
                  </a:lnTo>
                  <a:lnTo>
                    <a:pt x="20940" y="3578"/>
                  </a:lnTo>
                  <a:lnTo>
                    <a:pt x="21331" y="4022"/>
                  </a:lnTo>
                  <a:lnTo>
                    <a:pt x="21723" y="4465"/>
                  </a:lnTo>
                  <a:lnTo>
                    <a:pt x="22088" y="4935"/>
                  </a:lnTo>
                  <a:lnTo>
                    <a:pt x="22428" y="5405"/>
                  </a:lnTo>
                  <a:lnTo>
                    <a:pt x="22741" y="5901"/>
                  </a:lnTo>
                  <a:lnTo>
                    <a:pt x="23054" y="6424"/>
                  </a:lnTo>
                  <a:lnTo>
                    <a:pt x="23316" y="6946"/>
                  </a:lnTo>
                  <a:lnTo>
                    <a:pt x="23551" y="7494"/>
                  </a:lnTo>
                  <a:lnTo>
                    <a:pt x="23786" y="8042"/>
                  </a:lnTo>
                  <a:lnTo>
                    <a:pt x="23968" y="8617"/>
                  </a:lnTo>
                  <a:lnTo>
                    <a:pt x="24151" y="9191"/>
                  </a:lnTo>
                  <a:lnTo>
                    <a:pt x="24282" y="9792"/>
                  </a:lnTo>
                  <a:lnTo>
                    <a:pt x="24386" y="10392"/>
                  </a:lnTo>
                  <a:lnTo>
                    <a:pt x="24464" y="11019"/>
                  </a:lnTo>
                  <a:lnTo>
                    <a:pt x="24517" y="11619"/>
                  </a:lnTo>
                  <a:lnTo>
                    <a:pt x="24517" y="12272"/>
                  </a:lnTo>
                  <a:lnTo>
                    <a:pt x="24517" y="12272"/>
                  </a:lnTo>
                  <a:lnTo>
                    <a:pt x="24517" y="12899"/>
                  </a:lnTo>
                  <a:lnTo>
                    <a:pt x="24464" y="13525"/>
                  </a:lnTo>
                  <a:lnTo>
                    <a:pt x="24386" y="14126"/>
                  </a:lnTo>
                  <a:lnTo>
                    <a:pt x="24282" y="14726"/>
                  </a:lnTo>
                  <a:lnTo>
                    <a:pt x="24151" y="15327"/>
                  </a:lnTo>
                  <a:lnTo>
                    <a:pt x="23968" y="15901"/>
                  </a:lnTo>
                  <a:lnTo>
                    <a:pt x="23786" y="16476"/>
                  </a:lnTo>
                  <a:lnTo>
                    <a:pt x="23551" y="17024"/>
                  </a:lnTo>
                  <a:lnTo>
                    <a:pt x="23316" y="17572"/>
                  </a:lnTo>
                  <a:lnTo>
                    <a:pt x="23054" y="18094"/>
                  </a:lnTo>
                  <a:lnTo>
                    <a:pt x="22741" y="18616"/>
                  </a:lnTo>
                  <a:lnTo>
                    <a:pt x="22428" y="19113"/>
                  </a:lnTo>
                  <a:lnTo>
                    <a:pt x="22088" y="19609"/>
                  </a:lnTo>
                  <a:lnTo>
                    <a:pt x="21723" y="20052"/>
                  </a:lnTo>
                  <a:lnTo>
                    <a:pt x="21331" y="20496"/>
                  </a:lnTo>
                  <a:lnTo>
                    <a:pt x="20940" y="20940"/>
                  </a:lnTo>
                  <a:lnTo>
                    <a:pt x="20496" y="21332"/>
                  </a:lnTo>
                  <a:lnTo>
                    <a:pt x="20052" y="21723"/>
                  </a:lnTo>
                  <a:lnTo>
                    <a:pt x="19608" y="22089"/>
                  </a:lnTo>
                  <a:lnTo>
                    <a:pt x="19112" y="22428"/>
                  </a:lnTo>
                  <a:lnTo>
                    <a:pt x="18616" y="22742"/>
                  </a:lnTo>
                  <a:lnTo>
                    <a:pt x="18120" y="23055"/>
                  </a:lnTo>
                  <a:lnTo>
                    <a:pt x="17572" y="23316"/>
                  </a:lnTo>
                  <a:lnTo>
                    <a:pt x="17023" y="23551"/>
                  </a:lnTo>
                  <a:lnTo>
                    <a:pt x="16475" y="23786"/>
                  </a:lnTo>
                  <a:lnTo>
                    <a:pt x="15901" y="23969"/>
                  </a:lnTo>
                  <a:lnTo>
                    <a:pt x="15326" y="24125"/>
                  </a:lnTo>
                  <a:lnTo>
                    <a:pt x="14726" y="24282"/>
                  </a:lnTo>
                  <a:lnTo>
                    <a:pt x="14125" y="24387"/>
                  </a:lnTo>
                  <a:lnTo>
                    <a:pt x="13525" y="24465"/>
                  </a:lnTo>
                  <a:lnTo>
                    <a:pt x="12898" y="24517"/>
                  </a:lnTo>
                  <a:lnTo>
                    <a:pt x="12272" y="2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8121;p116">
              <a:extLst>
                <a:ext uri="{FF2B5EF4-FFF2-40B4-BE49-F238E27FC236}">
                  <a16:creationId xmlns:a16="http://schemas.microsoft.com/office/drawing/2014/main" id="{BC4B8F93-5007-66F2-DA7E-CD27C6CEADA3}"/>
                </a:ext>
              </a:extLst>
            </p:cNvPr>
            <p:cNvSpPr/>
            <p:nvPr/>
          </p:nvSpPr>
          <p:spPr>
            <a:xfrm>
              <a:off x="209952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46" y="24517"/>
                  </a:moveTo>
                  <a:lnTo>
                    <a:pt x="12246" y="24517"/>
                  </a:lnTo>
                  <a:lnTo>
                    <a:pt x="11619" y="24517"/>
                  </a:lnTo>
                  <a:lnTo>
                    <a:pt x="10993" y="24465"/>
                  </a:lnTo>
                  <a:lnTo>
                    <a:pt x="10392" y="24387"/>
                  </a:lnTo>
                  <a:lnTo>
                    <a:pt x="9792" y="24282"/>
                  </a:lnTo>
                  <a:lnTo>
                    <a:pt x="9191" y="24125"/>
                  </a:lnTo>
                  <a:lnTo>
                    <a:pt x="8617" y="23969"/>
                  </a:lnTo>
                  <a:lnTo>
                    <a:pt x="8042" y="23786"/>
                  </a:lnTo>
                  <a:lnTo>
                    <a:pt x="7494" y="23551"/>
                  </a:lnTo>
                  <a:lnTo>
                    <a:pt x="6946" y="23316"/>
                  </a:lnTo>
                  <a:lnTo>
                    <a:pt x="6424" y="23055"/>
                  </a:lnTo>
                  <a:lnTo>
                    <a:pt x="5901" y="22742"/>
                  </a:lnTo>
                  <a:lnTo>
                    <a:pt x="5405" y="22428"/>
                  </a:lnTo>
                  <a:lnTo>
                    <a:pt x="4909" y="22089"/>
                  </a:lnTo>
                  <a:lnTo>
                    <a:pt x="4465" y="21723"/>
                  </a:lnTo>
                  <a:lnTo>
                    <a:pt x="4022" y="21332"/>
                  </a:lnTo>
                  <a:lnTo>
                    <a:pt x="3578" y="20940"/>
                  </a:lnTo>
                  <a:lnTo>
                    <a:pt x="3186" y="20496"/>
                  </a:lnTo>
                  <a:lnTo>
                    <a:pt x="2794" y="20052"/>
                  </a:lnTo>
                  <a:lnTo>
                    <a:pt x="2429" y="19609"/>
                  </a:lnTo>
                  <a:lnTo>
                    <a:pt x="2089" y="19113"/>
                  </a:lnTo>
                  <a:lnTo>
                    <a:pt x="1776" y="18616"/>
                  </a:lnTo>
                  <a:lnTo>
                    <a:pt x="1463" y="18094"/>
                  </a:lnTo>
                  <a:lnTo>
                    <a:pt x="1202" y="17572"/>
                  </a:lnTo>
                  <a:lnTo>
                    <a:pt x="967" y="17024"/>
                  </a:lnTo>
                  <a:lnTo>
                    <a:pt x="732" y="16476"/>
                  </a:lnTo>
                  <a:lnTo>
                    <a:pt x="549" y="15901"/>
                  </a:lnTo>
                  <a:lnTo>
                    <a:pt x="392" y="15327"/>
                  </a:lnTo>
                  <a:lnTo>
                    <a:pt x="236" y="14726"/>
                  </a:lnTo>
                  <a:lnTo>
                    <a:pt x="131" y="14126"/>
                  </a:lnTo>
                  <a:lnTo>
                    <a:pt x="53" y="13525"/>
                  </a:lnTo>
                  <a:lnTo>
                    <a:pt x="1" y="12899"/>
                  </a:lnTo>
                  <a:lnTo>
                    <a:pt x="1" y="12272"/>
                  </a:lnTo>
                  <a:lnTo>
                    <a:pt x="1" y="12272"/>
                  </a:lnTo>
                  <a:lnTo>
                    <a:pt x="1" y="11619"/>
                  </a:lnTo>
                  <a:lnTo>
                    <a:pt x="53" y="11019"/>
                  </a:lnTo>
                  <a:lnTo>
                    <a:pt x="131" y="10392"/>
                  </a:lnTo>
                  <a:lnTo>
                    <a:pt x="236" y="9792"/>
                  </a:lnTo>
                  <a:lnTo>
                    <a:pt x="392" y="9191"/>
                  </a:lnTo>
                  <a:lnTo>
                    <a:pt x="549" y="8617"/>
                  </a:lnTo>
                  <a:lnTo>
                    <a:pt x="732" y="8042"/>
                  </a:lnTo>
                  <a:lnTo>
                    <a:pt x="967" y="7494"/>
                  </a:lnTo>
                  <a:lnTo>
                    <a:pt x="1202" y="6946"/>
                  </a:lnTo>
                  <a:lnTo>
                    <a:pt x="1463" y="6424"/>
                  </a:lnTo>
                  <a:lnTo>
                    <a:pt x="1776" y="5901"/>
                  </a:lnTo>
                  <a:lnTo>
                    <a:pt x="2089" y="5405"/>
                  </a:lnTo>
                  <a:lnTo>
                    <a:pt x="2429" y="4935"/>
                  </a:lnTo>
                  <a:lnTo>
                    <a:pt x="2794" y="4465"/>
                  </a:lnTo>
                  <a:lnTo>
                    <a:pt x="3186" y="4022"/>
                  </a:lnTo>
                  <a:lnTo>
                    <a:pt x="3578" y="3578"/>
                  </a:lnTo>
                  <a:lnTo>
                    <a:pt x="4022" y="3186"/>
                  </a:lnTo>
                  <a:lnTo>
                    <a:pt x="4465" y="2794"/>
                  </a:lnTo>
                  <a:lnTo>
                    <a:pt x="4909" y="2429"/>
                  </a:lnTo>
                  <a:lnTo>
                    <a:pt x="5405" y="2090"/>
                  </a:lnTo>
                  <a:lnTo>
                    <a:pt x="5901" y="1776"/>
                  </a:lnTo>
                  <a:lnTo>
                    <a:pt x="6424" y="1489"/>
                  </a:lnTo>
                  <a:lnTo>
                    <a:pt x="6946" y="1202"/>
                  </a:lnTo>
                  <a:lnTo>
                    <a:pt x="7494" y="967"/>
                  </a:lnTo>
                  <a:lnTo>
                    <a:pt x="8042" y="732"/>
                  </a:lnTo>
                  <a:lnTo>
                    <a:pt x="8617" y="549"/>
                  </a:lnTo>
                  <a:lnTo>
                    <a:pt x="9191" y="392"/>
                  </a:lnTo>
                  <a:lnTo>
                    <a:pt x="9792" y="236"/>
                  </a:lnTo>
                  <a:lnTo>
                    <a:pt x="10392" y="131"/>
                  </a:lnTo>
                  <a:lnTo>
                    <a:pt x="10993" y="53"/>
                  </a:lnTo>
                  <a:lnTo>
                    <a:pt x="11619" y="27"/>
                  </a:lnTo>
                  <a:lnTo>
                    <a:pt x="12246" y="1"/>
                  </a:lnTo>
                  <a:lnTo>
                    <a:pt x="12246" y="1"/>
                  </a:lnTo>
                  <a:lnTo>
                    <a:pt x="12899" y="27"/>
                  </a:lnTo>
                  <a:lnTo>
                    <a:pt x="13499" y="53"/>
                  </a:lnTo>
                  <a:lnTo>
                    <a:pt x="14126" y="131"/>
                  </a:lnTo>
                  <a:lnTo>
                    <a:pt x="14726" y="236"/>
                  </a:lnTo>
                  <a:lnTo>
                    <a:pt x="15327" y="392"/>
                  </a:lnTo>
                  <a:lnTo>
                    <a:pt x="15901" y="549"/>
                  </a:lnTo>
                  <a:lnTo>
                    <a:pt x="16475" y="732"/>
                  </a:lnTo>
                  <a:lnTo>
                    <a:pt x="17024" y="967"/>
                  </a:lnTo>
                  <a:lnTo>
                    <a:pt x="17572" y="1202"/>
                  </a:lnTo>
                  <a:lnTo>
                    <a:pt x="18094" y="1489"/>
                  </a:lnTo>
                  <a:lnTo>
                    <a:pt x="18616" y="1776"/>
                  </a:lnTo>
                  <a:lnTo>
                    <a:pt x="19112" y="2090"/>
                  </a:lnTo>
                  <a:lnTo>
                    <a:pt x="19582" y="2429"/>
                  </a:lnTo>
                  <a:lnTo>
                    <a:pt x="20052" y="2794"/>
                  </a:lnTo>
                  <a:lnTo>
                    <a:pt x="20496" y="3186"/>
                  </a:lnTo>
                  <a:lnTo>
                    <a:pt x="20914" y="3578"/>
                  </a:lnTo>
                  <a:lnTo>
                    <a:pt x="21332" y="4022"/>
                  </a:lnTo>
                  <a:lnTo>
                    <a:pt x="21723" y="4465"/>
                  </a:lnTo>
                  <a:lnTo>
                    <a:pt x="22089" y="4935"/>
                  </a:lnTo>
                  <a:lnTo>
                    <a:pt x="22428" y="5405"/>
                  </a:lnTo>
                  <a:lnTo>
                    <a:pt x="22742" y="5901"/>
                  </a:lnTo>
                  <a:lnTo>
                    <a:pt x="23029" y="6424"/>
                  </a:lnTo>
                  <a:lnTo>
                    <a:pt x="23316" y="6946"/>
                  </a:lnTo>
                  <a:lnTo>
                    <a:pt x="23551" y="7494"/>
                  </a:lnTo>
                  <a:lnTo>
                    <a:pt x="23786" y="8042"/>
                  </a:lnTo>
                  <a:lnTo>
                    <a:pt x="23969" y="8617"/>
                  </a:lnTo>
                  <a:lnTo>
                    <a:pt x="24125" y="9191"/>
                  </a:lnTo>
                  <a:lnTo>
                    <a:pt x="24256" y="9792"/>
                  </a:lnTo>
                  <a:lnTo>
                    <a:pt x="24386" y="10392"/>
                  </a:lnTo>
                  <a:lnTo>
                    <a:pt x="24465" y="11019"/>
                  </a:lnTo>
                  <a:lnTo>
                    <a:pt x="24491" y="11619"/>
                  </a:lnTo>
                  <a:lnTo>
                    <a:pt x="24517" y="12272"/>
                  </a:lnTo>
                  <a:lnTo>
                    <a:pt x="24517" y="12272"/>
                  </a:lnTo>
                  <a:lnTo>
                    <a:pt x="24491" y="12899"/>
                  </a:lnTo>
                  <a:lnTo>
                    <a:pt x="24465" y="13525"/>
                  </a:lnTo>
                  <a:lnTo>
                    <a:pt x="24386" y="14126"/>
                  </a:lnTo>
                  <a:lnTo>
                    <a:pt x="24256" y="14726"/>
                  </a:lnTo>
                  <a:lnTo>
                    <a:pt x="24125" y="15327"/>
                  </a:lnTo>
                  <a:lnTo>
                    <a:pt x="23969" y="15901"/>
                  </a:lnTo>
                  <a:lnTo>
                    <a:pt x="23786" y="16476"/>
                  </a:lnTo>
                  <a:lnTo>
                    <a:pt x="23551" y="17024"/>
                  </a:lnTo>
                  <a:lnTo>
                    <a:pt x="23316" y="17572"/>
                  </a:lnTo>
                  <a:lnTo>
                    <a:pt x="23029" y="18094"/>
                  </a:lnTo>
                  <a:lnTo>
                    <a:pt x="22742" y="18616"/>
                  </a:lnTo>
                  <a:lnTo>
                    <a:pt x="22428" y="19113"/>
                  </a:lnTo>
                  <a:lnTo>
                    <a:pt x="22089" y="19609"/>
                  </a:lnTo>
                  <a:lnTo>
                    <a:pt x="21723" y="20052"/>
                  </a:lnTo>
                  <a:lnTo>
                    <a:pt x="21332" y="20496"/>
                  </a:lnTo>
                  <a:lnTo>
                    <a:pt x="20914" y="20940"/>
                  </a:lnTo>
                  <a:lnTo>
                    <a:pt x="20496" y="21332"/>
                  </a:lnTo>
                  <a:lnTo>
                    <a:pt x="20052" y="21723"/>
                  </a:lnTo>
                  <a:lnTo>
                    <a:pt x="19582" y="22089"/>
                  </a:lnTo>
                  <a:lnTo>
                    <a:pt x="19112" y="22428"/>
                  </a:lnTo>
                  <a:lnTo>
                    <a:pt x="18616" y="22742"/>
                  </a:lnTo>
                  <a:lnTo>
                    <a:pt x="18094" y="23055"/>
                  </a:lnTo>
                  <a:lnTo>
                    <a:pt x="17572" y="23316"/>
                  </a:lnTo>
                  <a:lnTo>
                    <a:pt x="17024" y="23551"/>
                  </a:lnTo>
                  <a:lnTo>
                    <a:pt x="16475" y="23786"/>
                  </a:lnTo>
                  <a:lnTo>
                    <a:pt x="15901" y="23969"/>
                  </a:lnTo>
                  <a:lnTo>
                    <a:pt x="15327" y="24125"/>
                  </a:lnTo>
                  <a:lnTo>
                    <a:pt x="14726" y="24282"/>
                  </a:lnTo>
                  <a:lnTo>
                    <a:pt x="14126" y="24387"/>
                  </a:lnTo>
                  <a:lnTo>
                    <a:pt x="13499" y="24465"/>
                  </a:lnTo>
                  <a:lnTo>
                    <a:pt x="12899" y="24517"/>
                  </a:lnTo>
                  <a:lnTo>
                    <a:pt x="12246" y="2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8122;p116">
              <a:extLst>
                <a:ext uri="{FF2B5EF4-FFF2-40B4-BE49-F238E27FC236}">
                  <a16:creationId xmlns:a16="http://schemas.microsoft.com/office/drawing/2014/main" id="{070A985A-5420-EEB4-5AB6-4D8F35E91B00}"/>
                </a:ext>
              </a:extLst>
            </p:cNvPr>
            <p:cNvSpPr/>
            <p:nvPr/>
          </p:nvSpPr>
          <p:spPr>
            <a:xfrm>
              <a:off x="2881500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45" y="24517"/>
                  </a:moveTo>
                  <a:lnTo>
                    <a:pt x="12245" y="24517"/>
                  </a:lnTo>
                  <a:lnTo>
                    <a:pt x="11619" y="24517"/>
                  </a:lnTo>
                  <a:lnTo>
                    <a:pt x="10992" y="24465"/>
                  </a:lnTo>
                  <a:lnTo>
                    <a:pt x="10391" y="24387"/>
                  </a:lnTo>
                  <a:lnTo>
                    <a:pt x="9791" y="24282"/>
                  </a:lnTo>
                  <a:lnTo>
                    <a:pt x="9190" y="24125"/>
                  </a:lnTo>
                  <a:lnTo>
                    <a:pt x="8616" y="23969"/>
                  </a:lnTo>
                  <a:lnTo>
                    <a:pt x="8042" y="23786"/>
                  </a:lnTo>
                  <a:lnTo>
                    <a:pt x="7493" y="23551"/>
                  </a:lnTo>
                  <a:lnTo>
                    <a:pt x="6945" y="23316"/>
                  </a:lnTo>
                  <a:lnTo>
                    <a:pt x="6397" y="23055"/>
                  </a:lnTo>
                  <a:lnTo>
                    <a:pt x="5901" y="22742"/>
                  </a:lnTo>
                  <a:lnTo>
                    <a:pt x="5405" y="22428"/>
                  </a:lnTo>
                  <a:lnTo>
                    <a:pt x="4909" y="22089"/>
                  </a:lnTo>
                  <a:lnTo>
                    <a:pt x="4465" y="21723"/>
                  </a:lnTo>
                  <a:lnTo>
                    <a:pt x="4021" y="21332"/>
                  </a:lnTo>
                  <a:lnTo>
                    <a:pt x="3577" y="20940"/>
                  </a:lnTo>
                  <a:lnTo>
                    <a:pt x="3185" y="20496"/>
                  </a:lnTo>
                  <a:lnTo>
                    <a:pt x="2794" y="20052"/>
                  </a:lnTo>
                  <a:lnTo>
                    <a:pt x="2428" y="19609"/>
                  </a:lnTo>
                  <a:lnTo>
                    <a:pt x="2089" y="19113"/>
                  </a:lnTo>
                  <a:lnTo>
                    <a:pt x="1776" y="18616"/>
                  </a:lnTo>
                  <a:lnTo>
                    <a:pt x="1462" y="18094"/>
                  </a:lnTo>
                  <a:lnTo>
                    <a:pt x="1201" y="17572"/>
                  </a:lnTo>
                  <a:lnTo>
                    <a:pt x="966" y="17024"/>
                  </a:lnTo>
                  <a:lnTo>
                    <a:pt x="731" y="16476"/>
                  </a:lnTo>
                  <a:lnTo>
                    <a:pt x="548" y="15901"/>
                  </a:lnTo>
                  <a:lnTo>
                    <a:pt x="366" y="15327"/>
                  </a:lnTo>
                  <a:lnTo>
                    <a:pt x="235" y="14726"/>
                  </a:lnTo>
                  <a:lnTo>
                    <a:pt x="131" y="14126"/>
                  </a:lnTo>
                  <a:lnTo>
                    <a:pt x="52" y="13525"/>
                  </a:lnTo>
                  <a:lnTo>
                    <a:pt x="0" y="1289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0" y="11619"/>
                  </a:lnTo>
                  <a:lnTo>
                    <a:pt x="52" y="11019"/>
                  </a:lnTo>
                  <a:lnTo>
                    <a:pt x="131" y="10392"/>
                  </a:lnTo>
                  <a:lnTo>
                    <a:pt x="235" y="9792"/>
                  </a:lnTo>
                  <a:lnTo>
                    <a:pt x="366" y="9191"/>
                  </a:lnTo>
                  <a:lnTo>
                    <a:pt x="548" y="8617"/>
                  </a:lnTo>
                  <a:lnTo>
                    <a:pt x="731" y="8042"/>
                  </a:lnTo>
                  <a:lnTo>
                    <a:pt x="966" y="7494"/>
                  </a:lnTo>
                  <a:lnTo>
                    <a:pt x="1201" y="6946"/>
                  </a:lnTo>
                  <a:lnTo>
                    <a:pt x="1462" y="6424"/>
                  </a:lnTo>
                  <a:lnTo>
                    <a:pt x="1776" y="5901"/>
                  </a:lnTo>
                  <a:lnTo>
                    <a:pt x="2089" y="5405"/>
                  </a:lnTo>
                  <a:lnTo>
                    <a:pt x="2428" y="4935"/>
                  </a:lnTo>
                  <a:lnTo>
                    <a:pt x="2794" y="4465"/>
                  </a:lnTo>
                  <a:lnTo>
                    <a:pt x="3185" y="4022"/>
                  </a:lnTo>
                  <a:lnTo>
                    <a:pt x="3577" y="3578"/>
                  </a:lnTo>
                  <a:lnTo>
                    <a:pt x="4021" y="3186"/>
                  </a:lnTo>
                  <a:lnTo>
                    <a:pt x="4465" y="2794"/>
                  </a:lnTo>
                  <a:lnTo>
                    <a:pt x="4909" y="2429"/>
                  </a:lnTo>
                  <a:lnTo>
                    <a:pt x="5405" y="2090"/>
                  </a:lnTo>
                  <a:lnTo>
                    <a:pt x="5901" y="1776"/>
                  </a:lnTo>
                  <a:lnTo>
                    <a:pt x="6397" y="1489"/>
                  </a:lnTo>
                  <a:lnTo>
                    <a:pt x="6945" y="1202"/>
                  </a:lnTo>
                  <a:lnTo>
                    <a:pt x="7493" y="967"/>
                  </a:lnTo>
                  <a:lnTo>
                    <a:pt x="8042" y="732"/>
                  </a:lnTo>
                  <a:lnTo>
                    <a:pt x="8616" y="549"/>
                  </a:lnTo>
                  <a:lnTo>
                    <a:pt x="9190" y="392"/>
                  </a:lnTo>
                  <a:lnTo>
                    <a:pt x="9791" y="236"/>
                  </a:lnTo>
                  <a:lnTo>
                    <a:pt x="10391" y="131"/>
                  </a:lnTo>
                  <a:lnTo>
                    <a:pt x="10992" y="53"/>
                  </a:lnTo>
                  <a:lnTo>
                    <a:pt x="11619" y="27"/>
                  </a:lnTo>
                  <a:lnTo>
                    <a:pt x="12245" y="1"/>
                  </a:lnTo>
                  <a:lnTo>
                    <a:pt x="12245" y="1"/>
                  </a:lnTo>
                  <a:lnTo>
                    <a:pt x="12898" y="27"/>
                  </a:lnTo>
                  <a:lnTo>
                    <a:pt x="13498" y="53"/>
                  </a:lnTo>
                  <a:lnTo>
                    <a:pt x="14125" y="131"/>
                  </a:lnTo>
                  <a:lnTo>
                    <a:pt x="14726" y="236"/>
                  </a:lnTo>
                  <a:lnTo>
                    <a:pt x="15326" y="392"/>
                  </a:lnTo>
                  <a:lnTo>
                    <a:pt x="15900" y="549"/>
                  </a:lnTo>
                  <a:lnTo>
                    <a:pt x="16475" y="732"/>
                  </a:lnTo>
                  <a:lnTo>
                    <a:pt x="17023" y="967"/>
                  </a:lnTo>
                  <a:lnTo>
                    <a:pt x="17571" y="1202"/>
                  </a:lnTo>
                  <a:lnTo>
                    <a:pt x="18094" y="1489"/>
                  </a:lnTo>
                  <a:lnTo>
                    <a:pt x="18616" y="1776"/>
                  </a:lnTo>
                  <a:lnTo>
                    <a:pt x="19112" y="2090"/>
                  </a:lnTo>
                  <a:lnTo>
                    <a:pt x="19582" y="2429"/>
                  </a:lnTo>
                  <a:lnTo>
                    <a:pt x="20052" y="2794"/>
                  </a:lnTo>
                  <a:lnTo>
                    <a:pt x="20496" y="3186"/>
                  </a:lnTo>
                  <a:lnTo>
                    <a:pt x="20913" y="3578"/>
                  </a:lnTo>
                  <a:lnTo>
                    <a:pt x="21331" y="4022"/>
                  </a:lnTo>
                  <a:lnTo>
                    <a:pt x="21723" y="4465"/>
                  </a:lnTo>
                  <a:lnTo>
                    <a:pt x="22088" y="4935"/>
                  </a:lnTo>
                  <a:lnTo>
                    <a:pt x="22428" y="5405"/>
                  </a:lnTo>
                  <a:lnTo>
                    <a:pt x="22741" y="5901"/>
                  </a:lnTo>
                  <a:lnTo>
                    <a:pt x="23028" y="6424"/>
                  </a:lnTo>
                  <a:lnTo>
                    <a:pt x="23315" y="6946"/>
                  </a:lnTo>
                  <a:lnTo>
                    <a:pt x="23550" y="7494"/>
                  </a:lnTo>
                  <a:lnTo>
                    <a:pt x="23759" y="8042"/>
                  </a:lnTo>
                  <a:lnTo>
                    <a:pt x="23968" y="8617"/>
                  </a:lnTo>
                  <a:lnTo>
                    <a:pt x="24125" y="9191"/>
                  </a:lnTo>
                  <a:lnTo>
                    <a:pt x="24255" y="9792"/>
                  </a:lnTo>
                  <a:lnTo>
                    <a:pt x="24386" y="10392"/>
                  </a:lnTo>
                  <a:lnTo>
                    <a:pt x="24464" y="11019"/>
                  </a:lnTo>
                  <a:lnTo>
                    <a:pt x="24490" y="11619"/>
                  </a:lnTo>
                  <a:lnTo>
                    <a:pt x="24516" y="12272"/>
                  </a:lnTo>
                  <a:lnTo>
                    <a:pt x="24516" y="12272"/>
                  </a:lnTo>
                  <a:lnTo>
                    <a:pt x="24490" y="12899"/>
                  </a:lnTo>
                  <a:lnTo>
                    <a:pt x="24464" y="13525"/>
                  </a:lnTo>
                  <a:lnTo>
                    <a:pt x="24386" y="14126"/>
                  </a:lnTo>
                  <a:lnTo>
                    <a:pt x="24255" y="14726"/>
                  </a:lnTo>
                  <a:lnTo>
                    <a:pt x="24125" y="15327"/>
                  </a:lnTo>
                  <a:lnTo>
                    <a:pt x="23968" y="15901"/>
                  </a:lnTo>
                  <a:lnTo>
                    <a:pt x="23759" y="16476"/>
                  </a:lnTo>
                  <a:lnTo>
                    <a:pt x="23550" y="17024"/>
                  </a:lnTo>
                  <a:lnTo>
                    <a:pt x="23315" y="17572"/>
                  </a:lnTo>
                  <a:lnTo>
                    <a:pt x="23028" y="18094"/>
                  </a:lnTo>
                  <a:lnTo>
                    <a:pt x="22741" y="18616"/>
                  </a:lnTo>
                  <a:lnTo>
                    <a:pt x="22428" y="19113"/>
                  </a:lnTo>
                  <a:lnTo>
                    <a:pt x="22088" y="19609"/>
                  </a:lnTo>
                  <a:lnTo>
                    <a:pt x="21723" y="20052"/>
                  </a:lnTo>
                  <a:lnTo>
                    <a:pt x="21331" y="20496"/>
                  </a:lnTo>
                  <a:lnTo>
                    <a:pt x="20913" y="20940"/>
                  </a:lnTo>
                  <a:lnTo>
                    <a:pt x="20496" y="21332"/>
                  </a:lnTo>
                  <a:lnTo>
                    <a:pt x="20052" y="21723"/>
                  </a:lnTo>
                  <a:lnTo>
                    <a:pt x="19582" y="22089"/>
                  </a:lnTo>
                  <a:lnTo>
                    <a:pt x="19112" y="22428"/>
                  </a:lnTo>
                  <a:lnTo>
                    <a:pt x="18616" y="22742"/>
                  </a:lnTo>
                  <a:lnTo>
                    <a:pt x="18094" y="23055"/>
                  </a:lnTo>
                  <a:lnTo>
                    <a:pt x="17571" y="23316"/>
                  </a:lnTo>
                  <a:lnTo>
                    <a:pt x="17023" y="23551"/>
                  </a:lnTo>
                  <a:lnTo>
                    <a:pt x="16475" y="23786"/>
                  </a:lnTo>
                  <a:lnTo>
                    <a:pt x="15900" y="23969"/>
                  </a:lnTo>
                  <a:lnTo>
                    <a:pt x="15326" y="24125"/>
                  </a:lnTo>
                  <a:lnTo>
                    <a:pt x="14726" y="24282"/>
                  </a:lnTo>
                  <a:lnTo>
                    <a:pt x="14125" y="24387"/>
                  </a:lnTo>
                  <a:lnTo>
                    <a:pt x="13498" y="24465"/>
                  </a:lnTo>
                  <a:lnTo>
                    <a:pt x="12898" y="24517"/>
                  </a:lnTo>
                  <a:lnTo>
                    <a:pt x="12245" y="2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8123;p116">
              <a:extLst>
                <a:ext uri="{FF2B5EF4-FFF2-40B4-BE49-F238E27FC236}">
                  <a16:creationId xmlns:a16="http://schemas.microsoft.com/office/drawing/2014/main" id="{8AD012DD-7469-A8BF-66F5-82691EAA1875}"/>
                </a:ext>
              </a:extLst>
            </p:cNvPr>
            <p:cNvSpPr/>
            <p:nvPr/>
          </p:nvSpPr>
          <p:spPr>
            <a:xfrm>
              <a:off x="3662800" y="2424725"/>
              <a:ext cx="613575" cy="612950"/>
            </a:xfrm>
            <a:custGeom>
              <a:avLst/>
              <a:gdLst/>
              <a:ahLst/>
              <a:cxnLst/>
              <a:rect l="l" t="t" r="r" b="b"/>
              <a:pathLst>
                <a:path w="24543" h="24518" fill="none" extrusionOk="0">
                  <a:moveTo>
                    <a:pt x="12272" y="24517"/>
                  </a:moveTo>
                  <a:lnTo>
                    <a:pt x="12272" y="24517"/>
                  </a:lnTo>
                  <a:lnTo>
                    <a:pt x="11645" y="24517"/>
                  </a:lnTo>
                  <a:lnTo>
                    <a:pt x="11018" y="24465"/>
                  </a:lnTo>
                  <a:lnTo>
                    <a:pt x="10418" y="24387"/>
                  </a:lnTo>
                  <a:lnTo>
                    <a:pt x="9791" y="24282"/>
                  </a:lnTo>
                  <a:lnTo>
                    <a:pt x="9217" y="24125"/>
                  </a:lnTo>
                  <a:lnTo>
                    <a:pt x="8616" y="23969"/>
                  </a:lnTo>
                  <a:lnTo>
                    <a:pt x="8068" y="23786"/>
                  </a:lnTo>
                  <a:lnTo>
                    <a:pt x="7494" y="23551"/>
                  </a:lnTo>
                  <a:lnTo>
                    <a:pt x="6945" y="23316"/>
                  </a:lnTo>
                  <a:lnTo>
                    <a:pt x="6423" y="23055"/>
                  </a:lnTo>
                  <a:lnTo>
                    <a:pt x="5927" y="22742"/>
                  </a:lnTo>
                  <a:lnTo>
                    <a:pt x="5405" y="22428"/>
                  </a:lnTo>
                  <a:lnTo>
                    <a:pt x="4935" y="22089"/>
                  </a:lnTo>
                  <a:lnTo>
                    <a:pt x="4465" y="21723"/>
                  </a:lnTo>
                  <a:lnTo>
                    <a:pt x="4021" y="21332"/>
                  </a:lnTo>
                  <a:lnTo>
                    <a:pt x="3603" y="20940"/>
                  </a:lnTo>
                  <a:lnTo>
                    <a:pt x="3186" y="20496"/>
                  </a:lnTo>
                  <a:lnTo>
                    <a:pt x="2820" y="20052"/>
                  </a:lnTo>
                  <a:lnTo>
                    <a:pt x="2455" y="19609"/>
                  </a:lnTo>
                  <a:lnTo>
                    <a:pt x="2115" y="19113"/>
                  </a:lnTo>
                  <a:lnTo>
                    <a:pt x="1776" y="18616"/>
                  </a:lnTo>
                  <a:lnTo>
                    <a:pt x="1489" y="18094"/>
                  </a:lnTo>
                  <a:lnTo>
                    <a:pt x="1228" y="17572"/>
                  </a:lnTo>
                  <a:lnTo>
                    <a:pt x="966" y="17024"/>
                  </a:lnTo>
                  <a:lnTo>
                    <a:pt x="758" y="16476"/>
                  </a:lnTo>
                  <a:lnTo>
                    <a:pt x="575" y="15901"/>
                  </a:lnTo>
                  <a:lnTo>
                    <a:pt x="392" y="15327"/>
                  </a:lnTo>
                  <a:lnTo>
                    <a:pt x="262" y="14726"/>
                  </a:lnTo>
                  <a:lnTo>
                    <a:pt x="157" y="14126"/>
                  </a:lnTo>
                  <a:lnTo>
                    <a:pt x="79" y="13525"/>
                  </a:lnTo>
                  <a:lnTo>
                    <a:pt x="27" y="1289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27" y="11619"/>
                  </a:lnTo>
                  <a:lnTo>
                    <a:pt x="79" y="11019"/>
                  </a:lnTo>
                  <a:lnTo>
                    <a:pt x="157" y="10392"/>
                  </a:lnTo>
                  <a:lnTo>
                    <a:pt x="262" y="9792"/>
                  </a:lnTo>
                  <a:lnTo>
                    <a:pt x="392" y="9191"/>
                  </a:lnTo>
                  <a:lnTo>
                    <a:pt x="575" y="8617"/>
                  </a:lnTo>
                  <a:lnTo>
                    <a:pt x="758" y="8042"/>
                  </a:lnTo>
                  <a:lnTo>
                    <a:pt x="966" y="7494"/>
                  </a:lnTo>
                  <a:lnTo>
                    <a:pt x="1228" y="6946"/>
                  </a:lnTo>
                  <a:lnTo>
                    <a:pt x="1489" y="6424"/>
                  </a:lnTo>
                  <a:lnTo>
                    <a:pt x="1776" y="5901"/>
                  </a:lnTo>
                  <a:lnTo>
                    <a:pt x="2115" y="5405"/>
                  </a:lnTo>
                  <a:lnTo>
                    <a:pt x="2455" y="4935"/>
                  </a:lnTo>
                  <a:lnTo>
                    <a:pt x="2820" y="4465"/>
                  </a:lnTo>
                  <a:lnTo>
                    <a:pt x="3186" y="4022"/>
                  </a:lnTo>
                  <a:lnTo>
                    <a:pt x="3603" y="3578"/>
                  </a:lnTo>
                  <a:lnTo>
                    <a:pt x="4021" y="3186"/>
                  </a:lnTo>
                  <a:lnTo>
                    <a:pt x="4465" y="2794"/>
                  </a:lnTo>
                  <a:lnTo>
                    <a:pt x="4935" y="2429"/>
                  </a:lnTo>
                  <a:lnTo>
                    <a:pt x="5405" y="2090"/>
                  </a:lnTo>
                  <a:lnTo>
                    <a:pt x="5927" y="1776"/>
                  </a:lnTo>
                  <a:lnTo>
                    <a:pt x="6423" y="1489"/>
                  </a:lnTo>
                  <a:lnTo>
                    <a:pt x="6945" y="1202"/>
                  </a:lnTo>
                  <a:lnTo>
                    <a:pt x="7494" y="967"/>
                  </a:lnTo>
                  <a:lnTo>
                    <a:pt x="8068" y="732"/>
                  </a:lnTo>
                  <a:lnTo>
                    <a:pt x="8616" y="549"/>
                  </a:lnTo>
                  <a:lnTo>
                    <a:pt x="9217" y="392"/>
                  </a:lnTo>
                  <a:lnTo>
                    <a:pt x="9791" y="236"/>
                  </a:lnTo>
                  <a:lnTo>
                    <a:pt x="10418" y="131"/>
                  </a:lnTo>
                  <a:lnTo>
                    <a:pt x="11018" y="53"/>
                  </a:lnTo>
                  <a:lnTo>
                    <a:pt x="11645" y="27"/>
                  </a:lnTo>
                  <a:lnTo>
                    <a:pt x="12272" y="1"/>
                  </a:lnTo>
                  <a:lnTo>
                    <a:pt x="12272" y="1"/>
                  </a:lnTo>
                  <a:lnTo>
                    <a:pt x="12898" y="27"/>
                  </a:lnTo>
                  <a:lnTo>
                    <a:pt x="13525" y="53"/>
                  </a:lnTo>
                  <a:lnTo>
                    <a:pt x="14151" y="131"/>
                  </a:lnTo>
                  <a:lnTo>
                    <a:pt x="14752" y="236"/>
                  </a:lnTo>
                  <a:lnTo>
                    <a:pt x="15326" y="392"/>
                  </a:lnTo>
                  <a:lnTo>
                    <a:pt x="15927" y="549"/>
                  </a:lnTo>
                  <a:lnTo>
                    <a:pt x="16501" y="732"/>
                  </a:lnTo>
                  <a:lnTo>
                    <a:pt x="17050" y="967"/>
                  </a:lnTo>
                  <a:lnTo>
                    <a:pt x="17598" y="1202"/>
                  </a:lnTo>
                  <a:lnTo>
                    <a:pt x="18120" y="1489"/>
                  </a:lnTo>
                  <a:lnTo>
                    <a:pt x="18642" y="1776"/>
                  </a:lnTo>
                  <a:lnTo>
                    <a:pt x="19138" y="2090"/>
                  </a:lnTo>
                  <a:lnTo>
                    <a:pt x="19608" y="2429"/>
                  </a:lnTo>
                  <a:lnTo>
                    <a:pt x="20078" y="2794"/>
                  </a:lnTo>
                  <a:lnTo>
                    <a:pt x="20522" y="3186"/>
                  </a:lnTo>
                  <a:lnTo>
                    <a:pt x="20940" y="3578"/>
                  </a:lnTo>
                  <a:lnTo>
                    <a:pt x="21358" y="4022"/>
                  </a:lnTo>
                  <a:lnTo>
                    <a:pt x="21723" y="4465"/>
                  </a:lnTo>
                  <a:lnTo>
                    <a:pt x="22089" y="4935"/>
                  </a:lnTo>
                  <a:lnTo>
                    <a:pt x="22428" y="5405"/>
                  </a:lnTo>
                  <a:lnTo>
                    <a:pt x="22767" y="5901"/>
                  </a:lnTo>
                  <a:lnTo>
                    <a:pt x="23055" y="6424"/>
                  </a:lnTo>
                  <a:lnTo>
                    <a:pt x="23316" y="6946"/>
                  </a:lnTo>
                  <a:lnTo>
                    <a:pt x="23577" y="7494"/>
                  </a:lnTo>
                  <a:lnTo>
                    <a:pt x="23786" y="8042"/>
                  </a:lnTo>
                  <a:lnTo>
                    <a:pt x="23994" y="8617"/>
                  </a:lnTo>
                  <a:lnTo>
                    <a:pt x="24151" y="9191"/>
                  </a:lnTo>
                  <a:lnTo>
                    <a:pt x="24282" y="9792"/>
                  </a:lnTo>
                  <a:lnTo>
                    <a:pt x="24386" y="10392"/>
                  </a:lnTo>
                  <a:lnTo>
                    <a:pt x="24464" y="11019"/>
                  </a:lnTo>
                  <a:lnTo>
                    <a:pt x="24517" y="11619"/>
                  </a:lnTo>
                  <a:lnTo>
                    <a:pt x="24543" y="12272"/>
                  </a:lnTo>
                  <a:lnTo>
                    <a:pt x="24543" y="12272"/>
                  </a:lnTo>
                  <a:lnTo>
                    <a:pt x="24517" y="12899"/>
                  </a:lnTo>
                  <a:lnTo>
                    <a:pt x="24464" y="13525"/>
                  </a:lnTo>
                  <a:lnTo>
                    <a:pt x="24386" y="14126"/>
                  </a:lnTo>
                  <a:lnTo>
                    <a:pt x="24282" y="14726"/>
                  </a:lnTo>
                  <a:lnTo>
                    <a:pt x="24151" y="15327"/>
                  </a:lnTo>
                  <a:lnTo>
                    <a:pt x="23994" y="15901"/>
                  </a:lnTo>
                  <a:lnTo>
                    <a:pt x="23786" y="16476"/>
                  </a:lnTo>
                  <a:lnTo>
                    <a:pt x="23577" y="17024"/>
                  </a:lnTo>
                  <a:lnTo>
                    <a:pt x="23316" y="17572"/>
                  </a:lnTo>
                  <a:lnTo>
                    <a:pt x="23055" y="18094"/>
                  </a:lnTo>
                  <a:lnTo>
                    <a:pt x="22767" y="18616"/>
                  </a:lnTo>
                  <a:lnTo>
                    <a:pt x="22428" y="19113"/>
                  </a:lnTo>
                  <a:lnTo>
                    <a:pt x="22089" y="19609"/>
                  </a:lnTo>
                  <a:lnTo>
                    <a:pt x="21723" y="20052"/>
                  </a:lnTo>
                  <a:lnTo>
                    <a:pt x="21358" y="20496"/>
                  </a:lnTo>
                  <a:lnTo>
                    <a:pt x="20940" y="20940"/>
                  </a:lnTo>
                  <a:lnTo>
                    <a:pt x="20522" y="21332"/>
                  </a:lnTo>
                  <a:lnTo>
                    <a:pt x="20078" y="21723"/>
                  </a:lnTo>
                  <a:lnTo>
                    <a:pt x="19608" y="22089"/>
                  </a:lnTo>
                  <a:lnTo>
                    <a:pt x="19138" y="22428"/>
                  </a:lnTo>
                  <a:lnTo>
                    <a:pt x="18642" y="22742"/>
                  </a:lnTo>
                  <a:lnTo>
                    <a:pt x="18120" y="23055"/>
                  </a:lnTo>
                  <a:lnTo>
                    <a:pt x="17598" y="23316"/>
                  </a:lnTo>
                  <a:lnTo>
                    <a:pt x="17050" y="23551"/>
                  </a:lnTo>
                  <a:lnTo>
                    <a:pt x="16501" y="23786"/>
                  </a:lnTo>
                  <a:lnTo>
                    <a:pt x="15927" y="23969"/>
                  </a:lnTo>
                  <a:lnTo>
                    <a:pt x="15326" y="24125"/>
                  </a:lnTo>
                  <a:lnTo>
                    <a:pt x="14752" y="24282"/>
                  </a:lnTo>
                  <a:lnTo>
                    <a:pt x="14151" y="24387"/>
                  </a:lnTo>
                  <a:lnTo>
                    <a:pt x="13525" y="24465"/>
                  </a:lnTo>
                  <a:lnTo>
                    <a:pt x="12898" y="24517"/>
                  </a:lnTo>
                  <a:lnTo>
                    <a:pt x="12272" y="245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8124;p116">
              <a:extLst>
                <a:ext uri="{FF2B5EF4-FFF2-40B4-BE49-F238E27FC236}">
                  <a16:creationId xmlns:a16="http://schemas.microsoft.com/office/drawing/2014/main" id="{9C25A00C-5DCA-DF1F-1551-BBBEC31AAA61}"/>
                </a:ext>
              </a:extLst>
            </p:cNvPr>
            <p:cNvSpPr/>
            <p:nvPr/>
          </p:nvSpPr>
          <p:spPr>
            <a:xfrm>
              <a:off x="2707225" y="1309225"/>
              <a:ext cx="1668375" cy="938650"/>
            </a:xfrm>
            <a:custGeom>
              <a:avLst/>
              <a:gdLst/>
              <a:ahLst/>
              <a:cxnLst/>
              <a:rect l="l" t="t" r="r" b="b"/>
              <a:pathLst>
                <a:path w="66735" h="37546" fill="none" extrusionOk="0">
                  <a:moveTo>
                    <a:pt x="0" y="37545"/>
                  </a:moveTo>
                  <a:lnTo>
                    <a:pt x="0" y="1"/>
                  </a:lnTo>
                  <a:lnTo>
                    <a:pt x="66734" y="1"/>
                  </a:lnTo>
                  <a:lnTo>
                    <a:pt x="66734" y="37545"/>
                  </a:lnTo>
                  <a:lnTo>
                    <a:pt x="0" y="37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8125;p116">
              <a:extLst>
                <a:ext uri="{FF2B5EF4-FFF2-40B4-BE49-F238E27FC236}">
                  <a16:creationId xmlns:a16="http://schemas.microsoft.com/office/drawing/2014/main" id="{45B9A4C4-7487-2C1B-E6B3-33EE9045B17F}"/>
                </a:ext>
              </a:extLst>
            </p:cNvPr>
            <p:cNvSpPr/>
            <p:nvPr/>
          </p:nvSpPr>
          <p:spPr>
            <a:xfrm>
              <a:off x="1040175" y="986775"/>
              <a:ext cx="3513625" cy="2304800"/>
            </a:xfrm>
            <a:custGeom>
              <a:avLst/>
              <a:gdLst/>
              <a:ahLst/>
              <a:cxnLst/>
              <a:rect l="l" t="t" r="r" b="b"/>
              <a:pathLst>
                <a:path w="140545" h="9219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90468"/>
                  </a:lnTo>
                  <a:lnTo>
                    <a:pt x="0" y="90468"/>
                  </a:lnTo>
                  <a:lnTo>
                    <a:pt x="0" y="90651"/>
                  </a:lnTo>
                  <a:lnTo>
                    <a:pt x="26" y="90808"/>
                  </a:lnTo>
                  <a:lnTo>
                    <a:pt x="78" y="90990"/>
                  </a:lnTo>
                  <a:lnTo>
                    <a:pt x="131" y="91147"/>
                  </a:lnTo>
                  <a:lnTo>
                    <a:pt x="209" y="91304"/>
                  </a:lnTo>
                  <a:lnTo>
                    <a:pt x="287" y="91434"/>
                  </a:lnTo>
                  <a:lnTo>
                    <a:pt x="392" y="91565"/>
                  </a:lnTo>
                  <a:lnTo>
                    <a:pt x="496" y="91695"/>
                  </a:lnTo>
                  <a:lnTo>
                    <a:pt x="627" y="91800"/>
                  </a:lnTo>
                  <a:lnTo>
                    <a:pt x="757" y="91904"/>
                  </a:lnTo>
                  <a:lnTo>
                    <a:pt x="888" y="91983"/>
                  </a:lnTo>
                  <a:lnTo>
                    <a:pt x="1044" y="92061"/>
                  </a:lnTo>
                  <a:lnTo>
                    <a:pt x="1201" y="92113"/>
                  </a:lnTo>
                  <a:lnTo>
                    <a:pt x="1384" y="92165"/>
                  </a:lnTo>
                  <a:lnTo>
                    <a:pt x="1541" y="92191"/>
                  </a:lnTo>
                  <a:lnTo>
                    <a:pt x="1723" y="92191"/>
                  </a:lnTo>
                  <a:lnTo>
                    <a:pt x="138821" y="92191"/>
                  </a:lnTo>
                  <a:lnTo>
                    <a:pt x="138821" y="92191"/>
                  </a:lnTo>
                  <a:lnTo>
                    <a:pt x="139004" y="92191"/>
                  </a:lnTo>
                  <a:lnTo>
                    <a:pt x="139160" y="92165"/>
                  </a:lnTo>
                  <a:lnTo>
                    <a:pt x="139343" y="92113"/>
                  </a:lnTo>
                  <a:lnTo>
                    <a:pt x="139500" y="92061"/>
                  </a:lnTo>
                  <a:lnTo>
                    <a:pt x="139656" y="91983"/>
                  </a:lnTo>
                  <a:lnTo>
                    <a:pt x="139787" y="91904"/>
                  </a:lnTo>
                  <a:lnTo>
                    <a:pt x="139917" y="91800"/>
                  </a:lnTo>
                  <a:lnTo>
                    <a:pt x="140048" y="91695"/>
                  </a:lnTo>
                  <a:lnTo>
                    <a:pt x="140152" y="91565"/>
                  </a:lnTo>
                  <a:lnTo>
                    <a:pt x="140257" y="91434"/>
                  </a:lnTo>
                  <a:lnTo>
                    <a:pt x="140335" y="91304"/>
                  </a:lnTo>
                  <a:lnTo>
                    <a:pt x="140413" y="91147"/>
                  </a:lnTo>
                  <a:lnTo>
                    <a:pt x="140466" y="90990"/>
                  </a:lnTo>
                  <a:lnTo>
                    <a:pt x="140518" y="90808"/>
                  </a:lnTo>
                  <a:lnTo>
                    <a:pt x="140544" y="90651"/>
                  </a:lnTo>
                  <a:lnTo>
                    <a:pt x="140544" y="90468"/>
                  </a:lnTo>
                  <a:lnTo>
                    <a:pt x="140544" y="90442"/>
                  </a:lnTo>
                  <a:lnTo>
                    <a:pt x="140544" y="90442"/>
                  </a:lnTo>
                  <a:lnTo>
                    <a:pt x="140544" y="90625"/>
                  </a:lnTo>
                  <a:lnTo>
                    <a:pt x="140518" y="90808"/>
                  </a:lnTo>
                  <a:lnTo>
                    <a:pt x="140466" y="90964"/>
                  </a:lnTo>
                  <a:lnTo>
                    <a:pt x="140413" y="91121"/>
                  </a:lnTo>
                  <a:lnTo>
                    <a:pt x="140335" y="91278"/>
                  </a:lnTo>
                  <a:lnTo>
                    <a:pt x="140257" y="91408"/>
                  </a:lnTo>
                  <a:lnTo>
                    <a:pt x="140152" y="91539"/>
                  </a:lnTo>
                  <a:lnTo>
                    <a:pt x="140048" y="91669"/>
                  </a:lnTo>
                  <a:lnTo>
                    <a:pt x="139917" y="91774"/>
                  </a:lnTo>
                  <a:lnTo>
                    <a:pt x="139787" y="91878"/>
                  </a:lnTo>
                  <a:lnTo>
                    <a:pt x="139656" y="91983"/>
                  </a:lnTo>
                  <a:lnTo>
                    <a:pt x="139500" y="92035"/>
                  </a:lnTo>
                  <a:lnTo>
                    <a:pt x="139343" y="92113"/>
                  </a:lnTo>
                  <a:lnTo>
                    <a:pt x="139160" y="92139"/>
                  </a:lnTo>
                  <a:lnTo>
                    <a:pt x="139004" y="92165"/>
                  </a:lnTo>
                  <a:lnTo>
                    <a:pt x="138821" y="92191"/>
                  </a:lnTo>
                  <a:lnTo>
                    <a:pt x="1723" y="92191"/>
                  </a:lnTo>
                  <a:lnTo>
                    <a:pt x="1723" y="92191"/>
                  </a:lnTo>
                  <a:lnTo>
                    <a:pt x="1541" y="92165"/>
                  </a:lnTo>
                  <a:lnTo>
                    <a:pt x="1384" y="92139"/>
                  </a:lnTo>
                  <a:lnTo>
                    <a:pt x="1201" y="92113"/>
                  </a:lnTo>
                  <a:lnTo>
                    <a:pt x="1044" y="92035"/>
                  </a:lnTo>
                  <a:lnTo>
                    <a:pt x="888" y="91983"/>
                  </a:lnTo>
                  <a:lnTo>
                    <a:pt x="757" y="91878"/>
                  </a:lnTo>
                  <a:lnTo>
                    <a:pt x="627" y="91774"/>
                  </a:lnTo>
                  <a:lnTo>
                    <a:pt x="496" y="91669"/>
                  </a:lnTo>
                  <a:lnTo>
                    <a:pt x="392" y="91539"/>
                  </a:lnTo>
                  <a:lnTo>
                    <a:pt x="287" y="91408"/>
                  </a:lnTo>
                  <a:lnTo>
                    <a:pt x="209" y="91278"/>
                  </a:lnTo>
                  <a:lnTo>
                    <a:pt x="131" y="91121"/>
                  </a:lnTo>
                  <a:lnTo>
                    <a:pt x="78" y="90964"/>
                  </a:lnTo>
                  <a:lnTo>
                    <a:pt x="26" y="90808"/>
                  </a:lnTo>
                  <a:lnTo>
                    <a:pt x="0" y="90625"/>
                  </a:lnTo>
                  <a:lnTo>
                    <a:pt x="0" y="90442"/>
                  </a:lnTo>
                  <a:lnTo>
                    <a:pt x="0" y="86604"/>
                  </a:lnTo>
                  <a:lnTo>
                    <a:pt x="140544" y="86604"/>
                  </a:lnTo>
                  <a:lnTo>
                    <a:pt x="140544" y="5693"/>
                  </a:lnTo>
                  <a:lnTo>
                    <a:pt x="0" y="569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8126;p116">
              <a:extLst>
                <a:ext uri="{FF2B5EF4-FFF2-40B4-BE49-F238E27FC236}">
                  <a16:creationId xmlns:a16="http://schemas.microsoft.com/office/drawing/2014/main" id="{7FBB08BB-5EDF-6DBB-4BF3-4D527B8C5A5B}"/>
                </a:ext>
              </a:extLst>
            </p:cNvPr>
            <p:cNvSpPr/>
            <p:nvPr/>
          </p:nvSpPr>
          <p:spPr>
            <a:xfrm>
              <a:off x="1040175" y="3151875"/>
              <a:ext cx="3513625" cy="139700"/>
            </a:xfrm>
            <a:custGeom>
              <a:avLst/>
              <a:gdLst/>
              <a:ahLst/>
              <a:cxnLst/>
              <a:rect l="l" t="t" r="r" b="b"/>
              <a:pathLst>
                <a:path w="140545" h="5588" extrusionOk="0">
                  <a:moveTo>
                    <a:pt x="0" y="0"/>
                  </a:moveTo>
                  <a:lnTo>
                    <a:pt x="0" y="3838"/>
                  </a:lnTo>
                  <a:lnTo>
                    <a:pt x="0" y="4021"/>
                  </a:lnTo>
                  <a:lnTo>
                    <a:pt x="26" y="4204"/>
                  </a:lnTo>
                  <a:lnTo>
                    <a:pt x="78" y="4360"/>
                  </a:lnTo>
                  <a:lnTo>
                    <a:pt x="131" y="4517"/>
                  </a:lnTo>
                  <a:lnTo>
                    <a:pt x="209" y="4674"/>
                  </a:lnTo>
                  <a:lnTo>
                    <a:pt x="287" y="4804"/>
                  </a:lnTo>
                  <a:lnTo>
                    <a:pt x="392" y="4935"/>
                  </a:lnTo>
                  <a:lnTo>
                    <a:pt x="496" y="5065"/>
                  </a:lnTo>
                  <a:lnTo>
                    <a:pt x="627" y="5170"/>
                  </a:lnTo>
                  <a:lnTo>
                    <a:pt x="757" y="5274"/>
                  </a:lnTo>
                  <a:lnTo>
                    <a:pt x="888" y="5379"/>
                  </a:lnTo>
                  <a:lnTo>
                    <a:pt x="1044" y="5431"/>
                  </a:lnTo>
                  <a:lnTo>
                    <a:pt x="1201" y="5509"/>
                  </a:lnTo>
                  <a:lnTo>
                    <a:pt x="1384" y="5535"/>
                  </a:lnTo>
                  <a:lnTo>
                    <a:pt x="1541" y="5561"/>
                  </a:lnTo>
                  <a:lnTo>
                    <a:pt x="1723" y="5587"/>
                  </a:lnTo>
                  <a:lnTo>
                    <a:pt x="138821" y="5587"/>
                  </a:lnTo>
                  <a:lnTo>
                    <a:pt x="139004" y="5561"/>
                  </a:lnTo>
                  <a:lnTo>
                    <a:pt x="139160" y="5535"/>
                  </a:lnTo>
                  <a:lnTo>
                    <a:pt x="139343" y="5509"/>
                  </a:lnTo>
                  <a:lnTo>
                    <a:pt x="139500" y="5431"/>
                  </a:lnTo>
                  <a:lnTo>
                    <a:pt x="139656" y="5379"/>
                  </a:lnTo>
                  <a:lnTo>
                    <a:pt x="139787" y="5274"/>
                  </a:lnTo>
                  <a:lnTo>
                    <a:pt x="139917" y="5170"/>
                  </a:lnTo>
                  <a:lnTo>
                    <a:pt x="140048" y="5065"/>
                  </a:lnTo>
                  <a:lnTo>
                    <a:pt x="140152" y="4935"/>
                  </a:lnTo>
                  <a:lnTo>
                    <a:pt x="140257" y="4804"/>
                  </a:lnTo>
                  <a:lnTo>
                    <a:pt x="140335" y="4674"/>
                  </a:lnTo>
                  <a:lnTo>
                    <a:pt x="140413" y="4517"/>
                  </a:lnTo>
                  <a:lnTo>
                    <a:pt x="140466" y="4360"/>
                  </a:lnTo>
                  <a:lnTo>
                    <a:pt x="140518" y="4204"/>
                  </a:lnTo>
                  <a:lnTo>
                    <a:pt x="140544" y="4021"/>
                  </a:lnTo>
                  <a:lnTo>
                    <a:pt x="140544" y="3838"/>
                  </a:lnTo>
                  <a:lnTo>
                    <a:pt x="140544" y="0"/>
                  </a:lnTo>
                  <a:close/>
                </a:path>
              </a:pathLst>
            </a:custGeom>
            <a:solidFill>
              <a:srgbClr val="C6A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8127;p116">
              <a:extLst>
                <a:ext uri="{FF2B5EF4-FFF2-40B4-BE49-F238E27FC236}">
                  <a16:creationId xmlns:a16="http://schemas.microsoft.com/office/drawing/2014/main" id="{AFF2588E-975F-4677-13CC-1362620D9D8E}"/>
                </a:ext>
              </a:extLst>
            </p:cNvPr>
            <p:cNvSpPr/>
            <p:nvPr/>
          </p:nvSpPr>
          <p:spPr>
            <a:xfrm>
              <a:off x="1040175" y="3151875"/>
              <a:ext cx="3513625" cy="139700"/>
            </a:xfrm>
            <a:custGeom>
              <a:avLst/>
              <a:gdLst/>
              <a:ahLst/>
              <a:cxnLst/>
              <a:rect l="l" t="t" r="r" b="b"/>
              <a:pathLst>
                <a:path w="140545" h="5588" fill="none" extrusionOk="0">
                  <a:moveTo>
                    <a:pt x="140544" y="0"/>
                  </a:moveTo>
                  <a:lnTo>
                    <a:pt x="0" y="0"/>
                  </a:lnTo>
                  <a:lnTo>
                    <a:pt x="0" y="3838"/>
                  </a:lnTo>
                  <a:lnTo>
                    <a:pt x="0" y="3838"/>
                  </a:lnTo>
                  <a:lnTo>
                    <a:pt x="0" y="4021"/>
                  </a:lnTo>
                  <a:lnTo>
                    <a:pt x="26" y="4204"/>
                  </a:lnTo>
                  <a:lnTo>
                    <a:pt x="78" y="4360"/>
                  </a:lnTo>
                  <a:lnTo>
                    <a:pt x="131" y="4517"/>
                  </a:lnTo>
                  <a:lnTo>
                    <a:pt x="209" y="4674"/>
                  </a:lnTo>
                  <a:lnTo>
                    <a:pt x="287" y="4804"/>
                  </a:lnTo>
                  <a:lnTo>
                    <a:pt x="392" y="4935"/>
                  </a:lnTo>
                  <a:lnTo>
                    <a:pt x="496" y="5065"/>
                  </a:lnTo>
                  <a:lnTo>
                    <a:pt x="627" y="5170"/>
                  </a:lnTo>
                  <a:lnTo>
                    <a:pt x="757" y="5274"/>
                  </a:lnTo>
                  <a:lnTo>
                    <a:pt x="888" y="5379"/>
                  </a:lnTo>
                  <a:lnTo>
                    <a:pt x="1044" y="5431"/>
                  </a:lnTo>
                  <a:lnTo>
                    <a:pt x="1201" y="5509"/>
                  </a:lnTo>
                  <a:lnTo>
                    <a:pt x="1384" y="5535"/>
                  </a:lnTo>
                  <a:lnTo>
                    <a:pt x="1541" y="5561"/>
                  </a:lnTo>
                  <a:lnTo>
                    <a:pt x="1723" y="5587"/>
                  </a:lnTo>
                  <a:lnTo>
                    <a:pt x="138821" y="5587"/>
                  </a:lnTo>
                  <a:lnTo>
                    <a:pt x="138821" y="5587"/>
                  </a:lnTo>
                  <a:lnTo>
                    <a:pt x="139004" y="5561"/>
                  </a:lnTo>
                  <a:lnTo>
                    <a:pt x="139160" y="5535"/>
                  </a:lnTo>
                  <a:lnTo>
                    <a:pt x="139343" y="5509"/>
                  </a:lnTo>
                  <a:lnTo>
                    <a:pt x="139500" y="5431"/>
                  </a:lnTo>
                  <a:lnTo>
                    <a:pt x="139656" y="5379"/>
                  </a:lnTo>
                  <a:lnTo>
                    <a:pt x="139787" y="5274"/>
                  </a:lnTo>
                  <a:lnTo>
                    <a:pt x="139917" y="5170"/>
                  </a:lnTo>
                  <a:lnTo>
                    <a:pt x="140048" y="5065"/>
                  </a:lnTo>
                  <a:lnTo>
                    <a:pt x="140152" y="4935"/>
                  </a:lnTo>
                  <a:lnTo>
                    <a:pt x="140257" y="4804"/>
                  </a:lnTo>
                  <a:lnTo>
                    <a:pt x="140335" y="4674"/>
                  </a:lnTo>
                  <a:lnTo>
                    <a:pt x="140413" y="4517"/>
                  </a:lnTo>
                  <a:lnTo>
                    <a:pt x="140466" y="4360"/>
                  </a:lnTo>
                  <a:lnTo>
                    <a:pt x="140518" y="4204"/>
                  </a:lnTo>
                  <a:lnTo>
                    <a:pt x="140544" y="4021"/>
                  </a:lnTo>
                  <a:lnTo>
                    <a:pt x="140544" y="3838"/>
                  </a:lnTo>
                  <a:lnTo>
                    <a:pt x="1405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8128;p116">
              <a:extLst>
                <a:ext uri="{FF2B5EF4-FFF2-40B4-BE49-F238E27FC236}">
                  <a16:creationId xmlns:a16="http://schemas.microsoft.com/office/drawing/2014/main" id="{72E1A516-E8AA-B7BF-F6F9-C6C2240CA8EF}"/>
                </a:ext>
              </a:extLst>
            </p:cNvPr>
            <p:cNvSpPr/>
            <p:nvPr/>
          </p:nvSpPr>
          <p:spPr>
            <a:xfrm>
              <a:off x="4436925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1202" y="0"/>
                  </a:moveTo>
                  <a:lnTo>
                    <a:pt x="967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09" y="523"/>
                  </a:lnTo>
                  <a:lnTo>
                    <a:pt x="105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105" y="1645"/>
                  </a:lnTo>
                  <a:lnTo>
                    <a:pt x="209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67" y="2376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80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6" y="1436"/>
                  </a:lnTo>
                  <a:lnTo>
                    <a:pt x="2403" y="1201"/>
                  </a:lnTo>
                  <a:lnTo>
                    <a:pt x="2376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80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8129;p116">
              <a:extLst>
                <a:ext uri="{FF2B5EF4-FFF2-40B4-BE49-F238E27FC236}">
                  <a16:creationId xmlns:a16="http://schemas.microsoft.com/office/drawing/2014/main" id="{5E0483AF-B10A-813D-AE8C-D16600D8B274}"/>
                </a:ext>
              </a:extLst>
            </p:cNvPr>
            <p:cNvSpPr/>
            <p:nvPr/>
          </p:nvSpPr>
          <p:spPr>
            <a:xfrm>
              <a:off x="4436925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fill="none" extrusionOk="0">
                  <a:moveTo>
                    <a:pt x="1202" y="0"/>
                  </a:moveTo>
                  <a:lnTo>
                    <a:pt x="1202" y="0"/>
                  </a:lnTo>
                  <a:lnTo>
                    <a:pt x="967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09" y="523"/>
                  </a:lnTo>
                  <a:lnTo>
                    <a:pt x="105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105" y="1645"/>
                  </a:lnTo>
                  <a:lnTo>
                    <a:pt x="209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67" y="2376"/>
                  </a:lnTo>
                  <a:lnTo>
                    <a:pt x="1202" y="2402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80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6" y="1436"/>
                  </a:lnTo>
                  <a:lnTo>
                    <a:pt x="2403" y="1201"/>
                  </a:lnTo>
                  <a:lnTo>
                    <a:pt x="2403" y="1201"/>
                  </a:lnTo>
                  <a:lnTo>
                    <a:pt x="2376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80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8130;p116">
              <a:extLst>
                <a:ext uri="{FF2B5EF4-FFF2-40B4-BE49-F238E27FC236}">
                  <a16:creationId xmlns:a16="http://schemas.microsoft.com/office/drawing/2014/main" id="{A1F7D8D8-7949-FEBE-EF0C-6345C51C58D4}"/>
                </a:ext>
              </a:extLst>
            </p:cNvPr>
            <p:cNvSpPr/>
            <p:nvPr/>
          </p:nvSpPr>
          <p:spPr>
            <a:xfrm>
              <a:off x="4323350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1202" y="0"/>
                  </a:moveTo>
                  <a:lnTo>
                    <a:pt x="967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09" y="523"/>
                  </a:lnTo>
                  <a:lnTo>
                    <a:pt x="79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79" y="1645"/>
                  </a:lnTo>
                  <a:lnTo>
                    <a:pt x="209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67" y="2376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54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7" y="1436"/>
                  </a:lnTo>
                  <a:lnTo>
                    <a:pt x="2403" y="1201"/>
                  </a:lnTo>
                  <a:lnTo>
                    <a:pt x="2377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54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8131;p116">
              <a:extLst>
                <a:ext uri="{FF2B5EF4-FFF2-40B4-BE49-F238E27FC236}">
                  <a16:creationId xmlns:a16="http://schemas.microsoft.com/office/drawing/2014/main" id="{D2BC9752-A365-FB8E-D6FB-D69CFC507873}"/>
                </a:ext>
              </a:extLst>
            </p:cNvPr>
            <p:cNvSpPr/>
            <p:nvPr/>
          </p:nvSpPr>
          <p:spPr>
            <a:xfrm>
              <a:off x="4323350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fill="none" extrusionOk="0">
                  <a:moveTo>
                    <a:pt x="1202" y="0"/>
                  </a:moveTo>
                  <a:lnTo>
                    <a:pt x="1202" y="0"/>
                  </a:lnTo>
                  <a:lnTo>
                    <a:pt x="967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09" y="523"/>
                  </a:lnTo>
                  <a:lnTo>
                    <a:pt x="79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79" y="1645"/>
                  </a:lnTo>
                  <a:lnTo>
                    <a:pt x="209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67" y="2376"/>
                  </a:lnTo>
                  <a:lnTo>
                    <a:pt x="1202" y="2402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54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7" y="1436"/>
                  </a:lnTo>
                  <a:lnTo>
                    <a:pt x="2403" y="1201"/>
                  </a:lnTo>
                  <a:lnTo>
                    <a:pt x="2403" y="1201"/>
                  </a:lnTo>
                  <a:lnTo>
                    <a:pt x="2377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54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8132;p116">
              <a:extLst>
                <a:ext uri="{FF2B5EF4-FFF2-40B4-BE49-F238E27FC236}">
                  <a16:creationId xmlns:a16="http://schemas.microsoft.com/office/drawing/2014/main" id="{FBD90DA3-B9D8-5FA7-BBC1-95B1448A1AD4}"/>
                </a:ext>
              </a:extLst>
            </p:cNvPr>
            <p:cNvSpPr/>
            <p:nvPr/>
          </p:nvSpPr>
          <p:spPr>
            <a:xfrm>
              <a:off x="4209775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extrusionOk="0">
                  <a:moveTo>
                    <a:pt x="1202" y="0"/>
                  </a:moveTo>
                  <a:lnTo>
                    <a:pt x="941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10" y="523"/>
                  </a:lnTo>
                  <a:lnTo>
                    <a:pt x="79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79" y="1645"/>
                  </a:lnTo>
                  <a:lnTo>
                    <a:pt x="210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41" y="2376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54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7" y="1436"/>
                  </a:lnTo>
                  <a:lnTo>
                    <a:pt x="2403" y="1201"/>
                  </a:lnTo>
                  <a:lnTo>
                    <a:pt x="2377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54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8133;p116">
              <a:extLst>
                <a:ext uri="{FF2B5EF4-FFF2-40B4-BE49-F238E27FC236}">
                  <a16:creationId xmlns:a16="http://schemas.microsoft.com/office/drawing/2014/main" id="{51C4762E-9CA5-0FA4-DCE0-DCAEFEEAEEAA}"/>
                </a:ext>
              </a:extLst>
            </p:cNvPr>
            <p:cNvSpPr/>
            <p:nvPr/>
          </p:nvSpPr>
          <p:spPr>
            <a:xfrm>
              <a:off x="4209775" y="887575"/>
              <a:ext cx="60075" cy="60075"/>
            </a:xfrm>
            <a:custGeom>
              <a:avLst/>
              <a:gdLst/>
              <a:ahLst/>
              <a:cxnLst/>
              <a:rect l="l" t="t" r="r" b="b"/>
              <a:pathLst>
                <a:path w="2403" h="2403" fill="none" extrusionOk="0">
                  <a:moveTo>
                    <a:pt x="1202" y="0"/>
                  </a:moveTo>
                  <a:lnTo>
                    <a:pt x="1202" y="0"/>
                  </a:lnTo>
                  <a:lnTo>
                    <a:pt x="941" y="26"/>
                  </a:lnTo>
                  <a:lnTo>
                    <a:pt x="732" y="79"/>
                  </a:lnTo>
                  <a:lnTo>
                    <a:pt x="523" y="183"/>
                  </a:lnTo>
                  <a:lnTo>
                    <a:pt x="340" y="340"/>
                  </a:lnTo>
                  <a:lnTo>
                    <a:pt x="210" y="523"/>
                  </a:lnTo>
                  <a:lnTo>
                    <a:pt x="79" y="731"/>
                  </a:lnTo>
                  <a:lnTo>
                    <a:pt x="27" y="940"/>
                  </a:lnTo>
                  <a:lnTo>
                    <a:pt x="1" y="1201"/>
                  </a:lnTo>
                  <a:lnTo>
                    <a:pt x="1" y="1201"/>
                  </a:lnTo>
                  <a:lnTo>
                    <a:pt x="27" y="1436"/>
                  </a:lnTo>
                  <a:lnTo>
                    <a:pt x="79" y="1645"/>
                  </a:lnTo>
                  <a:lnTo>
                    <a:pt x="210" y="1854"/>
                  </a:lnTo>
                  <a:lnTo>
                    <a:pt x="340" y="2037"/>
                  </a:lnTo>
                  <a:lnTo>
                    <a:pt x="523" y="2194"/>
                  </a:lnTo>
                  <a:lnTo>
                    <a:pt x="732" y="2298"/>
                  </a:lnTo>
                  <a:lnTo>
                    <a:pt x="941" y="2376"/>
                  </a:lnTo>
                  <a:lnTo>
                    <a:pt x="1202" y="2402"/>
                  </a:lnTo>
                  <a:lnTo>
                    <a:pt x="1202" y="2402"/>
                  </a:lnTo>
                  <a:lnTo>
                    <a:pt x="1437" y="2376"/>
                  </a:lnTo>
                  <a:lnTo>
                    <a:pt x="1672" y="2298"/>
                  </a:lnTo>
                  <a:lnTo>
                    <a:pt x="1854" y="2194"/>
                  </a:lnTo>
                  <a:lnTo>
                    <a:pt x="2037" y="2037"/>
                  </a:lnTo>
                  <a:lnTo>
                    <a:pt x="2194" y="1854"/>
                  </a:lnTo>
                  <a:lnTo>
                    <a:pt x="2298" y="1645"/>
                  </a:lnTo>
                  <a:lnTo>
                    <a:pt x="2377" y="1436"/>
                  </a:lnTo>
                  <a:lnTo>
                    <a:pt x="2403" y="1201"/>
                  </a:lnTo>
                  <a:lnTo>
                    <a:pt x="2403" y="1201"/>
                  </a:lnTo>
                  <a:lnTo>
                    <a:pt x="2403" y="1201"/>
                  </a:lnTo>
                  <a:lnTo>
                    <a:pt x="2377" y="940"/>
                  </a:lnTo>
                  <a:lnTo>
                    <a:pt x="2298" y="731"/>
                  </a:lnTo>
                  <a:lnTo>
                    <a:pt x="2194" y="523"/>
                  </a:lnTo>
                  <a:lnTo>
                    <a:pt x="2037" y="340"/>
                  </a:lnTo>
                  <a:lnTo>
                    <a:pt x="1854" y="183"/>
                  </a:lnTo>
                  <a:lnTo>
                    <a:pt x="1672" y="79"/>
                  </a:lnTo>
                  <a:lnTo>
                    <a:pt x="1437" y="26"/>
                  </a:lnTo>
                  <a:lnTo>
                    <a:pt x="12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8134;p116">
              <a:extLst>
                <a:ext uri="{FF2B5EF4-FFF2-40B4-BE49-F238E27FC236}">
                  <a16:creationId xmlns:a16="http://schemas.microsoft.com/office/drawing/2014/main" id="{48C29968-1447-FE3F-055D-5F809BBD27F3}"/>
                </a:ext>
              </a:extLst>
            </p:cNvPr>
            <p:cNvSpPr/>
            <p:nvPr/>
          </p:nvSpPr>
          <p:spPr>
            <a:xfrm>
              <a:off x="1040175" y="986775"/>
              <a:ext cx="3513625" cy="142325"/>
            </a:xfrm>
            <a:custGeom>
              <a:avLst/>
              <a:gdLst/>
              <a:ahLst/>
              <a:cxnLst/>
              <a:rect l="l" t="t" r="r" b="b"/>
              <a:pathLst>
                <a:path w="140545" h="5693" extrusionOk="0">
                  <a:moveTo>
                    <a:pt x="0" y="1"/>
                  </a:moveTo>
                  <a:lnTo>
                    <a:pt x="0" y="5693"/>
                  </a:lnTo>
                  <a:lnTo>
                    <a:pt x="140544" y="5693"/>
                  </a:lnTo>
                  <a:lnTo>
                    <a:pt x="1405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8135;p116">
              <a:extLst>
                <a:ext uri="{FF2B5EF4-FFF2-40B4-BE49-F238E27FC236}">
                  <a16:creationId xmlns:a16="http://schemas.microsoft.com/office/drawing/2014/main" id="{1F143E43-8B52-B6FE-E3E9-496EF2DA3FAD}"/>
                </a:ext>
              </a:extLst>
            </p:cNvPr>
            <p:cNvSpPr/>
            <p:nvPr/>
          </p:nvSpPr>
          <p:spPr>
            <a:xfrm>
              <a:off x="1040175" y="986775"/>
              <a:ext cx="3513625" cy="142325"/>
            </a:xfrm>
            <a:custGeom>
              <a:avLst/>
              <a:gdLst/>
              <a:ahLst/>
              <a:cxnLst/>
              <a:rect l="l" t="t" r="r" b="b"/>
              <a:pathLst>
                <a:path w="140545" h="5693" fill="none" extrusionOk="0">
                  <a:moveTo>
                    <a:pt x="140544" y="1"/>
                  </a:moveTo>
                  <a:lnTo>
                    <a:pt x="0" y="1"/>
                  </a:lnTo>
                  <a:lnTo>
                    <a:pt x="0" y="5693"/>
                  </a:lnTo>
                  <a:lnTo>
                    <a:pt x="140544" y="5693"/>
                  </a:lnTo>
                  <a:lnTo>
                    <a:pt x="1405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8136;p116">
              <a:extLst>
                <a:ext uri="{FF2B5EF4-FFF2-40B4-BE49-F238E27FC236}">
                  <a16:creationId xmlns:a16="http://schemas.microsoft.com/office/drawing/2014/main" id="{E69975A3-A79C-6B6E-FC59-727236036077}"/>
                </a:ext>
              </a:extLst>
            </p:cNvPr>
            <p:cNvSpPr/>
            <p:nvPr/>
          </p:nvSpPr>
          <p:spPr>
            <a:xfrm>
              <a:off x="1095000" y="1048800"/>
              <a:ext cx="79650" cy="15675"/>
            </a:xfrm>
            <a:custGeom>
              <a:avLst/>
              <a:gdLst/>
              <a:ahLst/>
              <a:cxnLst/>
              <a:rect l="l" t="t" r="r" b="b"/>
              <a:pathLst>
                <a:path w="3186" h="627" extrusionOk="0">
                  <a:moveTo>
                    <a:pt x="183" y="0"/>
                  </a:moveTo>
                  <a:lnTo>
                    <a:pt x="105" y="79"/>
                  </a:lnTo>
                  <a:lnTo>
                    <a:pt x="26" y="183"/>
                  </a:lnTo>
                  <a:lnTo>
                    <a:pt x="0" y="314"/>
                  </a:lnTo>
                  <a:lnTo>
                    <a:pt x="26" y="418"/>
                  </a:lnTo>
                  <a:lnTo>
                    <a:pt x="105" y="522"/>
                  </a:lnTo>
                  <a:lnTo>
                    <a:pt x="183" y="601"/>
                  </a:lnTo>
                  <a:lnTo>
                    <a:pt x="314" y="627"/>
                  </a:lnTo>
                  <a:lnTo>
                    <a:pt x="2872" y="627"/>
                  </a:lnTo>
                  <a:lnTo>
                    <a:pt x="3003" y="601"/>
                  </a:lnTo>
                  <a:lnTo>
                    <a:pt x="3107" y="522"/>
                  </a:lnTo>
                  <a:lnTo>
                    <a:pt x="3159" y="418"/>
                  </a:lnTo>
                  <a:lnTo>
                    <a:pt x="3186" y="314"/>
                  </a:lnTo>
                  <a:lnTo>
                    <a:pt x="3159" y="183"/>
                  </a:lnTo>
                  <a:lnTo>
                    <a:pt x="3107" y="7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8137;p116">
              <a:extLst>
                <a:ext uri="{FF2B5EF4-FFF2-40B4-BE49-F238E27FC236}">
                  <a16:creationId xmlns:a16="http://schemas.microsoft.com/office/drawing/2014/main" id="{730FA831-AB9D-02ED-6BB1-DF1D5769366D}"/>
                </a:ext>
              </a:extLst>
            </p:cNvPr>
            <p:cNvSpPr/>
            <p:nvPr/>
          </p:nvSpPr>
          <p:spPr>
            <a:xfrm>
              <a:off x="1087825" y="1022675"/>
              <a:ext cx="41800" cy="67925"/>
            </a:xfrm>
            <a:custGeom>
              <a:avLst/>
              <a:gdLst/>
              <a:ahLst/>
              <a:cxnLst/>
              <a:rect l="l" t="t" r="r" b="b"/>
              <a:pathLst>
                <a:path w="1672" h="2717" extrusionOk="0">
                  <a:moveTo>
                    <a:pt x="1358" y="1"/>
                  </a:moveTo>
                  <a:lnTo>
                    <a:pt x="1253" y="27"/>
                  </a:lnTo>
                  <a:lnTo>
                    <a:pt x="1149" y="79"/>
                  </a:lnTo>
                  <a:lnTo>
                    <a:pt x="104" y="1124"/>
                  </a:lnTo>
                  <a:lnTo>
                    <a:pt x="26" y="1228"/>
                  </a:lnTo>
                  <a:lnTo>
                    <a:pt x="0" y="1359"/>
                  </a:lnTo>
                  <a:lnTo>
                    <a:pt x="26" y="1463"/>
                  </a:lnTo>
                  <a:lnTo>
                    <a:pt x="104" y="1567"/>
                  </a:lnTo>
                  <a:lnTo>
                    <a:pt x="1149" y="2612"/>
                  </a:lnTo>
                  <a:lnTo>
                    <a:pt x="1227" y="2690"/>
                  </a:lnTo>
                  <a:lnTo>
                    <a:pt x="1358" y="2716"/>
                  </a:lnTo>
                  <a:lnTo>
                    <a:pt x="1488" y="2690"/>
                  </a:lnTo>
                  <a:lnTo>
                    <a:pt x="1593" y="2612"/>
                  </a:lnTo>
                  <a:lnTo>
                    <a:pt x="1645" y="2507"/>
                  </a:lnTo>
                  <a:lnTo>
                    <a:pt x="1671" y="2377"/>
                  </a:lnTo>
                  <a:lnTo>
                    <a:pt x="1645" y="2272"/>
                  </a:lnTo>
                  <a:lnTo>
                    <a:pt x="1593" y="2168"/>
                  </a:lnTo>
                  <a:lnTo>
                    <a:pt x="783" y="1359"/>
                  </a:lnTo>
                  <a:lnTo>
                    <a:pt x="1593" y="549"/>
                  </a:lnTo>
                  <a:lnTo>
                    <a:pt x="1671" y="445"/>
                  </a:lnTo>
                  <a:lnTo>
                    <a:pt x="1671" y="314"/>
                  </a:lnTo>
                  <a:lnTo>
                    <a:pt x="1671" y="184"/>
                  </a:lnTo>
                  <a:lnTo>
                    <a:pt x="1593" y="79"/>
                  </a:lnTo>
                  <a:lnTo>
                    <a:pt x="1488" y="27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8138;p116">
              <a:extLst>
                <a:ext uri="{FF2B5EF4-FFF2-40B4-BE49-F238E27FC236}">
                  <a16:creationId xmlns:a16="http://schemas.microsoft.com/office/drawing/2014/main" id="{C9CAA290-6948-4ADE-E79C-72A745CF80D5}"/>
                </a:ext>
              </a:extLst>
            </p:cNvPr>
            <p:cNvSpPr/>
            <p:nvPr/>
          </p:nvSpPr>
          <p:spPr>
            <a:xfrm>
              <a:off x="4413425" y="1016800"/>
              <a:ext cx="83575" cy="15700"/>
            </a:xfrm>
            <a:custGeom>
              <a:avLst/>
              <a:gdLst/>
              <a:ahLst/>
              <a:cxnLst/>
              <a:rect l="l" t="t" r="r" b="b"/>
              <a:pathLst>
                <a:path w="3343" h="628" extrusionOk="0">
                  <a:moveTo>
                    <a:pt x="314" y="1"/>
                  </a:moveTo>
                  <a:lnTo>
                    <a:pt x="183" y="27"/>
                  </a:lnTo>
                  <a:lnTo>
                    <a:pt x="79" y="79"/>
                  </a:lnTo>
                  <a:lnTo>
                    <a:pt x="27" y="184"/>
                  </a:lnTo>
                  <a:lnTo>
                    <a:pt x="1" y="314"/>
                  </a:lnTo>
                  <a:lnTo>
                    <a:pt x="27" y="445"/>
                  </a:lnTo>
                  <a:lnTo>
                    <a:pt x="79" y="523"/>
                  </a:lnTo>
                  <a:lnTo>
                    <a:pt x="183" y="601"/>
                  </a:lnTo>
                  <a:lnTo>
                    <a:pt x="314" y="628"/>
                  </a:lnTo>
                  <a:lnTo>
                    <a:pt x="3029" y="628"/>
                  </a:lnTo>
                  <a:lnTo>
                    <a:pt x="3160" y="601"/>
                  </a:lnTo>
                  <a:lnTo>
                    <a:pt x="3238" y="523"/>
                  </a:lnTo>
                  <a:lnTo>
                    <a:pt x="3316" y="445"/>
                  </a:lnTo>
                  <a:lnTo>
                    <a:pt x="3343" y="314"/>
                  </a:lnTo>
                  <a:lnTo>
                    <a:pt x="3316" y="184"/>
                  </a:lnTo>
                  <a:lnTo>
                    <a:pt x="3238" y="79"/>
                  </a:lnTo>
                  <a:lnTo>
                    <a:pt x="3160" y="27"/>
                  </a:lnTo>
                  <a:lnTo>
                    <a:pt x="30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8139;p116">
              <a:extLst>
                <a:ext uri="{FF2B5EF4-FFF2-40B4-BE49-F238E27FC236}">
                  <a16:creationId xmlns:a16="http://schemas.microsoft.com/office/drawing/2014/main" id="{B8AB1D58-5069-8964-30DD-AA6DC2CAEE0B}"/>
                </a:ext>
              </a:extLst>
            </p:cNvPr>
            <p:cNvSpPr/>
            <p:nvPr/>
          </p:nvSpPr>
          <p:spPr>
            <a:xfrm>
              <a:off x="4413425" y="1048800"/>
              <a:ext cx="83575" cy="15675"/>
            </a:xfrm>
            <a:custGeom>
              <a:avLst/>
              <a:gdLst/>
              <a:ahLst/>
              <a:cxnLst/>
              <a:rect l="l" t="t" r="r" b="b"/>
              <a:pathLst>
                <a:path w="3343" h="627" extrusionOk="0">
                  <a:moveTo>
                    <a:pt x="183" y="0"/>
                  </a:moveTo>
                  <a:lnTo>
                    <a:pt x="79" y="79"/>
                  </a:lnTo>
                  <a:lnTo>
                    <a:pt x="27" y="183"/>
                  </a:lnTo>
                  <a:lnTo>
                    <a:pt x="1" y="314"/>
                  </a:lnTo>
                  <a:lnTo>
                    <a:pt x="27" y="418"/>
                  </a:lnTo>
                  <a:lnTo>
                    <a:pt x="79" y="522"/>
                  </a:lnTo>
                  <a:lnTo>
                    <a:pt x="183" y="601"/>
                  </a:lnTo>
                  <a:lnTo>
                    <a:pt x="314" y="627"/>
                  </a:lnTo>
                  <a:lnTo>
                    <a:pt x="3029" y="627"/>
                  </a:lnTo>
                  <a:lnTo>
                    <a:pt x="3160" y="601"/>
                  </a:lnTo>
                  <a:lnTo>
                    <a:pt x="3238" y="522"/>
                  </a:lnTo>
                  <a:lnTo>
                    <a:pt x="3316" y="418"/>
                  </a:lnTo>
                  <a:lnTo>
                    <a:pt x="3343" y="314"/>
                  </a:lnTo>
                  <a:lnTo>
                    <a:pt x="3316" y="183"/>
                  </a:lnTo>
                  <a:lnTo>
                    <a:pt x="3238" y="79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8140;p116">
              <a:extLst>
                <a:ext uri="{FF2B5EF4-FFF2-40B4-BE49-F238E27FC236}">
                  <a16:creationId xmlns:a16="http://schemas.microsoft.com/office/drawing/2014/main" id="{17599CFF-973B-AC69-4A48-7D2A9841575C}"/>
                </a:ext>
              </a:extLst>
            </p:cNvPr>
            <p:cNvSpPr/>
            <p:nvPr/>
          </p:nvSpPr>
          <p:spPr>
            <a:xfrm>
              <a:off x="4413425" y="1080125"/>
              <a:ext cx="83575" cy="16350"/>
            </a:xfrm>
            <a:custGeom>
              <a:avLst/>
              <a:gdLst/>
              <a:ahLst/>
              <a:cxnLst/>
              <a:rect l="l" t="t" r="r" b="b"/>
              <a:pathLst>
                <a:path w="3343" h="654" extrusionOk="0">
                  <a:moveTo>
                    <a:pt x="314" y="0"/>
                  </a:moveTo>
                  <a:lnTo>
                    <a:pt x="183" y="27"/>
                  </a:lnTo>
                  <a:lnTo>
                    <a:pt x="79" y="105"/>
                  </a:lnTo>
                  <a:lnTo>
                    <a:pt x="27" y="209"/>
                  </a:lnTo>
                  <a:lnTo>
                    <a:pt x="1" y="340"/>
                  </a:lnTo>
                  <a:lnTo>
                    <a:pt x="27" y="444"/>
                  </a:lnTo>
                  <a:lnTo>
                    <a:pt x="79" y="549"/>
                  </a:lnTo>
                  <a:lnTo>
                    <a:pt x="183" y="627"/>
                  </a:lnTo>
                  <a:lnTo>
                    <a:pt x="314" y="653"/>
                  </a:lnTo>
                  <a:lnTo>
                    <a:pt x="3029" y="653"/>
                  </a:lnTo>
                  <a:lnTo>
                    <a:pt x="3160" y="627"/>
                  </a:lnTo>
                  <a:lnTo>
                    <a:pt x="3238" y="549"/>
                  </a:lnTo>
                  <a:lnTo>
                    <a:pt x="3316" y="444"/>
                  </a:lnTo>
                  <a:lnTo>
                    <a:pt x="3343" y="340"/>
                  </a:lnTo>
                  <a:lnTo>
                    <a:pt x="3316" y="209"/>
                  </a:lnTo>
                  <a:lnTo>
                    <a:pt x="3238" y="105"/>
                  </a:lnTo>
                  <a:lnTo>
                    <a:pt x="3160" y="2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8141;p116">
              <a:extLst>
                <a:ext uri="{FF2B5EF4-FFF2-40B4-BE49-F238E27FC236}">
                  <a16:creationId xmlns:a16="http://schemas.microsoft.com/office/drawing/2014/main" id="{6006E415-A46E-7EDB-2937-01ED50DBBC79}"/>
                </a:ext>
              </a:extLst>
            </p:cNvPr>
            <p:cNvSpPr/>
            <p:nvPr/>
          </p:nvSpPr>
          <p:spPr>
            <a:xfrm>
              <a:off x="1202050" y="1345775"/>
              <a:ext cx="733025" cy="32025"/>
            </a:xfrm>
            <a:custGeom>
              <a:avLst/>
              <a:gdLst/>
              <a:ahLst/>
              <a:cxnLst/>
              <a:rect l="l" t="t" r="r" b="b"/>
              <a:pathLst>
                <a:path w="29321" h="1281" extrusionOk="0">
                  <a:moveTo>
                    <a:pt x="653" y="1"/>
                  </a:moveTo>
                  <a:lnTo>
                    <a:pt x="522" y="27"/>
                  </a:lnTo>
                  <a:lnTo>
                    <a:pt x="392" y="53"/>
                  </a:lnTo>
                  <a:lnTo>
                    <a:pt x="287" y="105"/>
                  </a:lnTo>
                  <a:lnTo>
                    <a:pt x="183" y="184"/>
                  </a:lnTo>
                  <a:lnTo>
                    <a:pt x="105" y="288"/>
                  </a:lnTo>
                  <a:lnTo>
                    <a:pt x="52" y="392"/>
                  </a:lnTo>
                  <a:lnTo>
                    <a:pt x="26" y="523"/>
                  </a:lnTo>
                  <a:lnTo>
                    <a:pt x="0" y="654"/>
                  </a:lnTo>
                  <a:lnTo>
                    <a:pt x="26" y="784"/>
                  </a:lnTo>
                  <a:lnTo>
                    <a:pt x="52" y="889"/>
                  </a:lnTo>
                  <a:lnTo>
                    <a:pt x="105" y="993"/>
                  </a:lnTo>
                  <a:lnTo>
                    <a:pt x="183" y="1097"/>
                  </a:lnTo>
                  <a:lnTo>
                    <a:pt x="287" y="1176"/>
                  </a:lnTo>
                  <a:lnTo>
                    <a:pt x="392" y="1228"/>
                  </a:lnTo>
                  <a:lnTo>
                    <a:pt x="522" y="1280"/>
                  </a:lnTo>
                  <a:lnTo>
                    <a:pt x="28798" y="1280"/>
                  </a:lnTo>
                  <a:lnTo>
                    <a:pt x="28929" y="1228"/>
                  </a:lnTo>
                  <a:lnTo>
                    <a:pt x="29033" y="1176"/>
                  </a:lnTo>
                  <a:lnTo>
                    <a:pt x="29138" y="1097"/>
                  </a:lnTo>
                  <a:lnTo>
                    <a:pt x="29216" y="993"/>
                  </a:lnTo>
                  <a:lnTo>
                    <a:pt x="29268" y="889"/>
                  </a:lnTo>
                  <a:lnTo>
                    <a:pt x="29294" y="784"/>
                  </a:lnTo>
                  <a:lnTo>
                    <a:pt x="29320" y="654"/>
                  </a:lnTo>
                  <a:lnTo>
                    <a:pt x="29294" y="523"/>
                  </a:lnTo>
                  <a:lnTo>
                    <a:pt x="29268" y="392"/>
                  </a:lnTo>
                  <a:lnTo>
                    <a:pt x="29216" y="288"/>
                  </a:lnTo>
                  <a:lnTo>
                    <a:pt x="29138" y="184"/>
                  </a:lnTo>
                  <a:lnTo>
                    <a:pt x="29033" y="105"/>
                  </a:lnTo>
                  <a:lnTo>
                    <a:pt x="28929" y="53"/>
                  </a:lnTo>
                  <a:lnTo>
                    <a:pt x="28798" y="27"/>
                  </a:lnTo>
                  <a:lnTo>
                    <a:pt x="28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8142;p116">
              <a:extLst>
                <a:ext uri="{FF2B5EF4-FFF2-40B4-BE49-F238E27FC236}">
                  <a16:creationId xmlns:a16="http://schemas.microsoft.com/office/drawing/2014/main" id="{BD2ABC9B-0DAF-C751-BB84-2EA02A74AFD8}"/>
                </a:ext>
              </a:extLst>
            </p:cNvPr>
            <p:cNvSpPr/>
            <p:nvPr/>
          </p:nvSpPr>
          <p:spPr>
            <a:xfrm>
              <a:off x="1202050" y="1512225"/>
              <a:ext cx="1294350" cy="32000"/>
            </a:xfrm>
            <a:custGeom>
              <a:avLst/>
              <a:gdLst/>
              <a:ahLst/>
              <a:cxnLst/>
              <a:rect l="l" t="t" r="r" b="b"/>
              <a:pathLst>
                <a:path w="51774" h="1280" extrusionOk="0">
                  <a:moveTo>
                    <a:pt x="522" y="1"/>
                  </a:moveTo>
                  <a:lnTo>
                    <a:pt x="392" y="53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88"/>
                  </a:lnTo>
                  <a:lnTo>
                    <a:pt x="52" y="392"/>
                  </a:lnTo>
                  <a:lnTo>
                    <a:pt x="26" y="497"/>
                  </a:lnTo>
                  <a:lnTo>
                    <a:pt x="0" y="627"/>
                  </a:lnTo>
                  <a:lnTo>
                    <a:pt x="26" y="758"/>
                  </a:lnTo>
                  <a:lnTo>
                    <a:pt x="52" y="888"/>
                  </a:lnTo>
                  <a:lnTo>
                    <a:pt x="105" y="993"/>
                  </a:lnTo>
                  <a:lnTo>
                    <a:pt x="183" y="1097"/>
                  </a:lnTo>
                  <a:lnTo>
                    <a:pt x="287" y="1175"/>
                  </a:lnTo>
                  <a:lnTo>
                    <a:pt x="392" y="1228"/>
                  </a:lnTo>
                  <a:lnTo>
                    <a:pt x="522" y="1254"/>
                  </a:lnTo>
                  <a:lnTo>
                    <a:pt x="653" y="1280"/>
                  </a:lnTo>
                  <a:lnTo>
                    <a:pt x="51147" y="1280"/>
                  </a:lnTo>
                  <a:lnTo>
                    <a:pt x="51278" y="1254"/>
                  </a:lnTo>
                  <a:lnTo>
                    <a:pt x="51408" y="1228"/>
                  </a:lnTo>
                  <a:lnTo>
                    <a:pt x="51513" y="1175"/>
                  </a:lnTo>
                  <a:lnTo>
                    <a:pt x="51591" y="1097"/>
                  </a:lnTo>
                  <a:lnTo>
                    <a:pt x="51670" y="993"/>
                  </a:lnTo>
                  <a:lnTo>
                    <a:pt x="51748" y="888"/>
                  </a:lnTo>
                  <a:lnTo>
                    <a:pt x="51774" y="758"/>
                  </a:lnTo>
                  <a:lnTo>
                    <a:pt x="51774" y="627"/>
                  </a:lnTo>
                  <a:lnTo>
                    <a:pt x="51774" y="497"/>
                  </a:lnTo>
                  <a:lnTo>
                    <a:pt x="51748" y="392"/>
                  </a:lnTo>
                  <a:lnTo>
                    <a:pt x="51670" y="288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53"/>
                  </a:lnTo>
                  <a:lnTo>
                    <a:pt x="512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8143;p116">
              <a:extLst>
                <a:ext uri="{FF2B5EF4-FFF2-40B4-BE49-F238E27FC236}">
                  <a16:creationId xmlns:a16="http://schemas.microsoft.com/office/drawing/2014/main" id="{E8A17AA8-8626-4F00-BB5C-ED4DBCF6E362}"/>
                </a:ext>
              </a:extLst>
            </p:cNvPr>
            <p:cNvSpPr/>
            <p:nvPr/>
          </p:nvSpPr>
          <p:spPr>
            <a:xfrm>
              <a:off x="1202050" y="1614700"/>
              <a:ext cx="1294350" cy="32000"/>
            </a:xfrm>
            <a:custGeom>
              <a:avLst/>
              <a:gdLst/>
              <a:ahLst/>
              <a:cxnLst/>
              <a:rect l="l" t="t" r="r" b="b"/>
              <a:pathLst>
                <a:path w="51774" h="1280" extrusionOk="0">
                  <a:moveTo>
                    <a:pt x="653" y="1"/>
                  </a:moveTo>
                  <a:lnTo>
                    <a:pt x="522" y="27"/>
                  </a:lnTo>
                  <a:lnTo>
                    <a:pt x="392" y="53"/>
                  </a:lnTo>
                  <a:lnTo>
                    <a:pt x="287" y="131"/>
                  </a:lnTo>
                  <a:lnTo>
                    <a:pt x="183" y="210"/>
                  </a:lnTo>
                  <a:lnTo>
                    <a:pt x="105" y="288"/>
                  </a:lnTo>
                  <a:lnTo>
                    <a:pt x="52" y="392"/>
                  </a:lnTo>
                  <a:lnTo>
                    <a:pt x="26" y="523"/>
                  </a:lnTo>
                  <a:lnTo>
                    <a:pt x="0" y="653"/>
                  </a:lnTo>
                  <a:lnTo>
                    <a:pt x="26" y="784"/>
                  </a:lnTo>
                  <a:lnTo>
                    <a:pt x="52" y="888"/>
                  </a:lnTo>
                  <a:lnTo>
                    <a:pt x="105" y="1019"/>
                  </a:lnTo>
                  <a:lnTo>
                    <a:pt x="183" y="1097"/>
                  </a:lnTo>
                  <a:lnTo>
                    <a:pt x="287" y="1176"/>
                  </a:lnTo>
                  <a:lnTo>
                    <a:pt x="392" y="1228"/>
                  </a:lnTo>
                  <a:lnTo>
                    <a:pt x="522" y="1280"/>
                  </a:lnTo>
                  <a:lnTo>
                    <a:pt x="51278" y="1280"/>
                  </a:lnTo>
                  <a:lnTo>
                    <a:pt x="51408" y="1228"/>
                  </a:lnTo>
                  <a:lnTo>
                    <a:pt x="51513" y="1176"/>
                  </a:lnTo>
                  <a:lnTo>
                    <a:pt x="51591" y="1097"/>
                  </a:lnTo>
                  <a:lnTo>
                    <a:pt x="51670" y="1019"/>
                  </a:lnTo>
                  <a:lnTo>
                    <a:pt x="51748" y="888"/>
                  </a:lnTo>
                  <a:lnTo>
                    <a:pt x="51774" y="784"/>
                  </a:lnTo>
                  <a:lnTo>
                    <a:pt x="51774" y="653"/>
                  </a:lnTo>
                  <a:lnTo>
                    <a:pt x="51774" y="523"/>
                  </a:lnTo>
                  <a:lnTo>
                    <a:pt x="51748" y="392"/>
                  </a:lnTo>
                  <a:lnTo>
                    <a:pt x="51670" y="288"/>
                  </a:lnTo>
                  <a:lnTo>
                    <a:pt x="51591" y="210"/>
                  </a:lnTo>
                  <a:lnTo>
                    <a:pt x="51513" y="131"/>
                  </a:lnTo>
                  <a:lnTo>
                    <a:pt x="51408" y="53"/>
                  </a:lnTo>
                  <a:lnTo>
                    <a:pt x="51278" y="27"/>
                  </a:lnTo>
                  <a:lnTo>
                    <a:pt x="5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8144;p116">
              <a:extLst>
                <a:ext uri="{FF2B5EF4-FFF2-40B4-BE49-F238E27FC236}">
                  <a16:creationId xmlns:a16="http://schemas.microsoft.com/office/drawing/2014/main" id="{F1170FD2-D931-E479-4141-AFECD0721E54}"/>
                </a:ext>
              </a:extLst>
            </p:cNvPr>
            <p:cNvSpPr/>
            <p:nvPr/>
          </p:nvSpPr>
          <p:spPr>
            <a:xfrm>
              <a:off x="1202050" y="1717825"/>
              <a:ext cx="1294350" cy="32025"/>
            </a:xfrm>
            <a:custGeom>
              <a:avLst/>
              <a:gdLst/>
              <a:ahLst/>
              <a:cxnLst/>
              <a:rect l="l" t="t" r="r" b="b"/>
              <a:pathLst>
                <a:path w="51774" h="1281" extrusionOk="0">
                  <a:moveTo>
                    <a:pt x="653" y="1"/>
                  </a:moveTo>
                  <a:lnTo>
                    <a:pt x="522" y="27"/>
                  </a:lnTo>
                  <a:lnTo>
                    <a:pt x="392" y="53"/>
                  </a:lnTo>
                  <a:lnTo>
                    <a:pt x="287" y="105"/>
                  </a:lnTo>
                  <a:lnTo>
                    <a:pt x="183" y="184"/>
                  </a:lnTo>
                  <a:lnTo>
                    <a:pt x="105" y="288"/>
                  </a:lnTo>
                  <a:lnTo>
                    <a:pt x="52" y="393"/>
                  </a:lnTo>
                  <a:lnTo>
                    <a:pt x="26" y="523"/>
                  </a:lnTo>
                  <a:lnTo>
                    <a:pt x="0" y="654"/>
                  </a:lnTo>
                  <a:lnTo>
                    <a:pt x="26" y="758"/>
                  </a:lnTo>
                  <a:lnTo>
                    <a:pt x="52" y="889"/>
                  </a:lnTo>
                  <a:lnTo>
                    <a:pt x="105" y="993"/>
                  </a:lnTo>
                  <a:lnTo>
                    <a:pt x="183" y="1097"/>
                  </a:lnTo>
                  <a:lnTo>
                    <a:pt x="287" y="1176"/>
                  </a:lnTo>
                  <a:lnTo>
                    <a:pt x="392" y="1228"/>
                  </a:lnTo>
                  <a:lnTo>
                    <a:pt x="522" y="1280"/>
                  </a:lnTo>
                  <a:lnTo>
                    <a:pt x="51278" y="1280"/>
                  </a:lnTo>
                  <a:lnTo>
                    <a:pt x="51408" y="1228"/>
                  </a:lnTo>
                  <a:lnTo>
                    <a:pt x="51513" y="1176"/>
                  </a:lnTo>
                  <a:lnTo>
                    <a:pt x="51591" y="1097"/>
                  </a:lnTo>
                  <a:lnTo>
                    <a:pt x="51670" y="993"/>
                  </a:lnTo>
                  <a:lnTo>
                    <a:pt x="51748" y="889"/>
                  </a:lnTo>
                  <a:lnTo>
                    <a:pt x="51774" y="758"/>
                  </a:lnTo>
                  <a:lnTo>
                    <a:pt x="51774" y="654"/>
                  </a:lnTo>
                  <a:lnTo>
                    <a:pt x="51774" y="523"/>
                  </a:lnTo>
                  <a:lnTo>
                    <a:pt x="51748" y="393"/>
                  </a:lnTo>
                  <a:lnTo>
                    <a:pt x="51670" y="288"/>
                  </a:lnTo>
                  <a:lnTo>
                    <a:pt x="51591" y="184"/>
                  </a:lnTo>
                  <a:lnTo>
                    <a:pt x="51513" y="105"/>
                  </a:lnTo>
                  <a:lnTo>
                    <a:pt x="51408" y="53"/>
                  </a:lnTo>
                  <a:lnTo>
                    <a:pt x="51278" y="27"/>
                  </a:lnTo>
                  <a:lnTo>
                    <a:pt x="511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8145;p116">
              <a:extLst>
                <a:ext uri="{FF2B5EF4-FFF2-40B4-BE49-F238E27FC236}">
                  <a16:creationId xmlns:a16="http://schemas.microsoft.com/office/drawing/2014/main" id="{8031B8B2-E688-75AE-8D94-C3ADA72B1FA1}"/>
                </a:ext>
              </a:extLst>
            </p:cNvPr>
            <p:cNvSpPr/>
            <p:nvPr/>
          </p:nvSpPr>
          <p:spPr>
            <a:xfrm>
              <a:off x="1202050" y="1820975"/>
              <a:ext cx="1294350" cy="31350"/>
            </a:xfrm>
            <a:custGeom>
              <a:avLst/>
              <a:gdLst/>
              <a:ahLst/>
              <a:cxnLst/>
              <a:rect l="l" t="t" r="r" b="b"/>
              <a:pathLst>
                <a:path w="51774" h="1254" extrusionOk="0">
                  <a:moveTo>
                    <a:pt x="522" y="0"/>
                  </a:moveTo>
                  <a:lnTo>
                    <a:pt x="392" y="26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61"/>
                  </a:lnTo>
                  <a:lnTo>
                    <a:pt x="52" y="366"/>
                  </a:lnTo>
                  <a:lnTo>
                    <a:pt x="26" y="496"/>
                  </a:lnTo>
                  <a:lnTo>
                    <a:pt x="0" y="627"/>
                  </a:lnTo>
                  <a:lnTo>
                    <a:pt x="26" y="757"/>
                  </a:lnTo>
                  <a:lnTo>
                    <a:pt x="52" y="888"/>
                  </a:lnTo>
                  <a:lnTo>
                    <a:pt x="105" y="992"/>
                  </a:lnTo>
                  <a:lnTo>
                    <a:pt x="183" y="1071"/>
                  </a:lnTo>
                  <a:lnTo>
                    <a:pt x="287" y="1149"/>
                  </a:lnTo>
                  <a:lnTo>
                    <a:pt x="392" y="1227"/>
                  </a:lnTo>
                  <a:lnTo>
                    <a:pt x="522" y="1253"/>
                  </a:lnTo>
                  <a:lnTo>
                    <a:pt x="51278" y="1253"/>
                  </a:lnTo>
                  <a:lnTo>
                    <a:pt x="51408" y="1227"/>
                  </a:lnTo>
                  <a:lnTo>
                    <a:pt x="51513" y="1149"/>
                  </a:lnTo>
                  <a:lnTo>
                    <a:pt x="51591" y="1071"/>
                  </a:lnTo>
                  <a:lnTo>
                    <a:pt x="51670" y="992"/>
                  </a:lnTo>
                  <a:lnTo>
                    <a:pt x="51748" y="888"/>
                  </a:lnTo>
                  <a:lnTo>
                    <a:pt x="51774" y="757"/>
                  </a:lnTo>
                  <a:lnTo>
                    <a:pt x="51774" y="627"/>
                  </a:lnTo>
                  <a:lnTo>
                    <a:pt x="51774" y="496"/>
                  </a:lnTo>
                  <a:lnTo>
                    <a:pt x="51748" y="366"/>
                  </a:lnTo>
                  <a:lnTo>
                    <a:pt x="51670" y="261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26"/>
                  </a:lnTo>
                  <a:lnTo>
                    <a:pt x="5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8146;p116">
              <a:extLst>
                <a:ext uri="{FF2B5EF4-FFF2-40B4-BE49-F238E27FC236}">
                  <a16:creationId xmlns:a16="http://schemas.microsoft.com/office/drawing/2014/main" id="{D44A0557-8DCB-4852-76CF-4708701A1113}"/>
                </a:ext>
              </a:extLst>
            </p:cNvPr>
            <p:cNvSpPr/>
            <p:nvPr/>
          </p:nvSpPr>
          <p:spPr>
            <a:xfrm>
              <a:off x="1202050" y="1923450"/>
              <a:ext cx="1294350" cy="32000"/>
            </a:xfrm>
            <a:custGeom>
              <a:avLst/>
              <a:gdLst/>
              <a:ahLst/>
              <a:cxnLst/>
              <a:rect l="l" t="t" r="r" b="b"/>
              <a:pathLst>
                <a:path w="51774" h="1280" extrusionOk="0">
                  <a:moveTo>
                    <a:pt x="522" y="0"/>
                  </a:moveTo>
                  <a:lnTo>
                    <a:pt x="392" y="52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87"/>
                  </a:lnTo>
                  <a:lnTo>
                    <a:pt x="52" y="392"/>
                  </a:lnTo>
                  <a:lnTo>
                    <a:pt x="26" y="522"/>
                  </a:lnTo>
                  <a:lnTo>
                    <a:pt x="0" y="627"/>
                  </a:lnTo>
                  <a:lnTo>
                    <a:pt x="26" y="757"/>
                  </a:lnTo>
                  <a:lnTo>
                    <a:pt x="52" y="888"/>
                  </a:lnTo>
                  <a:lnTo>
                    <a:pt x="105" y="992"/>
                  </a:lnTo>
                  <a:lnTo>
                    <a:pt x="183" y="1097"/>
                  </a:lnTo>
                  <a:lnTo>
                    <a:pt x="287" y="1175"/>
                  </a:lnTo>
                  <a:lnTo>
                    <a:pt x="392" y="1227"/>
                  </a:lnTo>
                  <a:lnTo>
                    <a:pt x="522" y="1253"/>
                  </a:lnTo>
                  <a:lnTo>
                    <a:pt x="653" y="1280"/>
                  </a:lnTo>
                  <a:lnTo>
                    <a:pt x="51147" y="1280"/>
                  </a:lnTo>
                  <a:lnTo>
                    <a:pt x="51278" y="1253"/>
                  </a:lnTo>
                  <a:lnTo>
                    <a:pt x="51408" y="1227"/>
                  </a:lnTo>
                  <a:lnTo>
                    <a:pt x="51513" y="1175"/>
                  </a:lnTo>
                  <a:lnTo>
                    <a:pt x="51591" y="1097"/>
                  </a:lnTo>
                  <a:lnTo>
                    <a:pt x="51670" y="992"/>
                  </a:lnTo>
                  <a:lnTo>
                    <a:pt x="51748" y="888"/>
                  </a:lnTo>
                  <a:lnTo>
                    <a:pt x="51774" y="757"/>
                  </a:lnTo>
                  <a:lnTo>
                    <a:pt x="51774" y="627"/>
                  </a:lnTo>
                  <a:lnTo>
                    <a:pt x="51774" y="522"/>
                  </a:lnTo>
                  <a:lnTo>
                    <a:pt x="51748" y="392"/>
                  </a:lnTo>
                  <a:lnTo>
                    <a:pt x="51670" y="287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52"/>
                  </a:lnTo>
                  <a:lnTo>
                    <a:pt x="5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8147;p116">
              <a:extLst>
                <a:ext uri="{FF2B5EF4-FFF2-40B4-BE49-F238E27FC236}">
                  <a16:creationId xmlns:a16="http://schemas.microsoft.com/office/drawing/2014/main" id="{2C4B70CC-3DD5-DE3F-FF00-BA155678F986}"/>
                </a:ext>
              </a:extLst>
            </p:cNvPr>
            <p:cNvSpPr/>
            <p:nvPr/>
          </p:nvSpPr>
          <p:spPr>
            <a:xfrm>
              <a:off x="1202050" y="2026575"/>
              <a:ext cx="1294350" cy="32000"/>
            </a:xfrm>
            <a:custGeom>
              <a:avLst/>
              <a:gdLst/>
              <a:ahLst/>
              <a:cxnLst/>
              <a:rect l="l" t="t" r="r" b="b"/>
              <a:pathLst>
                <a:path w="51774" h="1280" extrusionOk="0">
                  <a:moveTo>
                    <a:pt x="522" y="0"/>
                  </a:moveTo>
                  <a:lnTo>
                    <a:pt x="392" y="53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61"/>
                  </a:lnTo>
                  <a:lnTo>
                    <a:pt x="52" y="392"/>
                  </a:lnTo>
                  <a:lnTo>
                    <a:pt x="26" y="496"/>
                  </a:lnTo>
                  <a:lnTo>
                    <a:pt x="0" y="627"/>
                  </a:lnTo>
                  <a:lnTo>
                    <a:pt x="26" y="758"/>
                  </a:lnTo>
                  <a:lnTo>
                    <a:pt x="52" y="888"/>
                  </a:lnTo>
                  <a:lnTo>
                    <a:pt x="105" y="993"/>
                  </a:lnTo>
                  <a:lnTo>
                    <a:pt x="183" y="1071"/>
                  </a:lnTo>
                  <a:lnTo>
                    <a:pt x="287" y="1149"/>
                  </a:lnTo>
                  <a:lnTo>
                    <a:pt x="392" y="1227"/>
                  </a:lnTo>
                  <a:lnTo>
                    <a:pt x="522" y="1254"/>
                  </a:lnTo>
                  <a:lnTo>
                    <a:pt x="653" y="1280"/>
                  </a:lnTo>
                  <a:lnTo>
                    <a:pt x="51147" y="1280"/>
                  </a:lnTo>
                  <a:lnTo>
                    <a:pt x="51278" y="1254"/>
                  </a:lnTo>
                  <a:lnTo>
                    <a:pt x="51408" y="1227"/>
                  </a:lnTo>
                  <a:lnTo>
                    <a:pt x="51513" y="1149"/>
                  </a:lnTo>
                  <a:lnTo>
                    <a:pt x="51591" y="1071"/>
                  </a:lnTo>
                  <a:lnTo>
                    <a:pt x="51670" y="993"/>
                  </a:lnTo>
                  <a:lnTo>
                    <a:pt x="51748" y="888"/>
                  </a:lnTo>
                  <a:lnTo>
                    <a:pt x="51774" y="758"/>
                  </a:lnTo>
                  <a:lnTo>
                    <a:pt x="51774" y="627"/>
                  </a:lnTo>
                  <a:lnTo>
                    <a:pt x="51774" y="496"/>
                  </a:lnTo>
                  <a:lnTo>
                    <a:pt x="51748" y="392"/>
                  </a:lnTo>
                  <a:lnTo>
                    <a:pt x="51670" y="261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53"/>
                  </a:lnTo>
                  <a:lnTo>
                    <a:pt x="512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8148;p116">
              <a:extLst>
                <a:ext uri="{FF2B5EF4-FFF2-40B4-BE49-F238E27FC236}">
                  <a16:creationId xmlns:a16="http://schemas.microsoft.com/office/drawing/2014/main" id="{2DBAED1C-4241-E27A-DC82-EE6506A25174}"/>
                </a:ext>
              </a:extLst>
            </p:cNvPr>
            <p:cNvSpPr/>
            <p:nvPr/>
          </p:nvSpPr>
          <p:spPr>
            <a:xfrm>
              <a:off x="1202050" y="2129050"/>
              <a:ext cx="1294350" cy="32000"/>
            </a:xfrm>
            <a:custGeom>
              <a:avLst/>
              <a:gdLst/>
              <a:ahLst/>
              <a:cxnLst/>
              <a:rect l="l" t="t" r="r" b="b"/>
              <a:pathLst>
                <a:path w="51774" h="1280" extrusionOk="0">
                  <a:moveTo>
                    <a:pt x="653" y="0"/>
                  </a:moveTo>
                  <a:lnTo>
                    <a:pt x="522" y="27"/>
                  </a:lnTo>
                  <a:lnTo>
                    <a:pt x="392" y="53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88"/>
                  </a:lnTo>
                  <a:lnTo>
                    <a:pt x="52" y="392"/>
                  </a:lnTo>
                  <a:lnTo>
                    <a:pt x="26" y="523"/>
                  </a:lnTo>
                  <a:lnTo>
                    <a:pt x="0" y="653"/>
                  </a:lnTo>
                  <a:lnTo>
                    <a:pt x="26" y="784"/>
                  </a:lnTo>
                  <a:lnTo>
                    <a:pt x="52" y="888"/>
                  </a:lnTo>
                  <a:lnTo>
                    <a:pt x="105" y="993"/>
                  </a:lnTo>
                  <a:lnTo>
                    <a:pt x="183" y="1097"/>
                  </a:lnTo>
                  <a:lnTo>
                    <a:pt x="287" y="1175"/>
                  </a:lnTo>
                  <a:lnTo>
                    <a:pt x="392" y="1228"/>
                  </a:lnTo>
                  <a:lnTo>
                    <a:pt x="522" y="1280"/>
                  </a:lnTo>
                  <a:lnTo>
                    <a:pt x="51278" y="1280"/>
                  </a:lnTo>
                  <a:lnTo>
                    <a:pt x="51408" y="1228"/>
                  </a:lnTo>
                  <a:lnTo>
                    <a:pt x="51513" y="1175"/>
                  </a:lnTo>
                  <a:lnTo>
                    <a:pt x="51591" y="1097"/>
                  </a:lnTo>
                  <a:lnTo>
                    <a:pt x="51670" y="993"/>
                  </a:lnTo>
                  <a:lnTo>
                    <a:pt x="51748" y="888"/>
                  </a:lnTo>
                  <a:lnTo>
                    <a:pt x="51774" y="784"/>
                  </a:lnTo>
                  <a:lnTo>
                    <a:pt x="51774" y="653"/>
                  </a:lnTo>
                  <a:lnTo>
                    <a:pt x="51774" y="523"/>
                  </a:lnTo>
                  <a:lnTo>
                    <a:pt x="51748" y="392"/>
                  </a:lnTo>
                  <a:lnTo>
                    <a:pt x="51670" y="288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53"/>
                  </a:lnTo>
                  <a:lnTo>
                    <a:pt x="51278" y="27"/>
                  </a:lnTo>
                  <a:lnTo>
                    <a:pt x="51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8149;p116">
              <a:extLst>
                <a:ext uri="{FF2B5EF4-FFF2-40B4-BE49-F238E27FC236}">
                  <a16:creationId xmlns:a16="http://schemas.microsoft.com/office/drawing/2014/main" id="{03381D4F-2DD7-AB23-F4E2-CE090D54E44F}"/>
                </a:ext>
              </a:extLst>
            </p:cNvPr>
            <p:cNvSpPr/>
            <p:nvPr/>
          </p:nvSpPr>
          <p:spPr>
            <a:xfrm>
              <a:off x="1202050" y="2232175"/>
              <a:ext cx="1294350" cy="31350"/>
            </a:xfrm>
            <a:custGeom>
              <a:avLst/>
              <a:gdLst/>
              <a:ahLst/>
              <a:cxnLst/>
              <a:rect l="l" t="t" r="r" b="b"/>
              <a:pathLst>
                <a:path w="51774" h="1254" extrusionOk="0">
                  <a:moveTo>
                    <a:pt x="522" y="1"/>
                  </a:moveTo>
                  <a:lnTo>
                    <a:pt x="392" y="27"/>
                  </a:lnTo>
                  <a:lnTo>
                    <a:pt x="287" y="105"/>
                  </a:lnTo>
                  <a:lnTo>
                    <a:pt x="183" y="183"/>
                  </a:lnTo>
                  <a:lnTo>
                    <a:pt x="105" y="262"/>
                  </a:lnTo>
                  <a:lnTo>
                    <a:pt x="52" y="392"/>
                  </a:lnTo>
                  <a:lnTo>
                    <a:pt x="26" y="497"/>
                  </a:lnTo>
                  <a:lnTo>
                    <a:pt x="0" y="627"/>
                  </a:lnTo>
                  <a:lnTo>
                    <a:pt x="26" y="758"/>
                  </a:lnTo>
                  <a:lnTo>
                    <a:pt x="52" y="888"/>
                  </a:lnTo>
                  <a:lnTo>
                    <a:pt x="105" y="993"/>
                  </a:lnTo>
                  <a:lnTo>
                    <a:pt x="183" y="1071"/>
                  </a:lnTo>
                  <a:lnTo>
                    <a:pt x="287" y="1149"/>
                  </a:lnTo>
                  <a:lnTo>
                    <a:pt x="392" y="1228"/>
                  </a:lnTo>
                  <a:lnTo>
                    <a:pt x="522" y="1254"/>
                  </a:lnTo>
                  <a:lnTo>
                    <a:pt x="51278" y="1254"/>
                  </a:lnTo>
                  <a:lnTo>
                    <a:pt x="51408" y="1228"/>
                  </a:lnTo>
                  <a:lnTo>
                    <a:pt x="51513" y="1149"/>
                  </a:lnTo>
                  <a:lnTo>
                    <a:pt x="51591" y="1071"/>
                  </a:lnTo>
                  <a:lnTo>
                    <a:pt x="51670" y="993"/>
                  </a:lnTo>
                  <a:lnTo>
                    <a:pt x="51748" y="888"/>
                  </a:lnTo>
                  <a:lnTo>
                    <a:pt x="51774" y="758"/>
                  </a:lnTo>
                  <a:lnTo>
                    <a:pt x="51774" y="627"/>
                  </a:lnTo>
                  <a:lnTo>
                    <a:pt x="51774" y="497"/>
                  </a:lnTo>
                  <a:lnTo>
                    <a:pt x="51748" y="392"/>
                  </a:lnTo>
                  <a:lnTo>
                    <a:pt x="51670" y="262"/>
                  </a:lnTo>
                  <a:lnTo>
                    <a:pt x="51591" y="183"/>
                  </a:lnTo>
                  <a:lnTo>
                    <a:pt x="51513" y="105"/>
                  </a:lnTo>
                  <a:lnTo>
                    <a:pt x="51408" y="27"/>
                  </a:lnTo>
                  <a:lnTo>
                    <a:pt x="512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8150;p116">
              <a:extLst>
                <a:ext uri="{FF2B5EF4-FFF2-40B4-BE49-F238E27FC236}">
                  <a16:creationId xmlns:a16="http://schemas.microsoft.com/office/drawing/2014/main" id="{54E24E7A-7354-C82E-4835-4AE8499BF092}"/>
                </a:ext>
              </a:extLst>
            </p:cNvPr>
            <p:cNvSpPr/>
            <p:nvPr/>
          </p:nvSpPr>
          <p:spPr>
            <a:xfrm>
              <a:off x="2707225" y="1309225"/>
              <a:ext cx="1668375" cy="938650"/>
            </a:xfrm>
            <a:custGeom>
              <a:avLst/>
              <a:gdLst/>
              <a:ahLst/>
              <a:cxnLst/>
              <a:rect l="l" t="t" r="r" b="b"/>
              <a:pathLst>
                <a:path w="66735" h="37546" extrusionOk="0">
                  <a:moveTo>
                    <a:pt x="0" y="1"/>
                  </a:moveTo>
                  <a:lnTo>
                    <a:pt x="0" y="37545"/>
                  </a:lnTo>
                  <a:lnTo>
                    <a:pt x="66734" y="37545"/>
                  </a:lnTo>
                  <a:lnTo>
                    <a:pt x="667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8151;p116">
              <a:extLst>
                <a:ext uri="{FF2B5EF4-FFF2-40B4-BE49-F238E27FC236}">
                  <a16:creationId xmlns:a16="http://schemas.microsoft.com/office/drawing/2014/main" id="{633C0179-DA1A-9B23-BAFA-6F4DDFCC8CC1}"/>
                </a:ext>
              </a:extLst>
            </p:cNvPr>
            <p:cNvSpPr/>
            <p:nvPr/>
          </p:nvSpPr>
          <p:spPr>
            <a:xfrm>
              <a:off x="2707225" y="1309225"/>
              <a:ext cx="1668375" cy="938650"/>
            </a:xfrm>
            <a:custGeom>
              <a:avLst/>
              <a:gdLst/>
              <a:ahLst/>
              <a:cxnLst/>
              <a:rect l="l" t="t" r="r" b="b"/>
              <a:pathLst>
                <a:path w="66735" h="37546" fill="none" extrusionOk="0">
                  <a:moveTo>
                    <a:pt x="66734" y="1"/>
                  </a:moveTo>
                  <a:lnTo>
                    <a:pt x="0" y="1"/>
                  </a:lnTo>
                  <a:lnTo>
                    <a:pt x="0" y="37545"/>
                  </a:lnTo>
                  <a:lnTo>
                    <a:pt x="66734" y="37545"/>
                  </a:lnTo>
                  <a:lnTo>
                    <a:pt x="6673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8152;p116">
              <a:extLst>
                <a:ext uri="{FF2B5EF4-FFF2-40B4-BE49-F238E27FC236}">
                  <a16:creationId xmlns:a16="http://schemas.microsoft.com/office/drawing/2014/main" id="{DA10ABB0-E702-7B04-998C-145DA84805AE}"/>
                </a:ext>
              </a:extLst>
            </p:cNvPr>
            <p:cNvSpPr/>
            <p:nvPr/>
          </p:nvSpPr>
          <p:spPr>
            <a:xfrm>
              <a:off x="2707225" y="1674100"/>
              <a:ext cx="1668375" cy="573775"/>
            </a:xfrm>
            <a:custGeom>
              <a:avLst/>
              <a:gdLst/>
              <a:ahLst/>
              <a:cxnLst/>
              <a:rect l="l" t="t" r="r" b="b"/>
              <a:pathLst>
                <a:path w="66735" h="22951" extrusionOk="0">
                  <a:moveTo>
                    <a:pt x="66734" y="1"/>
                  </a:moveTo>
                  <a:lnTo>
                    <a:pt x="59685" y="7703"/>
                  </a:lnTo>
                  <a:lnTo>
                    <a:pt x="53471" y="4178"/>
                  </a:lnTo>
                  <a:lnTo>
                    <a:pt x="45691" y="16554"/>
                  </a:lnTo>
                  <a:lnTo>
                    <a:pt x="37649" y="1645"/>
                  </a:lnTo>
                  <a:lnTo>
                    <a:pt x="30600" y="12689"/>
                  </a:lnTo>
                  <a:lnTo>
                    <a:pt x="25378" y="11332"/>
                  </a:lnTo>
                  <a:lnTo>
                    <a:pt x="18798" y="13551"/>
                  </a:lnTo>
                  <a:lnTo>
                    <a:pt x="16266" y="12167"/>
                  </a:lnTo>
                  <a:lnTo>
                    <a:pt x="0" y="15405"/>
                  </a:lnTo>
                  <a:lnTo>
                    <a:pt x="0" y="22950"/>
                  </a:lnTo>
                  <a:lnTo>
                    <a:pt x="66734" y="22950"/>
                  </a:lnTo>
                  <a:lnTo>
                    <a:pt x="667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8153;p116">
              <a:extLst>
                <a:ext uri="{FF2B5EF4-FFF2-40B4-BE49-F238E27FC236}">
                  <a16:creationId xmlns:a16="http://schemas.microsoft.com/office/drawing/2014/main" id="{15182395-E093-B92E-CF86-0DD0E32A1A32}"/>
                </a:ext>
              </a:extLst>
            </p:cNvPr>
            <p:cNvSpPr/>
            <p:nvPr/>
          </p:nvSpPr>
          <p:spPr>
            <a:xfrm>
              <a:off x="2707225" y="1778525"/>
              <a:ext cx="1668375" cy="469350"/>
            </a:xfrm>
            <a:custGeom>
              <a:avLst/>
              <a:gdLst/>
              <a:ahLst/>
              <a:cxnLst/>
              <a:rect l="l" t="t" r="r" b="b"/>
              <a:pathLst>
                <a:path w="66735" h="18774" extrusionOk="0">
                  <a:moveTo>
                    <a:pt x="43863" y="1"/>
                  </a:moveTo>
                  <a:lnTo>
                    <a:pt x="30234" y="14753"/>
                  </a:lnTo>
                  <a:lnTo>
                    <a:pt x="25848" y="8669"/>
                  </a:lnTo>
                  <a:lnTo>
                    <a:pt x="17597" y="11228"/>
                  </a:lnTo>
                  <a:lnTo>
                    <a:pt x="13394" y="9844"/>
                  </a:lnTo>
                  <a:lnTo>
                    <a:pt x="6710" y="12220"/>
                  </a:lnTo>
                  <a:lnTo>
                    <a:pt x="2089" y="13865"/>
                  </a:lnTo>
                  <a:lnTo>
                    <a:pt x="574" y="14439"/>
                  </a:lnTo>
                  <a:lnTo>
                    <a:pt x="157" y="14596"/>
                  </a:lnTo>
                  <a:lnTo>
                    <a:pt x="0" y="14674"/>
                  </a:lnTo>
                  <a:lnTo>
                    <a:pt x="0" y="18773"/>
                  </a:lnTo>
                  <a:lnTo>
                    <a:pt x="66734" y="18773"/>
                  </a:lnTo>
                  <a:lnTo>
                    <a:pt x="66734" y="5144"/>
                  </a:lnTo>
                  <a:lnTo>
                    <a:pt x="60860" y="6398"/>
                  </a:lnTo>
                  <a:lnTo>
                    <a:pt x="53471" y="2299"/>
                  </a:lnTo>
                  <a:lnTo>
                    <a:pt x="48719" y="5092"/>
                  </a:lnTo>
                  <a:lnTo>
                    <a:pt x="43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8154;p116">
              <a:extLst>
                <a:ext uri="{FF2B5EF4-FFF2-40B4-BE49-F238E27FC236}">
                  <a16:creationId xmlns:a16="http://schemas.microsoft.com/office/drawing/2014/main" id="{E00B150E-2EFB-1C61-3E2D-206F35D7385A}"/>
                </a:ext>
              </a:extLst>
            </p:cNvPr>
            <p:cNvSpPr/>
            <p:nvPr/>
          </p:nvSpPr>
          <p:spPr>
            <a:xfrm>
              <a:off x="209952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extrusionOk="0">
                  <a:moveTo>
                    <a:pt x="12246" y="1"/>
                  </a:moveTo>
                  <a:lnTo>
                    <a:pt x="11619" y="27"/>
                  </a:lnTo>
                  <a:lnTo>
                    <a:pt x="10993" y="53"/>
                  </a:lnTo>
                  <a:lnTo>
                    <a:pt x="10392" y="131"/>
                  </a:lnTo>
                  <a:lnTo>
                    <a:pt x="9792" y="236"/>
                  </a:lnTo>
                  <a:lnTo>
                    <a:pt x="9191" y="392"/>
                  </a:lnTo>
                  <a:lnTo>
                    <a:pt x="8617" y="549"/>
                  </a:lnTo>
                  <a:lnTo>
                    <a:pt x="8042" y="732"/>
                  </a:lnTo>
                  <a:lnTo>
                    <a:pt x="7494" y="967"/>
                  </a:lnTo>
                  <a:lnTo>
                    <a:pt x="6946" y="1202"/>
                  </a:lnTo>
                  <a:lnTo>
                    <a:pt x="6424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09" y="2429"/>
                  </a:lnTo>
                  <a:lnTo>
                    <a:pt x="4465" y="2794"/>
                  </a:lnTo>
                  <a:lnTo>
                    <a:pt x="4022" y="3186"/>
                  </a:lnTo>
                  <a:lnTo>
                    <a:pt x="3578" y="3578"/>
                  </a:lnTo>
                  <a:lnTo>
                    <a:pt x="3186" y="4022"/>
                  </a:lnTo>
                  <a:lnTo>
                    <a:pt x="2794" y="4465"/>
                  </a:lnTo>
                  <a:lnTo>
                    <a:pt x="2429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63" y="6424"/>
                  </a:lnTo>
                  <a:lnTo>
                    <a:pt x="1202" y="6946"/>
                  </a:lnTo>
                  <a:lnTo>
                    <a:pt x="967" y="7494"/>
                  </a:lnTo>
                  <a:lnTo>
                    <a:pt x="732" y="8042"/>
                  </a:lnTo>
                  <a:lnTo>
                    <a:pt x="549" y="8617"/>
                  </a:lnTo>
                  <a:lnTo>
                    <a:pt x="392" y="9191"/>
                  </a:lnTo>
                  <a:lnTo>
                    <a:pt x="236" y="9792"/>
                  </a:lnTo>
                  <a:lnTo>
                    <a:pt x="131" y="10392"/>
                  </a:lnTo>
                  <a:lnTo>
                    <a:pt x="53" y="11019"/>
                  </a:lnTo>
                  <a:lnTo>
                    <a:pt x="1" y="11619"/>
                  </a:lnTo>
                  <a:lnTo>
                    <a:pt x="1" y="12272"/>
                  </a:lnTo>
                  <a:lnTo>
                    <a:pt x="1" y="12899"/>
                  </a:lnTo>
                  <a:lnTo>
                    <a:pt x="53" y="13525"/>
                  </a:lnTo>
                  <a:lnTo>
                    <a:pt x="131" y="14126"/>
                  </a:lnTo>
                  <a:lnTo>
                    <a:pt x="236" y="14726"/>
                  </a:lnTo>
                  <a:lnTo>
                    <a:pt x="392" y="15327"/>
                  </a:lnTo>
                  <a:lnTo>
                    <a:pt x="549" y="15901"/>
                  </a:lnTo>
                  <a:lnTo>
                    <a:pt x="732" y="16476"/>
                  </a:lnTo>
                  <a:lnTo>
                    <a:pt x="967" y="17024"/>
                  </a:lnTo>
                  <a:lnTo>
                    <a:pt x="1202" y="17572"/>
                  </a:lnTo>
                  <a:lnTo>
                    <a:pt x="1463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9" y="19609"/>
                  </a:lnTo>
                  <a:lnTo>
                    <a:pt x="2794" y="20052"/>
                  </a:lnTo>
                  <a:lnTo>
                    <a:pt x="3186" y="20496"/>
                  </a:lnTo>
                  <a:lnTo>
                    <a:pt x="3578" y="20940"/>
                  </a:lnTo>
                  <a:lnTo>
                    <a:pt x="4022" y="21332"/>
                  </a:lnTo>
                  <a:lnTo>
                    <a:pt x="4465" y="21723"/>
                  </a:lnTo>
                  <a:lnTo>
                    <a:pt x="4909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424" y="23055"/>
                  </a:lnTo>
                  <a:lnTo>
                    <a:pt x="6946" y="23316"/>
                  </a:lnTo>
                  <a:lnTo>
                    <a:pt x="7494" y="23551"/>
                  </a:lnTo>
                  <a:lnTo>
                    <a:pt x="8042" y="23786"/>
                  </a:lnTo>
                  <a:lnTo>
                    <a:pt x="8617" y="23969"/>
                  </a:lnTo>
                  <a:lnTo>
                    <a:pt x="9191" y="24125"/>
                  </a:lnTo>
                  <a:lnTo>
                    <a:pt x="9792" y="24282"/>
                  </a:lnTo>
                  <a:lnTo>
                    <a:pt x="10392" y="24387"/>
                  </a:lnTo>
                  <a:lnTo>
                    <a:pt x="10993" y="24465"/>
                  </a:lnTo>
                  <a:lnTo>
                    <a:pt x="11619" y="24517"/>
                  </a:lnTo>
                  <a:lnTo>
                    <a:pt x="12899" y="24517"/>
                  </a:lnTo>
                  <a:lnTo>
                    <a:pt x="13499" y="24465"/>
                  </a:lnTo>
                  <a:lnTo>
                    <a:pt x="14126" y="24387"/>
                  </a:lnTo>
                  <a:lnTo>
                    <a:pt x="14726" y="24282"/>
                  </a:lnTo>
                  <a:lnTo>
                    <a:pt x="15327" y="24125"/>
                  </a:lnTo>
                  <a:lnTo>
                    <a:pt x="15901" y="23969"/>
                  </a:lnTo>
                  <a:lnTo>
                    <a:pt x="16475" y="23786"/>
                  </a:lnTo>
                  <a:lnTo>
                    <a:pt x="17024" y="23551"/>
                  </a:lnTo>
                  <a:lnTo>
                    <a:pt x="17572" y="23316"/>
                  </a:lnTo>
                  <a:lnTo>
                    <a:pt x="18094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582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14" y="20940"/>
                  </a:lnTo>
                  <a:lnTo>
                    <a:pt x="21332" y="20496"/>
                  </a:lnTo>
                  <a:lnTo>
                    <a:pt x="21723" y="20052"/>
                  </a:lnTo>
                  <a:lnTo>
                    <a:pt x="22089" y="19609"/>
                  </a:lnTo>
                  <a:lnTo>
                    <a:pt x="22428" y="19113"/>
                  </a:lnTo>
                  <a:lnTo>
                    <a:pt x="22742" y="18616"/>
                  </a:lnTo>
                  <a:lnTo>
                    <a:pt x="23029" y="18094"/>
                  </a:lnTo>
                  <a:lnTo>
                    <a:pt x="23316" y="17572"/>
                  </a:lnTo>
                  <a:lnTo>
                    <a:pt x="23551" y="17024"/>
                  </a:lnTo>
                  <a:lnTo>
                    <a:pt x="23786" y="16476"/>
                  </a:lnTo>
                  <a:lnTo>
                    <a:pt x="23969" y="15901"/>
                  </a:lnTo>
                  <a:lnTo>
                    <a:pt x="24125" y="15327"/>
                  </a:lnTo>
                  <a:lnTo>
                    <a:pt x="24256" y="14726"/>
                  </a:lnTo>
                  <a:lnTo>
                    <a:pt x="24386" y="14126"/>
                  </a:lnTo>
                  <a:lnTo>
                    <a:pt x="24465" y="13525"/>
                  </a:lnTo>
                  <a:lnTo>
                    <a:pt x="24491" y="12899"/>
                  </a:lnTo>
                  <a:lnTo>
                    <a:pt x="24517" y="12272"/>
                  </a:lnTo>
                  <a:lnTo>
                    <a:pt x="24491" y="11619"/>
                  </a:lnTo>
                  <a:lnTo>
                    <a:pt x="24465" y="11019"/>
                  </a:lnTo>
                  <a:lnTo>
                    <a:pt x="24386" y="10392"/>
                  </a:lnTo>
                  <a:lnTo>
                    <a:pt x="24256" y="9792"/>
                  </a:lnTo>
                  <a:lnTo>
                    <a:pt x="24125" y="9191"/>
                  </a:lnTo>
                  <a:lnTo>
                    <a:pt x="23969" y="8617"/>
                  </a:lnTo>
                  <a:lnTo>
                    <a:pt x="23786" y="8042"/>
                  </a:lnTo>
                  <a:lnTo>
                    <a:pt x="23551" y="7494"/>
                  </a:lnTo>
                  <a:lnTo>
                    <a:pt x="23316" y="6946"/>
                  </a:lnTo>
                  <a:lnTo>
                    <a:pt x="23029" y="6424"/>
                  </a:lnTo>
                  <a:lnTo>
                    <a:pt x="22742" y="5901"/>
                  </a:lnTo>
                  <a:lnTo>
                    <a:pt x="22428" y="5405"/>
                  </a:lnTo>
                  <a:lnTo>
                    <a:pt x="22089" y="4935"/>
                  </a:lnTo>
                  <a:lnTo>
                    <a:pt x="21723" y="4465"/>
                  </a:lnTo>
                  <a:lnTo>
                    <a:pt x="21332" y="4022"/>
                  </a:lnTo>
                  <a:lnTo>
                    <a:pt x="20914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582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094" y="1489"/>
                  </a:lnTo>
                  <a:lnTo>
                    <a:pt x="17572" y="1202"/>
                  </a:lnTo>
                  <a:lnTo>
                    <a:pt x="17024" y="967"/>
                  </a:lnTo>
                  <a:lnTo>
                    <a:pt x="16475" y="732"/>
                  </a:lnTo>
                  <a:lnTo>
                    <a:pt x="15901" y="549"/>
                  </a:lnTo>
                  <a:lnTo>
                    <a:pt x="15327" y="392"/>
                  </a:lnTo>
                  <a:lnTo>
                    <a:pt x="14726" y="236"/>
                  </a:lnTo>
                  <a:lnTo>
                    <a:pt x="14126" y="131"/>
                  </a:lnTo>
                  <a:lnTo>
                    <a:pt x="13499" y="53"/>
                  </a:lnTo>
                  <a:lnTo>
                    <a:pt x="12899" y="27"/>
                  </a:lnTo>
                  <a:lnTo>
                    <a:pt x="12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8155;p116">
              <a:extLst>
                <a:ext uri="{FF2B5EF4-FFF2-40B4-BE49-F238E27FC236}">
                  <a16:creationId xmlns:a16="http://schemas.microsoft.com/office/drawing/2014/main" id="{D2B8C36F-6452-F197-5A2B-19FF0B0BF4BE}"/>
                </a:ext>
              </a:extLst>
            </p:cNvPr>
            <p:cNvSpPr/>
            <p:nvPr/>
          </p:nvSpPr>
          <p:spPr>
            <a:xfrm>
              <a:off x="209952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46" y="1"/>
                  </a:moveTo>
                  <a:lnTo>
                    <a:pt x="12246" y="1"/>
                  </a:lnTo>
                  <a:lnTo>
                    <a:pt x="11619" y="27"/>
                  </a:lnTo>
                  <a:lnTo>
                    <a:pt x="10993" y="53"/>
                  </a:lnTo>
                  <a:lnTo>
                    <a:pt x="10392" y="131"/>
                  </a:lnTo>
                  <a:lnTo>
                    <a:pt x="9792" y="236"/>
                  </a:lnTo>
                  <a:lnTo>
                    <a:pt x="9191" y="392"/>
                  </a:lnTo>
                  <a:lnTo>
                    <a:pt x="8617" y="549"/>
                  </a:lnTo>
                  <a:lnTo>
                    <a:pt x="8042" y="732"/>
                  </a:lnTo>
                  <a:lnTo>
                    <a:pt x="7494" y="967"/>
                  </a:lnTo>
                  <a:lnTo>
                    <a:pt x="6946" y="1202"/>
                  </a:lnTo>
                  <a:lnTo>
                    <a:pt x="6424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09" y="2429"/>
                  </a:lnTo>
                  <a:lnTo>
                    <a:pt x="4465" y="2794"/>
                  </a:lnTo>
                  <a:lnTo>
                    <a:pt x="4022" y="3186"/>
                  </a:lnTo>
                  <a:lnTo>
                    <a:pt x="3578" y="3578"/>
                  </a:lnTo>
                  <a:lnTo>
                    <a:pt x="3186" y="4022"/>
                  </a:lnTo>
                  <a:lnTo>
                    <a:pt x="2794" y="4465"/>
                  </a:lnTo>
                  <a:lnTo>
                    <a:pt x="2429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63" y="6424"/>
                  </a:lnTo>
                  <a:lnTo>
                    <a:pt x="1202" y="6946"/>
                  </a:lnTo>
                  <a:lnTo>
                    <a:pt x="967" y="7494"/>
                  </a:lnTo>
                  <a:lnTo>
                    <a:pt x="732" y="8042"/>
                  </a:lnTo>
                  <a:lnTo>
                    <a:pt x="549" y="8617"/>
                  </a:lnTo>
                  <a:lnTo>
                    <a:pt x="392" y="9191"/>
                  </a:lnTo>
                  <a:lnTo>
                    <a:pt x="236" y="9792"/>
                  </a:lnTo>
                  <a:lnTo>
                    <a:pt x="131" y="10392"/>
                  </a:lnTo>
                  <a:lnTo>
                    <a:pt x="53" y="11019"/>
                  </a:lnTo>
                  <a:lnTo>
                    <a:pt x="1" y="11619"/>
                  </a:lnTo>
                  <a:lnTo>
                    <a:pt x="1" y="12272"/>
                  </a:lnTo>
                  <a:lnTo>
                    <a:pt x="1" y="12272"/>
                  </a:lnTo>
                  <a:lnTo>
                    <a:pt x="1" y="12899"/>
                  </a:lnTo>
                  <a:lnTo>
                    <a:pt x="53" y="13525"/>
                  </a:lnTo>
                  <a:lnTo>
                    <a:pt x="131" y="14126"/>
                  </a:lnTo>
                  <a:lnTo>
                    <a:pt x="236" y="14726"/>
                  </a:lnTo>
                  <a:lnTo>
                    <a:pt x="392" y="15327"/>
                  </a:lnTo>
                  <a:lnTo>
                    <a:pt x="549" y="15901"/>
                  </a:lnTo>
                  <a:lnTo>
                    <a:pt x="732" y="16476"/>
                  </a:lnTo>
                  <a:lnTo>
                    <a:pt x="967" y="17024"/>
                  </a:lnTo>
                  <a:lnTo>
                    <a:pt x="1202" y="17572"/>
                  </a:lnTo>
                  <a:lnTo>
                    <a:pt x="1463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9" y="19609"/>
                  </a:lnTo>
                  <a:lnTo>
                    <a:pt x="2794" y="20052"/>
                  </a:lnTo>
                  <a:lnTo>
                    <a:pt x="3186" y="20496"/>
                  </a:lnTo>
                  <a:lnTo>
                    <a:pt x="3578" y="20940"/>
                  </a:lnTo>
                  <a:lnTo>
                    <a:pt x="4022" y="21332"/>
                  </a:lnTo>
                  <a:lnTo>
                    <a:pt x="4465" y="21723"/>
                  </a:lnTo>
                  <a:lnTo>
                    <a:pt x="4909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424" y="23055"/>
                  </a:lnTo>
                  <a:lnTo>
                    <a:pt x="6946" y="23316"/>
                  </a:lnTo>
                  <a:lnTo>
                    <a:pt x="7494" y="23551"/>
                  </a:lnTo>
                  <a:lnTo>
                    <a:pt x="8042" y="23786"/>
                  </a:lnTo>
                  <a:lnTo>
                    <a:pt x="8617" y="23969"/>
                  </a:lnTo>
                  <a:lnTo>
                    <a:pt x="9191" y="24125"/>
                  </a:lnTo>
                  <a:lnTo>
                    <a:pt x="9792" y="24282"/>
                  </a:lnTo>
                  <a:lnTo>
                    <a:pt x="10392" y="24387"/>
                  </a:lnTo>
                  <a:lnTo>
                    <a:pt x="10993" y="24465"/>
                  </a:lnTo>
                  <a:lnTo>
                    <a:pt x="11619" y="24517"/>
                  </a:lnTo>
                  <a:lnTo>
                    <a:pt x="12246" y="24517"/>
                  </a:lnTo>
                  <a:lnTo>
                    <a:pt x="12246" y="24517"/>
                  </a:lnTo>
                  <a:lnTo>
                    <a:pt x="12899" y="24517"/>
                  </a:lnTo>
                  <a:lnTo>
                    <a:pt x="13499" y="24465"/>
                  </a:lnTo>
                  <a:lnTo>
                    <a:pt x="14126" y="24387"/>
                  </a:lnTo>
                  <a:lnTo>
                    <a:pt x="14726" y="24282"/>
                  </a:lnTo>
                  <a:lnTo>
                    <a:pt x="15327" y="24125"/>
                  </a:lnTo>
                  <a:lnTo>
                    <a:pt x="15901" y="23969"/>
                  </a:lnTo>
                  <a:lnTo>
                    <a:pt x="16475" y="23786"/>
                  </a:lnTo>
                  <a:lnTo>
                    <a:pt x="17024" y="23551"/>
                  </a:lnTo>
                  <a:lnTo>
                    <a:pt x="17572" y="23316"/>
                  </a:lnTo>
                  <a:lnTo>
                    <a:pt x="18094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582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14" y="20940"/>
                  </a:lnTo>
                  <a:lnTo>
                    <a:pt x="21332" y="20496"/>
                  </a:lnTo>
                  <a:lnTo>
                    <a:pt x="21723" y="20052"/>
                  </a:lnTo>
                  <a:lnTo>
                    <a:pt x="22089" y="19609"/>
                  </a:lnTo>
                  <a:lnTo>
                    <a:pt x="22428" y="19113"/>
                  </a:lnTo>
                  <a:lnTo>
                    <a:pt x="22742" y="18616"/>
                  </a:lnTo>
                  <a:lnTo>
                    <a:pt x="23029" y="18094"/>
                  </a:lnTo>
                  <a:lnTo>
                    <a:pt x="23316" y="17572"/>
                  </a:lnTo>
                  <a:lnTo>
                    <a:pt x="23551" y="17024"/>
                  </a:lnTo>
                  <a:lnTo>
                    <a:pt x="23786" y="16476"/>
                  </a:lnTo>
                  <a:lnTo>
                    <a:pt x="23969" y="15901"/>
                  </a:lnTo>
                  <a:lnTo>
                    <a:pt x="24125" y="15327"/>
                  </a:lnTo>
                  <a:lnTo>
                    <a:pt x="24256" y="14726"/>
                  </a:lnTo>
                  <a:lnTo>
                    <a:pt x="24386" y="14126"/>
                  </a:lnTo>
                  <a:lnTo>
                    <a:pt x="24465" y="13525"/>
                  </a:lnTo>
                  <a:lnTo>
                    <a:pt x="24491" y="12899"/>
                  </a:lnTo>
                  <a:lnTo>
                    <a:pt x="24517" y="12272"/>
                  </a:lnTo>
                  <a:lnTo>
                    <a:pt x="24517" y="12272"/>
                  </a:lnTo>
                  <a:lnTo>
                    <a:pt x="24491" y="11619"/>
                  </a:lnTo>
                  <a:lnTo>
                    <a:pt x="24465" y="11019"/>
                  </a:lnTo>
                  <a:lnTo>
                    <a:pt x="24386" y="10392"/>
                  </a:lnTo>
                  <a:lnTo>
                    <a:pt x="24256" y="9792"/>
                  </a:lnTo>
                  <a:lnTo>
                    <a:pt x="24125" y="9191"/>
                  </a:lnTo>
                  <a:lnTo>
                    <a:pt x="23969" y="8617"/>
                  </a:lnTo>
                  <a:lnTo>
                    <a:pt x="23786" y="8042"/>
                  </a:lnTo>
                  <a:lnTo>
                    <a:pt x="23551" y="7494"/>
                  </a:lnTo>
                  <a:lnTo>
                    <a:pt x="23316" y="6946"/>
                  </a:lnTo>
                  <a:lnTo>
                    <a:pt x="23029" y="6424"/>
                  </a:lnTo>
                  <a:lnTo>
                    <a:pt x="22742" y="5901"/>
                  </a:lnTo>
                  <a:lnTo>
                    <a:pt x="22428" y="5405"/>
                  </a:lnTo>
                  <a:lnTo>
                    <a:pt x="22089" y="4935"/>
                  </a:lnTo>
                  <a:lnTo>
                    <a:pt x="21723" y="4465"/>
                  </a:lnTo>
                  <a:lnTo>
                    <a:pt x="21332" y="4022"/>
                  </a:lnTo>
                  <a:lnTo>
                    <a:pt x="20914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582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094" y="1489"/>
                  </a:lnTo>
                  <a:lnTo>
                    <a:pt x="17572" y="1202"/>
                  </a:lnTo>
                  <a:lnTo>
                    <a:pt x="17024" y="967"/>
                  </a:lnTo>
                  <a:lnTo>
                    <a:pt x="16475" y="732"/>
                  </a:lnTo>
                  <a:lnTo>
                    <a:pt x="15901" y="549"/>
                  </a:lnTo>
                  <a:lnTo>
                    <a:pt x="15327" y="392"/>
                  </a:lnTo>
                  <a:lnTo>
                    <a:pt x="14726" y="236"/>
                  </a:lnTo>
                  <a:lnTo>
                    <a:pt x="14126" y="131"/>
                  </a:lnTo>
                  <a:lnTo>
                    <a:pt x="13499" y="53"/>
                  </a:lnTo>
                  <a:lnTo>
                    <a:pt x="12899" y="27"/>
                  </a:lnTo>
                  <a:lnTo>
                    <a:pt x="122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8156;p116">
              <a:extLst>
                <a:ext uri="{FF2B5EF4-FFF2-40B4-BE49-F238E27FC236}">
                  <a16:creationId xmlns:a16="http://schemas.microsoft.com/office/drawing/2014/main" id="{94FC2541-68B5-AB99-7183-AC2314611D41}"/>
                </a:ext>
              </a:extLst>
            </p:cNvPr>
            <p:cNvSpPr/>
            <p:nvPr/>
          </p:nvSpPr>
          <p:spPr>
            <a:xfrm>
              <a:off x="2098875" y="2424725"/>
              <a:ext cx="613575" cy="612950"/>
            </a:xfrm>
            <a:custGeom>
              <a:avLst/>
              <a:gdLst/>
              <a:ahLst/>
              <a:cxnLst/>
              <a:rect l="l" t="t" r="r" b="b"/>
              <a:pathLst>
                <a:path w="24543" h="24518" extrusionOk="0">
                  <a:moveTo>
                    <a:pt x="12272" y="1"/>
                  </a:moveTo>
                  <a:lnTo>
                    <a:pt x="11645" y="27"/>
                  </a:lnTo>
                  <a:lnTo>
                    <a:pt x="11019" y="53"/>
                  </a:lnTo>
                  <a:lnTo>
                    <a:pt x="10392" y="131"/>
                  </a:lnTo>
                  <a:lnTo>
                    <a:pt x="9791" y="236"/>
                  </a:lnTo>
                  <a:lnTo>
                    <a:pt x="9217" y="392"/>
                  </a:lnTo>
                  <a:lnTo>
                    <a:pt x="8617" y="549"/>
                  </a:lnTo>
                  <a:lnTo>
                    <a:pt x="8042" y="732"/>
                  </a:lnTo>
                  <a:lnTo>
                    <a:pt x="7494" y="967"/>
                  </a:lnTo>
                  <a:lnTo>
                    <a:pt x="6946" y="1202"/>
                  </a:lnTo>
                  <a:lnTo>
                    <a:pt x="6423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35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604" y="3578"/>
                  </a:lnTo>
                  <a:lnTo>
                    <a:pt x="3186" y="4022"/>
                  </a:lnTo>
                  <a:lnTo>
                    <a:pt x="2794" y="4465"/>
                  </a:lnTo>
                  <a:lnTo>
                    <a:pt x="2455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89" y="6424"/>
                  </a:lnTo>
                  <a:lnTo>
                    <a:pt x="1228" y="6946"/>
                  </a:lnTo>
                  <a:lnTo>
                    <a:pt x="967" y="7494"/>
                  </a:lnTo>
                  <a:lnTo>
                    <a:pt x="758" y="8042"/>
                  </a:lnTo>
                  <a:lnTo>
                    <a:pt x="549" y="8617"/>
                  </a:lnTo>
                  <a:lnTo>
                    <a:pt x="392" y="9191"/>
                  </a:lnTo>
                  <a:lnTo>
                    <a:pt x="262" y="9792"/>
                  </a:lnTo>
                  <a:lnTo>
                    <a:pt x="157" y="10392"/>
                  </a:lnTo>
                  <a:lnTo>
                    <a:pt x="79" y="11019"/>
                  </a:lnTo>
                  <a:lnTo>
                    <a:pt x="27" y="11619"/>
                  </a:lnTo>
                  <a:lnTo>
                    <a:pt x="1" y="12272"/>
                  </a:lnTo>
                  <a:lnTo>
                    <a:pt x="27" y="12899"/>
                  </a:lnTo>
                  <a:lnTo>
                    <a:pt x="79" y="13525"/>
                  </a:lnTo>
                  <a:lnTo>
                    <a:pt x="157" y="14126"/>
                  </a:lnTo>
                  <a:lnTo>
                    <a:pt x="262" y="14726"/>
                  </a:lnTo>
                  <a:lnTo>
                    <a:pt x="392" y="15327"/>
                  </a:lnTo>
                  <a:lnTo>
                    <a:pt x="549" y="15901"/>
                  </a:lnTo>
                  <a:lnTo>
                    <a:pt x="758" y="16476"/>
                  </a:lnTo>
                  <a:lnTo>
                    <a:pt x="967" y="17024"/>
                  </a:lnTo>
                  <a:lnTo>
                    <a:pt x="1228" y="17572"/>
                  </a:lnTo>
                  <a:lnTo>
                    <a:pt x="1489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55" y="19609"/>
                  </a:lnTo>
                  <a:lnTo>
                    <a:pt x="2794" y="20052"/>
                  </a:lnTo>
                  <a:lnTo>
                    <a:pt x="3186" y="20496"/>
                  </a:lnTo>
                  <a:lnTo>
                    <a:pt x="3604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35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423" y="23055"/>
                  </a:lnTo>
                  <a:lnTo>
                    <a:pt x="6946" y="23316"/>
                  </a:lnTo>
                  <a:lnTo>
                    <a:pt x="7494" y="23551"/>
                  </a:lnTo>
                  <a:lnTo>
                    <a:pt x="8042" y="23786"/>
                  </a:lnTo>
                  <a:lnTo>
                    <a:pt x="8617" y="23969"/>
                  </a:lnTo>
                  <a:lnTo>
                    <a:pt x="9217" y="24125"/>
                  </a:lnTo>
                  <a:lnTo>
                    <a:pt x="9791" y="24282"/>
                  </a:lnTo>
                  <a:lnTo>
                    <a:pt x="10392" y="24387"/>
                  </a:lnTo>
                  <a:lnTo>
                    <a:pt x="11019" y="24465"/>
                  </a:lnTo>
                  <a:lnTo>
                    <a:pt x="11645" y="24517"/>
                  </a:lnTo>
                  <a:lnTo>
                    <a:pt x="12898" y="24517"/>
                  </a:lnTo>
                  <a:lnTo>
                    <a:pt x="13525" y="24465"/>
                  </a:lnTo>
                  <a:lnTo>
                    <a:pt x="14126" y="24387"/>
                  </a:lnTo>
                  <a:lnTo>
                    <a:pt x="14752" y="24282"/>
                  </a:lnTo>
                  <a:lnTo>
                    <a:pt x="15327" y="24125"/>
                  </a:lnTo>
                  <a:lnTo>
                    <a:pt x="15927" y="23969"/>
                  </a:lnTo>
                  <a:lnTo>
                    <a:pt x="16475" y="23786"/>
                  </a:lnTo>
                  <a:lnTo>
                    <a:pt x="17050" y="23551"/>
                  </a:lnTo>
                  <a:lnTo>
                    <a:pt x="17598" y="23316"/>
                  </a:lnTo>
                  <a:lnTo>
                    <a:pt x="18120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608" y="22089"/>
                  </a:lnTo>
                  <a:lnTo>
                    <a:pt x="20078" y="21723"/>
                  </a:lnTo>
                  <a:lnTo>
                    <a:pt x="20522" y="21332"/>
                  </a:lnTo>
                  <a:lnTo>
                    <a:pt x="20940" y="20940"/>
                  </a:lnTo>
                  <a:lnTo>
                    <a:pt x="21358" y="20496"/>
                  </a:lnTo>
                  <a:lnTo>
                    <a:pt x="21723" y="20052"/>
                  </a:lnTo>
                  <a:lnTo>
                    <a:pt x="22089" y="19609"/>
                  </a:lnTo>
                  <a:lnTo>
                    <a:pt x="22428" y="19113"/>
                  </a:lnTo>
                  <a:lnTo>
                    <a:pt x="22768" y="18616"/>
                  </a:lnTo>
                  <a:lnTo>
                    <a:pt x="23055" y="18094"/>
                  </a:lnTo>
                  <a:lnTo>
                    <a:pt x="23316" y="17572"/>
                  </a:lnTo>
                  <a:lnTo>
                    <a:pt x="23577" y="17024"/>
                  </a:lnTo>
                  <a:lnTo>
                    <a:pt x="23786" y="16476"/>
                  </a:lnTo>
                  <a:lnTo>
                    <a:pt x="23969" y="15901"/>
                  </a:lnTo>
                  <a:lnTo>
                    <a:pt x="24151" y="15327"/>
                  </a:lnTo>
                  <a:lnTo>
                    <a:pt x="24282" y="14726"/>
                  </a:lnTo>
                  <a:lnTo>
                    <a:pt x="24386" y="14126"/>
                  </a:lnTo>
                  <a:lnTo>
                    <a:pt x="24465" y="13525"/>
                  </a:lnTo>
                  <a:lnTo>
                    <a:pt x="24517" y="12899"/>
                  </a:lnTo>
                  <a:lnTo>
                    <a:pt x="24543" y="12272"/>
                  </a:lnTo>
                  <a:lnTo>
                    <a:pt x="12272" y="12272"/>
                  </a:lnTo>
                  <a:lnTo>
                    <a:pt x="122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8157;p116">
              <a:extLst>
                <a:ext uri="{FF2B5EF4-FFF2-40B4-BE49-F238E27FC236}">
                  <a16:creationId xmlns:a16="http://schemas.microsoft.com/office/drawing/2014/main" id="{16E3FAC8-6B91-EF8B-C098-1F1E9EBC8521}"/>
                </a:ext>
              </a:extLst>
            </p:cNvPr>
            <p:cNvSpPr/>
            <p:nvPr/>
          </p:nvSpPr>
          <p:spPr>
            <a:xfrm>
              <a:off x="2204625" y="2530475"/>
              <a:ext cx="402100" cy="402100"/>
            </a:xfrm>
            <a:custGeom>
              <a:avLst/>
              <a:gdLst/>
              <a:ahLst/>
              <a:cxnLst/>
              <a:rect l="l" t="t" r="r" b="b"/>
              <a:pathLst>
                <a:path w="16084" h="16084" extrusionOk="0">
                  <a:moveTo>
                    <a:pt x="7650" y="0"/>
                  </a:moveTo>
                  <a:lnTo>
                    <a:pt x="7232" y="27"/>
                  </a:lnTo>
                  <a:lnTo>
                    <a:pt x="6815" y="79"/>
                  </a:lnTo>
                  <a:lnTo>
                    <a:pt x="6423" y="157"/>
                  </a:lnTo>
                  <a:lnTo>
                    <a:pt x="6031" y="235"/>
                  </a:lnTo>
                  <a:lnTo>
                    <a:pt x="5666" y="340"/>
                  </a:lnTo>
                  <a:lnTo>
                    <a:pt x="5274" y="470"/>
                  </a:lnTo>
                  <a:lnTo>
                    <a:pt x="4909" y="627"/>
                  </a:lnTo>
                  <a:lnTo>
                    <a:pt x="4569" y="784"/>
                  </a:lnTo>
                  <a:lnTo>
                    <a:pt x="4230" y="966"/>
                  </a:lnTo>
                  <a:lnTo>
                    <a:pt x="3891" y="1149"/>
                  </a:lnTo>
                  <a:lnTo>
                    <a:pt x="3551" y="1358"/>
                  </a:lnTo>
                  <a:lnTo>
                    <a:pt x="3238" y="1593"/>
                  </a:lnTo>
                  <a:lnTo>
                    <a:pt x="2924" y="1828"/>
                  </a:lnTo>
                  <a:lnTo>
                    <a:pt x="2637" y="2089"/>
                  </a:lnTo>
                  <a:lnTo>
                    <a:pt x="2376" y="2350"/>
                  </a:lnTo>
                  <a:lnTo>
                    <a:pt x="2089" y="2611"/>
                  </a:lnTo>
                  <a:lnTo>
                    <a:pt x="1854" y="2925"/>
                  </a:lnTo>
                  <a:lnTo>
                    <a:pt x="1619" y="3212"/>
                  </a:lnTo>
                  <a:lnTo>
                    <a:pt x="1384" y="3525"/>
                  </a:lnTo>
                  <a:lnTo>
                    <a:pt x="1175" y="3865"/>
                  </a:lnTo>
                  <a:lnTo>
                    <a:pt x="992" y="4204"/>
                  </a:lnTo>
                  <a:lnTo>
                    <a:pt x="810" y="4543"/>
                  </a:lnTo>
                  <a:lnTo>
                    <a:pt x="653" y="4909"/>
                  </a:lnTo>
                  <a:lnTo>
                    <a:pt x="496" y="5274"/>
                  </a:lnTo>
                  <a:lnTo>
                    <a:pt x="366" y="5640"/>
                  </a:lnTo>
                  <a:lnTo>
                    <a:pt x="261" y="6032"/>
                  </a:lnTo>
                  <a:lnTo>
                    <a:pt x="183" y="6397"/>
                  </a:lnTo>
                  <a:lnTo>
                    <a:pt x="105" y="6815"/>
                  </a:lnTo>
                  <a:lnTo>
                    <a:pt x="53" y="7207"/>
                  </a:lnTo>
                  <a:lnTo>
                    <a:pt x="26" y="7624"/>
                  </a:lnTo>
                  <a:lnTo>
                    <a:pt x="0" y="8042"/>
                  </a:lnTo>
                  <a:lnTo>
                    <a:pt x="26" y="8434"/>
                  </a:lnTo>
                  <a:lnTo>
                    <a:pt x="53" y="8851"/>
                  </a:lnTo>
                  <a:lnTo>
                    <a:pt x="105" y="9243"/>
                  </a:lnTo>
                  <a:lnTo>
                    <a:pt x="183" y="9661"/>
                  </a:lnTo>
                  <a:lnTo>
                    <a:pt x="261" y="10052"/>
                  </a:lnTo>
                  <a:lnTo>
                    <a:pt x="366" y="10418"/>
                  </a:lnTo>
                  <a:lnTo>
                    <a:pt x="496" y="10783"/>
                  </a:lnTo>
                  <a:lnTo>
                    <a:pt x="653" y="11149"/>
                  </a:lnTo>
                  <a:lnTo>
                    <a:pt x="810" y="11514"/>
                  </a:lnTo>
                  <a:lnTo>
                    <a:pt x="992" y="11854"/>
                  </a:lnTo>
                  <a:lnTo>
                    <a:pt x="1175" y="12193"/>
                  </a:lnTo>
                  <a:lnTo>
                    <a:pt x="1384" y="12533"/>
                  </a:lnTo>
                  <a:lnTo>
                    <a:pt x="1619" y="12846"/>
                  </a:lnTo>
                  <a:lnTo>
                    <a:pt x="1854" y="13159"/>
                  </a:lnTo>
                  <a:lnTo>
                    <a:pt x="2089" y="13447"/>
                  </a:lnTo>
                  <a:lnTo>
                    <a:pt x="2376" y="13708"/>
                  </a:lnTo>
                  <a:lnTo>
                    <a:pt x="2637" y="13995"/>
                  </a:lnTo>
                  <a:lnTo>
                    <a:pt x="2924" y="14230"/>
                  </a:lnTo>
                  <a:lnTo>
                    <a:pt x="3238" y="14465"/>
                  </a:lnTo>
                  <a:lnTo>
                    <a:pt x="3551" y="14700"/>
                  </a:lnTo>
                  <a:lnTo>
                    <a:pt x="3891" y="14909"/>
                  </a:lnTo>
                  <a:lnTo>
                    <a:pt x="4230" y="15091"/>
                  </a:lnTo>
                  <a:lnTo>
                    <a:pt x="4569" y="15274"/>
                  </a:lnTo>
                  <a:lnTo>
                    <a:pt x="4909" y="15431"/>
                  </a:lnTo>
                  <a:lnTo>
                    <a:pt x="5274" y="15587"/>
                  </a:lnTo>
                  <a:lnTo>
                    <a:pt x="5666" y="15718"/>
                  </a:lnTo>
                  <a:lnTo>
                    <a:pt x="6031" y="15822"/>
                  </a:lnTo>
                  <a:lnTo>
                    <a:pt x="6423" y="15901"/>
                  </a:lnTo>
                  <a:lnTo>
                    <a:pt x="6815" y="15979"/>
                  </a:lnTo>
                  <a:lnTo>
                    <a:pt x="7232" y="16031"/>
                  </a:lnTo>
                  <a:lnTo>
                    <a:pt x="7650" y="16057"/>
                  </a:lnTo>
                  <a:lnTo>
                    <a:pt x="8042" y="16084"/>
                  </a:lnTo>
                  <a:lnTo>
                    <a:pt x="8460" y="16057"/>
                  </a:lnTo>
                  <a:lnTo>
                    <a:pt x="8877" y="16031"/>
                  </a:lnTo>
                  <a:lnTo>
                    <a:pt x="9269" y="15979"/>
                  </a:lnTo>
                  <a:lnTo>
                    <a:pt x="9661" y="15901"/>
                  </a:lnTo>
                  <a:lnTo>
                    <a:pt x="10052" y="15822"/>
                  </a:lnTo>
                  <a:lnTo>
                    <a:pt x="10444" y="15718"/>
                  </a:lnTo>
                  <a:lnTo>
                    <a:pt x="10809" y="15587"/>
                  </a:lnTo>
                  <a:lnTo>
                    <a:pt x="11175" y="15431"/>
                  </a:lnTo>
                  <a:lnTo>
                    <a:pt x="11540" y="15274"/>
                  </a:lnTo>
                  <a:lnTo>
                    <a:pt x="11880" y="15091"/>
                  </a:lnTo>
                  <a:lnTo>
                    <a:pt x="12219" y="14909"/>
                  </a:lnTo>
                  <a:lnTo>
                    <a:pt x="12559" y="14700"/>
                  </a:lnTo>
                  <a:lnTo>
                    <a:pt x="12872" y="14465"/>
                  </a:lnTo>
                  <a:lnTo>
                    <a:pt x="13159" y="14230"/>
                  </a:lnTo>
                  <a:lnTo>
                    <a:pt x="13472" y="13995"/>
                  </a:lnTo>
                  <a:lnTo>
                    <a:pt x="13734" y="13708"/>
                  </a:lnTo>
                  <a:lnTo>
                    <a:pt x="13995" y="13447"/>
                  </a:lnTo>
                  <a:lnTo>
                    <a:pt x="14256" y="13159"/>
                  </a:lnTo>
                  <a:lnTo>
                    <a:pt x="14491" y="12846"/>
                  </a:lnTo>
                  <a:lnTo>
                    <a:pt x="14726" y="12533"/>
                  </a:lnTo>
                  <a:lnTo>
                    <a:pt x="14935" y="12193"/>
                  </a:lnTo>
                  <a:lnTo>
                    <a:pt x="15117" y="11854"/>
                  </a:lnTo>
                  <a:lnTo>
                    <a:pt x="15300" y="11514"/>
                  </a:lnTo>
                  <a:lnTo>
                    <a:pt x="15457" y="11149"/>
                  </a:lnTo>
                  <a:lnTo>
                    <a:pt x="15613" y="10783"/>
                  </a:lnTo>
                  <a:lnTo>
                    <a:pt x="15744" y="10418"/>
                  </a:lnTo>
                  <a:lnTo>
                    <a:pt x="15848" y="10052"/>
                  </a:lnTo>
                  <a:lnTo>
                    <a:pt x="15927" y="9661"/>
                  </a:lnTo>
                  <a:lnTo>
                    <a:pt x="16005" y="9243"/>
                  </a:lnTo>
                  <a:lnTo>
                    <a:pt x="16057" y="8851"/>
                  </a:lnTo>
                  <a:lnTo>
                    <a:pt x="16083" y="8434"/>
                  </a:lnTo>
                  <a:lnTo>
                    <a:pt x="16083" y="8042"/>
                  </a:lnTo>
                  <a:lnTo>
                    <a:pt x="16083" y="7624"/>
                  </a:lnTo>
                  <a:lnTo>
                    <a:pt x="16057" y="7207"/>
                  </a:lnTo>
                  <a:lnTo>
                    <a:pt x="16005" y="6815"/>
                  </a:lnTo>
                  <a:lnTo>
                    <a:pt x="15927" y="6397"/>
                  </a:lnTo>
                  <a:lnTo>
                    <a:pt x="15848" y="6032"/>
                  </a:lnTo>
                  <a:lnTo>
                    <a:pt x="15744" y="5640"/>
                  </a:lnTo>
                  <a:lnTo>
                    <a:pt x="15613" y="5274"/>
                  </a:lnTo>
                  <a:lnTo>
                    <a:pt x="15457" y="4909"/>
                  </a:lnTo>
                  <a:lnTo>
                    <a:pt x="15300" y="4543"/>
                  </a:lnTo>
                  <a:lnTo>
                    <a:pt x="15117" y="4204"/>
                  </a:lnTo>
                  <a:lnTo>
                    <a:pt x="14935" y="3865"/>
                  </a:lnTo>
                  <a:lnTo>
                    <a:pt x="14726" y="3525"/>
                  </a:lnTo>
                  <a:lnTo>
                    <a:pt x="14491" y="3212"/>
                  </a:lnTo>
                  <a:lnTo>
                    <a:pt x="14256" y="2925"/>
                  </a:lnTo>
                  <a:lnTo>
                    <a:pt x="13995" y="2611"/>
                  </a:lnTo>
                  <a:lnTo>
                    <a:pt x="13734" y="2350"/>
                  </a:lnTo>
                  <a:lnTo>
                    <a:pt x="13472" y="2089"/>
                  </a:lnTo>
                  <a:lnTo>
                    <a:pt x="13159" y="1828"/>
                  </a:lnTo>
                  <a:lnTo>
                    <a:pt x="12872" y="1593"/>
                  </a:lnTo>
                  <a:lnTo>
                    <a:pt x="12559" y="1358"/>
                  </a:lnTo>
                  <a:lnTo>
                    <a:pt x="12219" y="1149"/>
                  </a:lnTo>
                  <a:lnTo>
                    <a:pt x="11880" y="966"/>
                  </a:lnTo>
                  <a:lnTo>
                    <a:pt x="11540" y="784"/>
                  </a:lnTo>
                  <a:lnTo>
                    <a:pt x="11175" y="627"/>
                  </a:lnTo>
                  <a:lnTo>
                    <a:pt x="10809" y="470"/>
                  </a:lnTo>
                  <a:lnTo>
                    <a:pt x="10444" y="340"/>
                  </a:lnTo>
                  <a:lnTo>
                    <a:pt x="10052" y="235"/>
                  </a:lnTo>
                  <a:lnTo>
                    <a:pt x="9661" y="157"/>
                  </a:lnTo>
                  <a:lnTo>
                    <a:pt x="9269" y="79"/>
                  </a:lnTo>
                  <a:lnTo>
                    <a:pt x="8877" y="27"/>
                  </a:lnTo>
                  <a:lnTo>
                    <a:pt x="84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8158;p116">
              <a:extLst>
                <a:ext uri="{FF2B5EF4-FFF2-40B4-BE49-F238E27FC236}">
                  <a16:creationId xmlns:a16="http://schemas.microsoft.com/office/drawing/2014/main" id="{A553ABA1-5672-B3FC-838A-AFF34337A6D1}"/>
                </a:ext>
              </a:extLst>
            </p:cNvPr>
            <p:cNvSpPr/>
            <p:nvPr/>
          </p:nvSpPr>
          <p:spPr>
            <a:xfrm>
              <a:off x="2319500" y="2715200"/>
              <a:ext cx="173000" cy="32000"/>
            </a:xfrm>
            <a:custGeom>
              <a:avLst/>
              <a:gdLst/>
              <a:ahLst/>
              <a:cxnLst/>
              <a:rect l="l" t="t" r="r" b="b"/>
              <a:pathLst>
                <a:path w="6920" h="1280" extrusionOk="0">
                  <a:moveTo>
                    <a:pt x="653" y="0"/>
                  </a:moveTo>
                  <a:lnTo>
                    <a:pt x="523" y="26"/>
                  </a:lnTo>
                  <a:lnTo>
                    <a:pt x="392" y="52"/>
                  </a:lnTo>
                  <a:lnTo>
                    <a:pt x="288" y="105"/>
                  </a:lnTo>
                  <a:lnTo>
                    <a:pt x="183" y="183"/>
                  </a:lnTo>
                  <a:lnTo>
                    <a:pt x="105" y="287"/>
                  </a:lnTo>
                  <a:lnTo>
                    <a:pt x="53" y="392"/>
                  </a:lnTo>
                  <a:lnTo>
                    <a:pt x="27" y="522"/>
                  </a:lnTo>
                  <a:lnTo>
                    <a:pt x="0" y="653"/>
                  </a:lnTo>
                  <a:lnTo>
                    <a:pt x="27" y="757"/>
                  </a:lnTo>
                  <a:lnTo>
                    <a:pt x="53" y="888"/>
                  </a:lnTo>
                  <a:lnTo>
                    <a:pt x="105" y="992"/>
                  </a:lnTo>
                  <a:lnTo>
                    <a:pt x="183" y="1097"/>
                  </a:lnTo>
                  <a:lnTo>
                    <a:pt x="288" y="1175"/>
                  </a:lnTo>
                  <a:lnTo>
                    <a:pt x="392" y="1227"/>
                  </a:lnTo>
                  <a:lnTo>
                    <a:pt x="523" y="1280"/>
                  </a:lnTo>
                  <a:lnTo>
                    <a:pt x="6397" y="1280"/>
                  </a:lnTo>
                  <a:lnTo>
                    <a:pt x="6528" y="1227"/>
                  </a:lnTo>
                  <a:lnTo>
                    <a:pt x="6632" y="1175"/>
                  </a:lnTo>
                  <a:lnTo>
                    <a:pt x="6737" y="1097"/>
                  </a:lnTo>
                  <a:lnTo>
                    <a:pt x="6815" y="992"/>
                  </a:lnTo>
                  <a:lnTo>
                    <a:pt x="6867" y="888"/>
                  </a:lnTo>
                  <a:lnTo>
                    <a:pt x="6893" y="757"/>
                  </a:lnTo>
                  <a:lnTo>
                    <a:pt x="6919" y="653"/>
                  </a:lnTo>
                  <a:lnTo>
                    <a:pt x="6893" y="522"/>
                  </a:lnTo>
                  <a:lnTo>
                    <a:pt x="6867" y="392"/>
                  </a:lnTo>
                  <a:lnTo>
                    <a:pt x="6815" y="287"/>
                  </a:lnTo>
                  <a:lnTo>
                    <a:pt x="6737" y="183"/>
                  </a:lnTo>
                  <a:lnTo>
                    <a:pt x="6632" y="105"/>
                  </a:lnTo>
                  <a:lnTo>
                    <a:pt x="6528" y="52"/>
                  </a:lnTo>
                  <a:lnTo>
                    <a:pt x="6397" y="26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8159;p116">
              <a:extLst>
                <a:ext uri="{FF2B5EF4-FFF2-40B4-BE49-F238E27FC236}">
                  <a16:creationId xmlns:a16="http://schemas.microsoft.com/office/drawing/2014/main" id="{C055E240-1BE4-7B46-3263-D1353C121D15}"/>
                </a:ext>
              </a:extLst>
            </p:cNvPr>
            <p:cNvSpPr/>
            <p:nvPr/>
          </p:nvSpPr>
          <p:spPr>
            <a:xfrm>
              <a:off x="2881500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extrusionOk="0">
                  <a:moveTo>
                    <a:pt x="12245" y="1"/>
                  </a:moveTo>
                  <a:lnTo>
                    <a:pt x="11619" y="27"/>
                  </a:lnTo>
                  <a:lnTo>
                    <a:pt x="10992" y="53"/>
                  </a:lnTo>
                  <a:lnTo>
                    <a:pt x="10391" y="131"/>
                  </a:lnTo>
                  <a:lnTo>
                    <a:pt x="9791" y="236"/>
                  </a:lnTo>
                  <a:lnTo>
                    <a:pt x="9190" y="392"/>
                  </a:lnTo>
                  <a:lnTo>
                    <a:pt x="8616" y="549"/>
                  </a:lnTo>
                  <a:lnTo>
                    <a:pt x="8042" y="732"/>
                  </a:lnTo>
                  <a:lnTo>
                    <a:pt x="7493" y="967"/>
                  </a:lnTo>
                  <a:lnTo>
                    <a:pt x="6945" y="1202"/>
                  </a:lnTo>
                  <a:lnTo>
                    <a:pt x="6397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09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577" y="3578"/>
                  </a:lnTo>
                  <a:lnTo>
                    <a:pt x="3185" y="4022"/>
                  </a:lnTo>
                  <a:lnTo>
                    <a:pt x="2794" y="4465"/>
                  </a:lnTo>
                  <a:lnTo>
                    <a:pt x="2428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62" y="6424"/>
                  </a:lnTo>
                  <a:lnTo>
                    <a:pt x="1201" y="6946"/>
                  </a:lnTo>
                  <a:lnTo>
                    <a:pt x="966" y="7494"/>
                  </a:lnTo>
                  <a:lnTo>
                    <a:pt x="731" y="8042"/>
                  </a:lnTo>
                  <a:lnTo>
                    <a:pt x="548" y="8617"/>
                  </a:lnTo>
                  <a:lnTo>
                    <a:pt x="366" y="9191"/>
                  </a:lnTo>
                  <a:lnTo>
                    <a:pt x="235" y="9792"/>
                  </a:lnTo>
                  <a:lnTo>
                    <a:pt x="131" y="10392"/>
                  </a:lnTo>
                  <a:lnTo>
                    <a:pt x="52" y="11019"/>
                  </a:lnTo>
                  <a:lnTo>
                    <a:pt x="0" y="11619"/>
                  </a:lnTo>
                  <a:lnTo>
                    <a:pt x="0" y="12272"/>
                  </a:lnTo>
                  <a:lnTo>
                    <a:pt x="0" y="12899"/>
                  </a:lnTo>
                  <a:lnTo>
                    <a:pt x="52" y="13525"/>
                  </a:lnTo>
                  <a:lnTo>
                    <a:pt x="131" y="14126"/>
                  </a:lnTo>
                  <a:lnTo>
                    <a:pt x="235" y="14726"/>
                  </a:lnTo>
                  <a:lnTo>
                    <a:pt x="366" y="15327"/>
                  </a:lnTo>
                  <a:lnTo>
                    <a:pt x="548" y="15901"/>
                  </a:lnTo>
                  <a:lnTo>
                    <a:pt x="731" y="16476"/>
                  </a:lnTo>
                  <a:lnTo>
                    <a:pt x="966" y="17024"/>
                  </a:lnTo>
                  <a:lnTo>
                    <a:pt x="1201" y="17572"/>
                  </a:lnTo>
                  <a:lnTo>
                    <a:pt x="1462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8" y="19609"/>
                  </a:lnTo>
                  <a:lnTo>
                    <a:pt x="2794" y="20052"/>
                  </a:lnTo>
                  <a:lnTo>
                    <a:pt x="3185" y="20496"/>
                  </a:lnTo>
                  <a:lnTo>
                    <a:pt x="3577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09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397" y="23055"/>
                  </a:lnTo>
                  <a:lnTo>
                    <a:pt x="6945" y="23316"/>
                  </a:lnTo>
                  <a:lnTo>
                    <a:pt x="7493" y="23551"/>
                  </a:lnTo>
                  <a:lnTo>
                    <a:pt x="8042" y="23786"/>
                  </a:lnTo>
                  <a:lnTo>
                    <a:pt x="8616" y="23969"/>
                  </a:lnTo>
                  <a:lnTo>
                    <a:pt x="9190" y="24125"/>
                  </a:lnTo>
                  <a:lnTo>
                    <a:pt x="9791" y="24282"/>
                  </a:lnTo>
                  <a:lnTo>
                    <a:pt x="10391" y="24387"/>
                  </a:lnTo>
                  <a:lnTo>
                    <a:pt x="10992" y="24465"/>
                  </a:lnTo>
                  <a:lnTo>
                    <a:pt x="11619" y="24517"/>
                  </a:lnTo>
                  <a:lnTo>
                    <a:pt x="12898" y="24517"/>
                  </a:lnTo>
                  <a:lnTo>
                    <a:pt x="13498" y="24465"/>
                  </a:lnTo>
                  <a:lnTo>
                    <a:pt x="14125" y="24387"/>
                  </a:lnTo>
                  <a:lnTo>
                    <a:pt x="14726" y="24282"/>
                  </a:lnTo>
                  <a:lnTo>
                    <a:pt x="15326" y="24125"/>
                  </a:lnTo>
                  <a:lnTo>
                    <a:pt x="15900" y="23969"/>
                  </a:lnTo>
                  <a:lnTo>
                    <a:pt x="16475" y="23786"/>
                  </a:lnTo>
                  <a:lnTo>
                    <a:pt x="17023" y="23551"/>
                  </a:lnTo>
                  <a:lnTo>
                    <a:pt x="17571" y="23316"/>
                  </a:lnTo>
                  <a:lnTo>
                    <a:pt x="18094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582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13" y="20940"/>
                  </a:lnTo>
                  <a:lnTo>
                    <a:pt x="21331" y="20496"/>
                  </a:lnTo>
                  <a:lnTo>
                    <a:pt x="21723" y="20052"/>
                  </a:lnTo>
                  <a:lnTo>
                    <a:pt x="22088" y="19609"/>
                  </a:lnTo>
                  <a:lnTo>
                    <a:pt x="22428" y="19113"/>
                  </a:lnTo>
                  <a:lnTo>
                    <a:pt x="22741" y="18616"/>
                  </a:lnTo>
                  <a:lnTo>
                    <a:pt x="23028" y="18094"/>
                  </a:lnTo>
                  <a:lnTo>
                    <a:pt x="23315" y="17572"/>
                  </a:lnTo>
                  <a:lnTo>
                    <a:pt x="23550" y="17024"/>
                  </a:lnTo>
                  <a:lnTo>
                    <a:pt x="23759" y="16476"/>
                  </a:lnTo>
                  <a:lnTo>
                    <a:pt x="23968" y="15901"/>
                  </a:lnTo>
                  <a:lnTo>
                    <a:pt x="24125" y="15327"/>
                  </a:lnTo>
                  <a:lnTo>
                    <a:pt x="24255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490" y="12899"/>
                  </a:lnTo>
                  <a:lnTo>
                    <a:pt x="24516" y="12272"/>
                  </a:lnTo>
                  <a:lnTo>
                    <a:pt x="24490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55" y="9792"/>
                  </a:lnTo>
                  <a:lnTo>
                    <a:pt x="24125" y="9191"/>
                  </a:lnTo>
                  <a:lnTo>
                    <a:pt x="23968" y="8617"/>
                  </a:lnTo>
                  <a:lnTo>
                    <a:pt x="23759" y="8042"/>
                  </a:lnTo>
                  <a:lnTo>
                    <a:pt x="23550" y="7494"/>
                  </a:lnTo>
                  <a:lnTo>
                    <a:pt x="23315" y="6946"/>
                  </a:lnTo>
                  <a:lnTo>
                    <a:pt x="23028" y="6424"/>
                  </a:lnTo>
                  <a:lnTo>
                    <a:pt x="22741" y="5901"/>
                  </a:lnTo>
                  <a:lnTo>
                    <a:pt x="22428" y="5405"/>
                  </a:lnTo>
                  <a:lnTo>
                    <a:pt x="22088" y="4935"/>
                  </a:lnTo>
                  <a:lnTo>
                    <a:pt x="21723" y="4465"/>
                  </a:lnTo>
                  <a:lnTo>
                    <a:pt x="21331" y="4022"/>
                  </a:lnTo>
                  <a:lnTo>
                    <a:pt x="20913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582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094" y="1489"/>
                  </a:lnTo>
                  <a:lnTo>
                    <a:pt x="17571" y="1202"/>
                  </a:lnTo>
                  <a:lnTo>
                    <a:pt x="17023" y="967"/>
                  </a:lnTo>
                  <a:lnTo>
                    <a:pt x="16475" y="732"/>
                  </a:lnTo>
                  <a:lnTo>
                    <a:pt x="15900" y="549"/>
                  </a:lnTo>
                  <a:lnTo>
                    <a:pt x="15326" y="392"/>
                  </a:lnTo>
                  <a:lnTo>
                    <a:pt x="14726" y="236"/>
                  </a:lnTo>
                  <a:lnTo>
                    <a:pt x="14125" y="131"/>
                  </a:lnTo>
                  <a:lnTo>
                    <a:pt x="13498" y="53"/>
                  </a:lnTo>
                  <a:lnTo>
                    <a:pt x="12898" y="27"/>
                  </a:lnTo>
                  <a:lnTo>
                    <a:pt x="122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8160;p116">
              <a:extLst>
                <a:ext uri="{FF2B5EF4-FFF2-40B4-BE49-F238E27FC236}">
                  <a16:creationId xmlns:a16="http://schemas.microsoft.com/office/drawing/2014/main" id="{835FFDBA-02B5-6439-638C-56209A805BA7}"/>
                </a:ext>
              </a:extLst>
            </p:cNvPr>
            <p:cNvSpPr/>
            <p:nvPr/>
          </p:nvSpPr>
          <p:spPr>
            <a:xfrm>
              <a:off x="2881500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45" y="1"/>
                  </a:moveTo>
                  <a:lnTo>
                    <a:pt x="12245" y="1"/>
                  </a:lnTo>
                  <a:lnTo>
                    <a:pt x="11619" y="27"/>
                  </a:lnTo>
                  <a:lnTo>
                    <a:pt x="10992" y="53"/>
                  </a:lnTo>
                  <a:lnTo>
                    <a:pt x="10391" y="131"/>
                  </a:lnTo>
                  <a:lnTo>
                    <a:pt x="9791" y="236"/>
                  </a:lnTo>
                  <a:lnTo>
                    <a:pt x="9190" y="392"/>
                  </a:lnTo>
                  <a:lnTo>
                    <a:pt x="8616" y="549"/>
                  </a:lnTo>
                  <a:lnTo>
                    <a:pt x="8042" y="732"/>
                  </a:lnTo>
                  <a:lnTo>
                    <a:pt x="7493" y="967"/>
                  </a:lnTo>
                  <a:lnTo>
                    <a:pt x="6945" y="1202"/>
                  </a:lnTo>
                  <a:lnTo>
                    <a:pt x="6397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09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577" y="3578"/>
                  </a:lnTo>
                  <a:lnTo>
                    <a:pt x="3185" y="4022"/>
                  </a:lnTo>
                  <a:lnTo>
                    <a:pt x="2794" y="4465"/>
                  </a:lnTo>
                  <a:lnTo>
                    <a:pt x="2428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62" y="6424"/>
                  </a:lnTo>
                  <a:lnTo>
                    <a:pt x="1201" y="6946"/>
                  </a:lnTo>
                  <a:lnTo>
                    <a:pt x="966" y="7494"/>
                  </a:lnTo>
                  <a:lnTo>
                    <a:pt x="731" y="8042"/>
                  </a:lnTo>
                  <a:lnTo>
                    <a:pt x="548" y="8617"/>
                  </a:lnTo>
                  <a:lnTo>
                    <a:pt x="366" y="9191"/>
                  </a:lnTo>
                  <a:lnTo>
                    <a:pt x="235" y="9792"/>
                  </a:lnTo>
                  <a:lnTo>
                    <a:pt x="131" y="10392"/>
                  </a:lnTo>
                  <a:lnTo>
                    <a:pt x="52" y="11019"/>
                  </a:lnTo>
                  <a:lnTo>
                    <a:pt x="0" y="1161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0" y="12899"/>
                  </a:lnTo>
                  <a:lnTo>
                    <a:pt x="52" y="13525"/>
                  </a:lnTo>
                  <a:lnTo>
                    <a:pt x="131" y="14126"/>
                  </a:lnTo>
                  <a:lnTo>
                    <a:pt x="235" y="14726"/>
                  </a:lnTo>
                  <a:lnTo>
                    <a:pt x="366" y="15327"/>
                  </a:lnTo>
                  <a:lnTo>
                    <a:pt x="548" y="15901"/>
                  </a:lnTo>
                  <a:lnTo>
                    <a:pt x="731" y="16476"/>
                  </a:lnTo>
                  <a:lnTo>
                    <a:pt x="966" y="17024"/>
                  </a:lnTo>
                  <a:lnTo>
                    <a:pt x="1201" y="17572"/>
                  </a:lnTo>
                  <a:lnTo>
                    <a:pt x="1462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8" y="19609"/>
                  </a:lnTo>
                  <a:lnTo>
                    <a:pt x="2794" y="20052"/>
                  </a:lnTo>
                  <a:lnTo>
                    <a:pt x="3185" y="20496"/>
                  </a:lnTo>
                  <a:lnTo>
                    <a:pt x="3577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09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397" y="23055"/>
                  </a:lnTo>
                  <a:lnTo>
                    <a:pt x="6945" y="23316"/>
                  </a:lnTo>
                  <a:lnTo>
                    <a:pt x="7493" y="23551"/>
                  </a:lnTo>
                  <a:lnTo>
                    <a:pt x="8042" y="23786"/>
                  </a:lnTo>
                  <a:lnTo>
                    <a:pt x="8616" y="23969"/>
                  </a:lnTo>
                  <a:lnTo>
                    <a:pt x="9190" y="24125"/>
                  </a:lnTo>
                  <a:lnTo>
                    <a:pt x="9791" y="24282"/>
                  </a:lnTo>
                  <a:lnTo>
                    <a:pt x="10391" y="24387"/>
                  </a:lnTo>
                  <a:lnTo>
                    <a:pt x="10992" y="24465"/>
                  </a:lnTo>
                  <a:lnTo>
                    <a:pt x="11619" y="24517"/>
                  </a:lnTo>
                  <a:lnTo>
                    <a:pt x="12245" y="24517"/>
                  </a:lnTo>
                  <a:lnTo>
                    <a:pt x="12245" y="24517"/>
                  </a:lnTo>
                  <a:lnTo>
                    <a:pt x="12898" y="24517"/>
                  </a:lnTo>
                  <a:lnTo>
                    <a:pt x="13498" y="24465"/>
                  </a:lnTo>
                  <a:lnTo>
                    <a:pt x="14125" y="24387"/>
                  </a:lnTo>
                  <a:lnTo>
                    <a:pt x="14726" y="24282"/>
                  </a:lnTo>
                  <a:lnTo>
                    <a:pt x="15326" y="24125"/>
                  </a:lnTo>
                  <a:lnTo>
                    <a:pt x="15900" y="23969"/>
                  </a:lnTo>
                  <a:lnTo>
                    <a:pt x="16475" y="23786"/>
                  </a:lnTo>
                  <a:lnTo>
                    <a:pt x="17023" y="23551"/>
                  </a:lnTo>
                  <a:lnTo>
                    <a:pt x="17571" y="23316"/>
                  </a:lnTo>
                  <a:lnTo>
                    <a:pt x="18094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582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13" y="20940"/>
                  </a:lnTo>
                  <a:lnTo>
                    <a:pt x="21331" y="20496"/>
                  </a:lnTo>
                  <a:lnTo>
                    <a:pt x="21723" y="20052"/>
                  </a:lnTo>
                  <a:lnTo>
                    <a:pt x="22088" y="19609"/>
                  </a:lnTo>
                  <a:lnTo>
                    <a:pt x="22428" y="19113"/>
                  </a:lnTo>
                  <a:lnTo>
                    <a:pt x="22741" y="18616"/>
                  </a:lnTo>
                  <a:lnTo>
                    <a:pt x="23028" y="18094"/>
                  </a:lnTo>
                  <a:lnTo>
                    <a:pt x="23315" y="17572"/>
                  </a:lnTo>
                  <a:lnTo>
                    <a:pt x="23550" y="17024"/>
                  </a:lnTo>
                  <a:lnTo>
                    <a:pt x="23759" y="16476"/>
                  </a:lnTo>
                  <a:lnTo>
                    <a:pt x="23968" y="15901"/>
                  </a:lnTo>
                  <a:lnTo>
                    <a:pt x="24125" y="15327"/>
                  </a:lnTo>
                  <a:lnTo>
                    <a:pt x="24255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490" y="12899"/>
                  </a:lnTo>
                  <a:lnTo>
                    <a:pt x="24516" y="12272"/>
                  </a:lnTo>
                  <a:lnTo>
                    <a:pt x="24516" y="12272"/>
                  </a:lnTo>
                  <a:lnTo>
                    <a:pt x="24490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55" y="9792"/>
                  </a:lnTo>
                  <a:lnTo>
                    <a:pt x="24125" y="9191"/>
                  </a:lnTo>
                  <a:lnTo>
                    <a:pt x="23968" y="8617"/>
                  </a:lnTo>
                  <a:lnTo>
                    <a:pt x="23759" y="8042"/>
                  </a:lnTo>
                  <a:lnTo>
                    <a:pt x="23550" y="7494"/>
                  </a:lnTo>
                  <a:lnTo>
                    <a:pt x="23315" y="6946"/>
                  </a:lnTo>
                  <a:lnTo>
                    <a:pt x="23028" y="6424"/>
                  </a:lnTo>
                  <a:lnTo>
                    <a:pt x="22741" y="5901"/>
                  </a:lnTo>
                  <a:lnTo>
                    <a:pt x="22428" y="5405"/>
                  </a:lnTo>
                  <a:lnTo>
                    <a:pt x="22088" y="4935"/>
                  </a:lnTo>
                  <a:lnTo>
                    <a:pt x="21723" y="4465"/>
                  </a:lnTo>
                  <a:lnTo>
                    <a:pt x="21331" y="4022"/>
                  </a:lnTo>
                  <a:lnTo>
                    <a:pt x="20913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582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094" y="1489"/>
                  </a:lnTo>
                  <a:lnTo>
                    <a:pt x="17571" y="1202"/>
                  </a:lnTo>
                  <a:lnTo>
                    <a:pt x="17023" y="967"/>
                  </a:lnTo>
                  <a:lnTo>
                    <a:pt x="16475" y="732"/>
                  </a:lnTo>
                  <a:lnTo>
                    <a:pt x="15900" y="549"/>
                  </a:lnTo>
                  <a:lnTo>
                    <a:pt x="15326" y="392"/>
                  </a:lnTo>
                  <a:lnTo>
                    <a:pt x="14726" y="236"/>
                  </a:lnTo>
                  <a:lnTo>
                    <a:pt x="14125" y="131"/>
                  </a:lnTo>
                  <a:lnTo>
                    <a:pt x="13498" y="53"/>
                  </a:lnTo>
                  <a:lnTo>
                    <a:pt x="12898" y="27"/>
                  </a:lnTo>
                  <a:lnTo>
                    <a:pt x="122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8161;p116">
              <a:extLst>
                <a:ext uri="{FF2B5EF4-FFF2-40B4-BE49-F238E27FC236}">
                  <a16:creationId xmlns:a16="http://schemas.microsoft.com/office/drawing/2014/main" id="{650231C1-9568-88DF-F912-387A05DB81A0}"/>
                </a:ext>
              </a:extLst>
            </p:cNvPr>
            <p:cNvSpPr/>
            <p:nvPr/>
          </p:nvSpPr>
          <p:spPr>
            <a:xfrm>
              <a:off x="2880850" y="2424725"/>
              <a:ext cx="516325" cy="612950"/>
            </a:xfrm>
            <a:custGeom>
              <a:avLst/>
              <a:gdLst/>
              <a:ahLst/>
              <a:cxnLst/>
              <a:rect l="l" t="t" r="r" b="b"/>
              <a:pathLst>
                <a:path w="20653" h="24518" extrusionOk="0">
                  <a:moveTo>
                    <a:pt x="11697" y="1"/>
                  </a:moveTo>
                  <a:lnTo>
                    <a:pt x="11096" y="53"/>
                  </a:lnTo>
                  <a:lnTo>
                    <a:pt x="10522" y="131"/>
                  </a:lnTo>
                  <a:lnTo>
                    <a:pt x="9948" y="210"/>
                  </a:lnTo>
                  <a:lnTo>
                    <a:pt x="9399" y="340"/>
                  </a:lnTo>
                  <a:lnTo>
                    <a:pt x="8851" y="497"/>
                  </a:lnTo>
                  <a:lnTo>
                    <a:pt x="8303" y="654"/>
                  </a:lnTo>
                  <a:lnTo>
                    <a:pt x="7754" y="862"/>
                  </a:lnTo>
                  <a:lnTo>
                    <a:pt x="7232" y="1071"/>
                  </a:lnTo>
                  <a:lnTo>
                    <a:pt x="6710" y="1332"/>
                  </a:lnTo>
                  <a:lnTo>
                    <a:pt x="6188" y="1593"/>
                  </a:lnTo>
                  <a:lnTo>
                    <a:pt x="5692" y="1907"/>
                  </a:lnTo>
                  <a:lnTo>
                    <a:pt x="5222" y="2220"/>
                  </a:lnTo>
                  <a:lnTo>
                    <a:pt x="4752" y="2559"/>
                  </a:lnTo>
                  <a:lnTo>
                    <a:pt x="4308" y="2925"/>
                  </a:lnTo>
                  <a:lnTo>
                    <a:pt x="3864" y="3317"/>
                  </a:lnTo>
                  <a:lnTo>
                    <a:pt x="3420" y="3760"/>
                  </a:lnTo>
                  <a:lnTo>
                    <a:pt x="3003" y="4230"/>
                  </a:lnTo>
                  <a:lnTo>
                    <a:pt x="2611" y="4700"/>
                  </a:lnTo>
                  <a:lnTo>
                    <a:pt x="2245" y="5196"/>
                  </a:lnTo>
                  <a:lnTo>
                    <a:pt x="1906" y="5693"/>
                  </a:lnTo>
                  <a:lnTo>
                    <a:pt x="1593" y="6215"/>
                  </a:lnTo>
                  <a:lnTo>
                    <a:pt x="1305" y="6763"/>
                  </a:lnTo>
                  <a:lnTo>
                    <a:pt x="1044" y="7285"/>
                  </a:lnTo>
                  <a:lnTo>
                    <a:pt x="809" y="7833"/>
                  </a:lnTo>
                  <a:lnTo>
                    <a:pt x="627" y="8408"/>
                  </a:lnTo>
                  <a:lnTo>
                    <a:pt x="444" y="8982"/>
                  </a:lnTo>
                  <a:lnTo>
                    <a:pt x="313" y="9557"/>
                  </a:lnTo>
                  <a:lnTo>
                    <a:pt x="183" y="10131"/>
                  </a:lnTo>
                  <a:lnTo>
                    <a:pt x="104" y="10705"/>
                  </a:lnTo>
                  <a:lnTo>
                    <a:pt x="52" y="11280"/>
                  </a:lnTo>
                  <a:lnTo>
                    <a:pt x="0" y="11880"/>
                  </a:lnTo>
                  <a:lnTo>
                    <a:pt x="0" y="12455"/>
                  </a:lnTo>
                  <a:lnTo>
                    <a:pt x="26" y="13055"/>
                  </a:lnTo>
                  <a:lnTo>
                    <a:pt x="78" y="13630"/>
                  </a:lnTo>
                  <a:lnTo>
                    <a:pt x="157" y="14230"/>
                  </a:lnTo>
                  <a:lnTo>
                    <a:pt x="261" y="14805"/>
                  </a:lnTo>
                  <a:lnTo>
                    <a:pt x="418" y="15379"/>
                  </a:lnTo>
                  <a:lnTo>
                    <a:pt x="574" y="15953"/>
                  </a:lnTo>
                  <a:lnTo>
                    <a:pt x="757" y="16528"/>
                  </a:lnTo>
                  <a:lnTo>
                    <a:pt x="992" y="17076"/>
                  </a:lnTo>
                  <a:lnTo>
                    <a:pt x="1227" y="17624"/>
                  </a:lnTo>
                  <a:lnTo>
                    <a:pt x="1514" y="18146"/>
                  </a:lnTo>
                  <a:lnTo>
                    <a:pt x="1828" y="18695"/>
                  </a:lnTo>
                  <a:lnTo>
                    <a:pt x="2141" y="19191"/>
                  </a:lnTo>
                  <a:lnTo>
                    <a:pt x="2507" y="19687"/>
                  </a:lnTo>
                  <a:lnTo>
                    <a:pt x="2898" y="20183"/>
                  </a:lnTo>
                  <a:lnTo>
                    <a:pt x="3316" y="20653"/>
                  </a:lnTo>
                  <a:lnTo>
                    <a:pt x="3760" y="21097"/>
                  </a:lnTo>
                  <a:lnTo>
                    <a:pt x="4230" y="21515"/>
                  </a:lnTo>
                  <a:lnTo>
                    <a:pt x="4700" y="21932"/>
                  </a:lnTo>
                  <a:lnTo>
                    <a:pt x="5196" y="22298"/>
                  </a:lnTo>
                  <a:lnTo>
                    <a:pt x="5718" y="22637"/>
                  </a:lnTo>
                  <a:lnTo>
                    <a:pt x="6240" y="22924"/>
                  </a:lnTo>
                  <a:lnTo>
                    <a:pt x="6762" y="23212"/>
                  </a:lnTo>
                  <a:lnTo>
                    <a:pt x="7311" y="23473"/>
                  </a:lnTo>
                  <a:lnTo>
                    <a:pt x="7859" y="23708"/>
                  </a:lnTo>
                  <a:lnTo>
                    <a:pt x="8407" y="23890"/>
                  </a:lnTo>
                  <a:lnTo>
                    <a:pt x="8982" y="24073"/>
                  </a:lnTo>
                  <a:lnTo>
                    <a:pt x="9556" y="24230"/>
                  </a:lnTo>
                  <a:lnTo>
                    <a:pt x="10130" y="24334"/>
                  </a:lnTo>
                  <a:lnTo>
                    <a:pt x="10705" y="24413"/>
                  </a:lnTo>
                  <a:lnTo>
                    <a:pt x="11305" y="24491"/>
                  </a:lnTo>
                  <a:lnTo>
                    <a:pt x="11880" y="24517"/>
                  </a:lnTo>
                  <a:lnTo>
                    <a:pt x="12480" y="24517"/>
                  </a:lnTo>
                  <a:lnTo>
                    <a:pt x="13054" y="24491"/>
                  </a:lnTo>
                  <a:lnTo>
                    <a:pt x="13655" y="24439"/>
                  </a:lnTo>
                  <a:lnTo>
                    <a:pt x="14229" y="24360"/>
                  </a:lnTo>
                  <a:lnTo>
                    <a:pt x="14804" y="24256"/>
                  </a:lnTo>
                  <a:lnTo>
                    <a:pt x="15378" y="24125"/>
                  </a:lnTo>
                  <a:lnTo>
                    <a:pt x="15953" y="23943"/>
                  </a:lnTo>
                  <a:lnTo>
                    <a:pt x="16527" y="23760"/>
                  </a:lnTo>
                  <a:lnTo>
                    <a:pt x="17075" y="23551"/>
                  </a:lnTo>
                  <a:lnTo>
                    <a:pt x="17624" y="23290"/>
                  </a:lnTo>
                  <a:lnTo>
                    <a:pt x="18172" y="23003"/>
                  </a:lnTo>
                  <a:lnTo>
                    <a:pt x="18694" y="22716"/>
                  </a:lnTo>
                  <a:lnTo>
                    <a:pt x="19216" y="22376"/>
                  </a:lnTo>
                  <a:lnTo>
                    <a:pt x="19712" y="22011"/>
                  </a:lnTo>
                  <a:lnTo>
                    <a:pt x="20182" y="21619"/>
                  </a:lnTo>
                  <a:lnTo>
                    <a:pt x="20652" y="21201"/>
                  </a:lnTo>
                  <a:lnTo>
                    <a:pt x="12271" y="12272"/>
                  </a:lnTo>
                  <a:lnTo>
                    <a:pt x="122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8162;p116">
              <a:extLst>
                <a:ext uri="{FF2B5EF4-FFF2-40B4-BE49-F238E27FC236}">
                  <a16:creationId xmlns:a16="http://schemas.microsoft.com/office/drawing/2014/main" id="{5130B749-0C5F-1B55-1A97-20DBD25306A0}"/>
                </a:ext>
              </a:extLst>
            </p:cNvPr>
            <p:cNvSpPr/>
            <p:nvPr/>
          </p:nvSpPr>
          <p:spPr>
            <a:xfrm>
              <a:off x="2986575" y="2530475"/>
              <a:ext cx="402100" cy="402100"/>
            </a:xfrm>
            <a:custGeom>
              <a:avLst/>
              <a:gdLst/>
              <a:ahLst/>
              <a:cxnLst/>
              <a:rect l="l" t="t" r="r" b="b"/>
              <a:pathLst>
                <a:path w="16084" h="16084" extrusionOk="0">
                  <a:moveTo>
                    <a:pt x="7624" y="0"/>
                  </a:moveTo>
                  <a:lnTo>
                    <a:pt x="7233" y="27"/>
                  </a:lnTo>
                  <a:lnTo>
                    <a:pt x="6815" y="79"/>
                  </a:lnTo>
                  <a:lnTo>
                    <a:pt x="6423" y="157"/>
                  </a:lnTo>
                  <a:lnTo>
                    <a:pt x="6032" y="235"/>
                  </a:lnTo>
                  <a:lnTo>
                    <a:pt x="5666" y="340"/>
                  </a:lnTo>
                  <a:lnTo>
                    <a:pt x="5275" y="470"/>
                  </a:lnTo>
                  <a:lnTo>
                    <a:pt x="4909" y="627"/>
                  </a:lnTo>
                  <a:lnTo>
                    <a:pt x="4570" y="784"/>
                  </a:lnTo>
                  <a:lnTo>
                    <a:pt x="4230" y="966"/>
                  </a:lnTo>
                  <a:lnTo>
                    <a:pt x="3891" y="1149"/>
                  </a:lnTo>
                  <a:lnTo>
                    <a:pt x="3551" y="1358"/>
                  </a:lnTo>
                  <a:lnTo>
                    <a:pt x="3238" y="1593"/>
                  </a:lnTo>
                  <a:lnTo>
                    <a:pt x="2925" y="1828"/>
                  </a:lnTo>
                  <a:lnTo>
                    <a:pt x="2638" y="2089"/>
                  </a:lnTo>
                  <a:lnTo>
                    <a:pt x="2377" y="2350"/>
                  </a:lnTo>
                  <a:lnTo>
                    <a:pt x="2089" y="2611"/>
                  </a:lnTo>
                  <a:lnTo>
                    <a:pt x="1854" y="2925"/>
                  </a:lnTo>
                  <a:lnTo>
                    <a:pt x="1593" y="3212"/>
                  </a:lnTo>
                  <a:lnTo>
                    <a:pt x="1384" y="3525"/>
                  </a:lnTo>
                  <a:lnTo>
                    <a:pt x="1176" y="3865"/>
                  </a:lnTo>
                  <a:lnTo>
                    <a:pt x="967" y="4204"/>
                  </a:lnTo>
                  <a:lnTo>
                    <a:pt x="810" y="4543"/>
                  </a:lnTo>
                  <a:lnTo>
                    <a:pt x="653" y="4909"/>
                  </a:lnTo>
                  <a:lnTo>
                    <a:pt x="497" y="5274"/>
                  </a:lnTo>
                  <a:lnTo>
                    <a:pt x="366" y="5640"/>
                  </a:lnTo>
                  <a:lnTo>
                    <a:pt x="262" y="6032"/>
                  </a:lnTo>
                  <a:lnTo>
                    <a:pt x="183" y="6397"/>
                  </a:lnTo>
                  <a:lnTo>
                    <a:pt x="105" y="6815"/>
                  </a:lnTo>
                  <a:lnTo>
                    <a:pt x="53" y="7207"/>
                  </a:lnTo>
                  <a:lnTo>
                    <a:pt x="27" y="7624"/>
                  </a:lnTo>
                  <a:lnTo>
                    <a:pt x="1" y="8042"/>
                  </a:lnTo>
                  <a:lnTo>
                    <a:pt x="27" y="8434"/>
                  </a:lnTo>
                  <a:lnTo>
                    <a:pt x="53" y="8851"/>
                  </a:lnTo>
                  <a:lnTo>
                    <a:pt x="105" y="9243"/>
                  </a:lnTo>
                  <a:lnTo>
                    <a:pt x="183" y="9661"/>
                  </a:lnTo>
                  <a:lnTo>
                    <a:pt x="262" y="10052"/>
                  </a:lnTo>
                  <a:lnTo>
                    <a:pt x="366" y="10418"/>
                  </a:lnTo>
                  <a:lnTo>
                    <a:pt x="497" y="10783"/>
                  </a:lnTo>
                  <a:lnTo>
                    <a:pt x="653" y="11149"/>
                  </a:lnTo>
                  <a:lnTo>
                    <a:pt x="810" y="11514"/>
                  </a:lnTo>
                  <a:lnTo>
                    <a:pt x="967" y="11854"/>
                  </a:lnTo>
                  <a:lnTo>
                    <a:pt x="1176" y="12193"/>
                  </a:lnTo>
                  <a:lnTo>
                    <a:pt x="1384" y="12533"/>
                  </a:lnTo>
                  <a:lnTo>
                    <a:pt x="1593" y="12846"/>
                  </a:lnTo>
                  <a:lnTo>
                    <a:pt x="1854" y="13159"/>
                  </a:lnTo>
                  <a:lnTo>
                    <a:pt x="2089" y="13447"/>
                  </a:lnTo>
                  <a:lnTo>
                    <a:pt x="2377" y="13708"/>
                  </a:lnTo>
                  <a:lnTo>
                    <a:pt x="2638" y="13995"/>
                  </a:lnTo>
                  <a:lnTo>
                    <a:pt x="2925" y="14230"/>
                  </a:lnTo>
                  <a:lnTo>
                    <a:pt x="3238" y="14465"/>
                  </a:lnTo>
                  <a:lnTo>
                    <a:pt x="3551" y="14700"/>
                  </a:lnTo>
                  <a:lnTo>
                    <a:pt x="3891" y="14909"/>
                  </a:lnTo>
                  <a:lnTo>
                    <a:pt x="4230" y="15091"/>
                  </a:lnTo>
                  <a:lnTo>
                    <a:pt x="4570" y="15274"/>
                  </a:lnTo>
                  <a:lnTo>
                    <a:pt x="4909" y="15431"/>
                  </a:lnTo>
                  <a:lnTo>
                    <a:pt x="5275" y="15587"/>
                  </a:lnTo>
                  <a:lnTo>
                    <a:pt x="5666" y="15718"/>
                  </a:lnTo>
                  <a:lnTo>
                    <a:pt x="6032" y="15822"/>
                  </a:lnTo>
                  <a:lnTo>
                    <a:pt x="6423" y="15901"/>
                  </a:lnTo>
                  <a:lnTo>
                    <a:pt x="6815" y="15979"/>
                  </a:lnTo>
                  <a:lnTo>
                    <a:pt x="7233" y="16031"/>
                  </a:lnTo>
                  <a:lnTo>
                    <a:pt x="7624" y="16057"/>
                  </a:lnTo>
                  <a:lnTo>
                    <a:pt x="8042" y="16084"/>
                  </a:lnTo>
                  <a:lnTo>
                    <a:pt x="8460" y="16057"/>
                  </a:lnTo>
                  <a:lnTo>
                    <a:pt x="8878" y="16031"/>
                  </a:lnTo>
                  <a:lnTo>
                    <a:pt x="9269" y="15979"/>
                  </a:lnTo>
                  <a:lnTo>
                    <a:pt x="9661" y="15901"/>
                  </a:lnTo>
                  <a:lnTo>
                    <a:pt x="10053" y="15822"/>
                  </a:lnTo>
                  <a:lnTo>
                    <a:pt x="10444" y="15718"/>
                  </a:lnTo>
                  <a:lnTo>
                    <a:pt x="10810" y="15587"/>
                  </a:lnTo>
                  <a:lnTo>
                    <a:pt x="11175" y="15431"/>
                  </a:lnTo>
                  <a:lnTo>
                    <a:pt x="11541" y="15274"/>
                  </a:lnTo>
                  <a:lnTo>
                    <a:pt x="11880" y="15091"/>
                  </a:lnTo>
                  <a:lnTo>
                    <a:pt x="12220" y="14909"/>
                  </a:lnTo>
                  <a:lnTo>
                    <a:pt x="12559" y="14700"/>
                  </a:lnTo>
                  <a:lnTo>
                    <a:pt x="12872" y="14465"/>
                  </a:lnTo>
                  <a:lnTo>
                    <a:pt x="13160" y="14230"/>
                  </a:lnTo>
                  <a:lnTo>
                    <a:pt x="13447" y="13995"/>
                  </a:lnTo>
                  <a:lnTo>
                    <a:pt x="13734" y="13708"/>
                  </a:lnTo>
                  <a:lnTo>
                    <a:pt x="13995" y="13447"/>
                  </a:lnTo>
                  <a:lnTo>
                    <a:pt x="14256" y="13159"/>
                  </a:lnTo>
                  <a:lnTo>
                    <a:pt x="14491" y="12846"/>
                  </a:lnTo>
                  <a:lnTo>
                    <a:pt x="14726" y="12533"/>
                  </a:lnTo>
                  <a:lnTo>
                    <a:pt x="14935" y="12193"/>
                  </a:lnTo>
                  <a:lnTo>
                    <a:pt x="15118" y="11854"/>
                  </a:lnTo>
                  <a:lnTo>
                    <a:pt x="15300" y="11514"/>
                  </a:lnTo>
                  <a:lnTo>
                    <a:pt x="15457" y="11149"/>
                  </a:lnTo>
                  <a:lnTo>
                    <a:pt x="15614" y="10783"/>
                  </a:lnTo>
                  <a:lnTo>
                    <a:pt x="15744" y="10418"/>
                  </a:lnTo>
                  <a:lnTo>
                    <a:pt x="15849" y="10052"/>
                  </a:lnTo>
                  <a:lnTo>
                    <a:pt x="15927" y="9661"/>
                  </a:lnTo>
                  <a:lnTo>
                    <a:pt x="16005" y="9243"/>
                  </a:lnTo>
                  <a:lnTo>
                    <a:pt x="16058" y="8851"/>
                  </a:lnTo>
                  <a:lnTo>
                    <a:pt x="16084" y="8434"/>
                  </a:lnTo>
                  <a:lnTo>
                    <a:pt x="16084" y="8042"/>
                  </a:lnTo>
                  <a:lnTo>
                    <a:pt x="16084" y="7624"/>
                  </a:lnTo>
                  <a:lnTo>
                    <a:pt x="16058" y="7207"/>
                  </a:lnTo>
                  <a:lnTo>
                    <a:pt x="16005" y="6815"/>
                  </a:lnTo>
                  <a:lnTo>
                    <a:pt x="15927" y="6397"/>
                  </a:lnTo>
                  <a:lnTo>
                    <a:pt x="15849" y="6032"/>
                  </a:lnTo>
                  <a:lnTo>
                    <a:pt x="15744" y="5640"/>
                  </a:lnTo>
                  <a:lnTo>
                    <a:pt x="15614" y="5274"/>
                  </a:lnTo>
                  <a:lnTo>
                    <a:pt x="15457" y="4909"/>
                  </a:lnTo>
                  <a:lnTo>
                    <a:pt x="15300" y="4543"/>
                  </a:lnTo>
                  <a:lnTo>
                    <a:pt x="15118" y="4204"/>
                  </a:lnTo>
                  <a:lnTo>
                    <a:pt x="14935" y="3865"/>
                  </a:lnTo>
                  <a:lnTo>
                    <a:pt x="14726" y="3525"/>
                  </a:lnTo>
                  <a:lnTo>
                    <a:pt x="14491" y="3212"/>
                  </a:lnTo>
                  <a:lnTo>
                    <a:pt x="14256" y="2925"/>
                  </a:lnTo>
                  <a:lnTo>
                    <a:pt x="13995" y="2611"/>
                  </a:lnTo>
                  <a:lnTo>
                    <a:pt x="13734" y="2350"/>
                  </a:lnTo>
                  <a:lnTo>
                    <a:pt x="13447" y="2089"/>
                  </a:lnTo>
                  <a:lnTo>
                    <a:pt x="13160" y="1828"/>
                  </a:lnTo>
                  <a:lnTo>
                    <a:pt x="12872" y="1593"/>
                  </a:lnTo>
                  <a:lnTo>
                    <a:pt x="12559" y="1358"/>
                  </a:lnTo>
                  <a:lnTo>
                    <a:pt x="12220" y="1149"/>
                  </a:lnTo>
                  <a:lnTo>
                    <a:pt x="11880" y="966"/>
                  </a:lnTo>
                  <a:lnTo>
                    <a:pt x="11541" y="784"/>
                  </a:lnTo>
                  <a:lnTo>
                    <a:pt x="11175" y="627"/>
                  </a:lnTo>
                  <a:lnTo>
                    <a:pt x="10810" y="470"/>
                  </a:lnTo>
                  <a:lnTo>
                    <a:pt x="10444" y="340"/>
                  </a:lnTo>
                  <a:lnTo>
                    <a:pt x="10053" y="235"/>
                  </a:lnTo>
                  <a:lnTo>
                    <a:pt x="9661" y="157"/>
                  </a:lnTo>
                  <a:lnTo>
                    <a:pt x="9269" y="79"/>
                  </a:lnTo>
                  <a:lnTo>
                    <a:pt x="8878" y="27"/>
                  </a:lnTo>
                  <a:lnTo>
                    <a:pt x="84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8163;p116">
              <a:extLst>
                <a:ext uri="{FF2B5EF4-FFF2-40B4-BE49-F238E27FC236}">
                  <a16:creationId xmlns:a16="http://schemas.microsoft.com/office/drawing/2014/main" id="{69C1D1B6-E8D6-EDF8-9107-A8B1569CE65D}"/>
                </a:ext>
              </a:extLst>
            </p:cNvPr>
            <p:cNvSpPr/>
            <p:nvPr/>
          </p:nvSpPr>
          <p:spPr>
            <a:xfrm>
              <a:off x="3101450" y="2715200"/>
              <a:ext cx="173000" cy="32000"/>
            </a:xfrm>
            <a:custGeom>
              <a:avLst/>
              <a:gdLst/>
              <a:ahLst/>
              <a:cxnLst/>
              <a:rect l="l" t="t" r="r" b="b"/>
              <a:pathLst>
                <a:path w="6920" h="1280" extrusionOk="0">
                  <a:moveTo>
                    <a:pt x="627" y="0"/>
                  </a:moveTo>
                  <a:lnTo>
                    <a:pt x="497" y="26"/>
                  </a:lnTo>
                  <a:lnTo>
                    <a:pt x="392" y="52"/>
                  </a:lnTo>
                  <a:lnTo>
                    <a:pt x="288" y="105"/>
                  </a:lnTo>
                  <a:lnTo>
                    <a:pt x="184" y="183"/>
                  </a:lnTo>
                  <a:lnTo>
                    <a:pt x="105" y="287"/>
                  </a:lnTo>
                  <a:lnTo>
                    <a:pt x="53" y="392"/>
                  </a:lnTo>
                  <a:lnTo>
                    <a:pt x="1" y="522"/>
                  </a:lnTo>
                  <a:lnTo>
                    <a:pt x="1" y="653"/>
                  </a:lnTo>
                  <a:lnTo>
                    <a:pt x="1" y="757"/>
                  </a:lnTo>
                  <a:lnTo>
                    <a:pt x="53" y="888"/>
                  </a:lnTo>
                  <a:lnTo>
                    <a:pt x="105" y="992"/>
                  </a:lnTo>
                  <a:lnTo>
                    <a:pt x="184" y="1097"/>
                  </a:lnTo>
                  <a:lnTo>
                    <a:pt x="288" y="1175"/>
                  </a:lnTo>
                  <a:lnTo>
                    <a:pt x="392" y="1227"/>
                  </a:lnTo>
                  <a:lnTo>
                    <a:pt x="497" y="1280"/>
                  </a:lnTo>
                  <a:lnTo>
                    <a:pt x="6398" y="1280"/>
                  </a:lnTo>
                  <a:lnTo>
                    <a:pt x="6528" y="1227"/>
                  </a:lnTo>
                  <a:lnTo>
                    <a:pt x="6632" y="1175"/>
                  </a:lnTo>
                  <a:lnTo>
                    <a:pt x="6711" y="1097"/>
                  </a:lnTo>
                  <a:lnTo>
                    <a:pt x="6789" y="992"/>
                  </a:lnTo>
                  <a:lnTo>
                    <a:pt x="6867" y="888"/>
                  </a:lnTo>
                  <a:lnTo>
                    <a:pt x="6894" y="757"/>
                  </a:lnTo>
                  <a:lnTo>
                    <a:pt x="6920" y="653"/>
                  </a:lnTo>
                  <a:lnTo>
                    <a:pt x="6894" y="522"/>
                  </a:lnTo>
                  <a:lnTo>
                    <a:pt x="6867" y="392"/>
                  </a:lnTo>
                  <a:lnTo>
                    <a:pt x="6789" y="287"/>
                  </a:lnTo>
                  <a:lnTo>
                    <a:pt x="6711" y="183"/>
                  </a:lnTo>
                  <a:lnTo>
                    <a:pt x="6632" y="105"/>
                  </a:lnTo>
                  <a:lnTo>
                    <a:pt x="6528" y="52"/>
                  </a:lnTo>
                  <a:lnTo>
                    <a:pt x="6398" y="26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8164;p116">
              <a:extLst>
                <a:ext uri="{FF2B5EF4-FFF2-40B4-BE49-F238E27FC236}">
                  <a16:creationId xmlns:a16="http://schemas.microsoft.com/office/drawing/2014/main" id="{B814013F-E842-DCD5-20BC-29A579642A62}"/>
                </a:ext>
              </a:extLst>
            </p:cNvPr>
            <p:cNvSpPr/>
            <p:nvPr/>
          </p:nvSpPr>
          <p:spPr>
            <a:xfrm>
              <a:off x="3662800" y="2424725"/>
              <a:ext cx="613575" cy="612950"/>
            </a:xfrm>
            <a:custGeom>
              <a:avLst/>
              <a:gdLst/>
              <a:ahLst/>
              <a:cxnLst/>
              <a:rect l="l" t="t" r="r" b="b"/>
              <a:pathLst>
                <a:path w="24543" h="24518" extrusionOk="0">
                  <a:moveTo>
                    <a:pt x="12272" y="1"/>
                  </a:moveTo>
                  <a:lnTo>
                    <a:pt x="11645" y="27"/>
                  </a:lnTo>
                  <a:lnTo>
                    <a:pt x="11018" y="53"/>
                  </a:lnTo>
                  <a:lnTo>
                    <a:pt x="10418" y="131"/>
                  </a:lnTo>
                  <a:lnTo>
                    <a:pt x="9791" y="236"/>
                  </a:lnTo>
                  <a:lnTo>
                    <a:pt x="9217" y="392"/>
                  </a:lnTo>
                  <a:lnTo>
                    <a:pt x="8616" y="549"/>
                  </a:lnTo>
                  <a:lnTo>
                    <a:pt x="8068" y="732"/>
                  </a:lnTo>
                  <a:lnTo>
                    <a:pt x="7494" y="967"/>
                  </a:lnTo>
                  <a:lnTo>
                    <a:pt x="6945" y="1202"/>
                  </a:lnTo>
                  <a:lnTo>
                    <a:pt x="6423" y="1489"/>
                  </a:lnTo>
                  <a:lnTo>
                    <a:pt x="5927" y="1776"/>
                  </a:lnTo>
                  <a:lnTo>
                    <a:pt x="5405" y="2090"/>
                  </a:lnTo>
                  <a:lnTo>
                    <a:pt x="4935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603" y="3578"/>
                  </a:lnTo>
                  <a:lnTo>
                    <a:pt x="3186" y="4022"/>
                  </a:lnTo>
                  <a:lnTo>
                    <a:pt x="2820" y="4465"/>
                  </a:lnTo>
                  <a:lnTo>
                    <a:pt x="2455" y="4935"/>
                  </a:lnTo>
                  <a:lnTo>
                    <a:pt x="2115" y="5405"/>
                  </a:lnTo>
                  <a:lnTo>
                    <a:pt x="1776" y="5901"/>
                  </a:lnTo>
                  <a:lnTo>
                    <a:pt x="1489" y="6424"/>
                  </a:lnTo>
                  <a:lnTo>
                    <a:pt x="1228" y="6946"/>
                  </a:lnTo>
                  <a:lnTo>
                    <a:pt x="966" y="7494"/>
                  </a:lnTo>
                  <a:lnTo>
                    <a:pt x="758" y="8042"/>
                  </a:lnTo>
                  <a:lnTo>
                    <a:pt x="575" y="8617"/>
                  </a:lnTo>
                  <a:lnTo>
                    <a:pt x="392" y="9191"/>
                  </a:lnTo>
                  <a:lnTo>
                    <a:pt x="262" y="9792"/>
                  </a:lnTo>
                  <a:lnTo>
                    <a:pt x="157" y="10392"/>
                  </a:lnTo>
                  <a:lnTo>
                    <a:pt x="79" y="11019"/>
                  </a:lnTo>
                  <a:lnTo>
                    <a:pt x="27" y="11619"/>
                  </a:lnTo>
                  <a:lnTo>
                    <a:pt x="0" y="12272"/>
                  </a:lnTo>
                  <a:lnTo>
                    <a:pt x="27" y="12899"/>
                  </a:lnTo>
                  <a:lnTo>
                    <a:pt x="79" y="13525"/>
                  </a:lnTo>
                  <a:lnTo>
                    <a:pt x="157" y="14126"/>
                  </a:lnTo>
                  <a:lnTo>
                    <a:pt x="262" y="14726"/>
                  </a:lnTo>
                  <a:lnTo>
                    <a:pt x="392" y="15327"/>
                  </a:lnTo>
                  <a:lnTo>
                    <a:pt x="575" y="15901"/>
                  </a:lnTo>
                  <a:lnTo>
                    <a:pt x="758" y="16476"/>
                  </a:lnTo>
                  <a:lnTo>
                    <a:pt x="966" y="17024"/>
                  </a:lnTo>
                  <a:lnTo>
                    <a:pt x="1228" y="17572"/>
                  </a:lnTo>
                  <a:lnTo>
                    <a:pt x="1489" y="18094"/>
                  </a:lnTo>
                  <a:lnTo>
                    <a:pt x="1776" y="18616"/>
                  </a:lnTo>
                  <a:lnTo>
                    <a:pt x="2115" y="19113"/>
                  </a:lnTo>
                  <a:lnTo>
                    <a:pt x="2455" y="19609"/>
                  </a:lnTo>
                  <a:lnTo>
                    <a:pt x="2820" y="20052"/>
                  </a:lnTo>
                  <a:lnTo>
                    <a:pt x="3186" y="20496"/>
                  </a:lnTo>
                  <a:lnTo>
                    <a:pt x="3603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35" y="22089"/>
                  </a:lnTo>
                  <a:lnTo>
                    <a:pt x="5405" y="22428"/>
                  </a:lnTo>
                  <a:lnTo>
                    <a:pt x="5927" y="22742"/>
                  </a:lnTo>
                  <a:lnTo>
                    <a:pt x="6423" y="23055"/>
                  </a:lnTo>
                  <a:lnTo>
                    <a:pt x="6945" y="23316"/>
                  </a:lnTo>
                  <a:lnTo>
                    <a:pt x="7494" y="23551"/>
                  </a:lnTo>
                  <a:lnTo>
                    <a:pt x="8068" y="23786"/>
                  </a:lnTo>
                  <a:lnTo>
                    <a:pt x="8616" y="23969"/>
                  </a:lnTo>
                  <a:lnTo>
                    <a:pt x="9217" y="24125"/>
                  </a:lnTo>
                  <a:lnTo>
                    <a:pt x="9791" y="24282"/>
                  </a:lnTo>
                  <a:lnTo>
                    <a:pt x="10418" y="24387"/>
                  </a:lnTo>
                  <a:lnTo>
                    <a:pt x="11018" y="24465"/>
                  </a:lnTo>
                  <a:lnTo>
                    <a:pt x="11645" y="24517"/>
                  </a:lnTo>
                  <a:lnTo>
                    <a:pt x="12898" y="24517"/>
                  </a:lnTo>
                  <a:lnTo>
                    <a:pt x="13525" y="24465"/>
                  </a:lnTo>
                  <a:lnTo>
                    <a:pt x="14151" y="24387"/>
                  </a:lnTo>
                  <a:lnTo>
                    <a:pt x="14752" y="24282"/>
                  </a:lnTo>
                  <a:lnTo>
                    <a:pt x="15326" y="24125"/>
                  </a:lnTo>
                  <a:lnTo>
                    <a:pt x="15927" y="23969"/>
                  </a:lnTo>
                  <a:lnTo>
                    <a:pt x="16501" y="23786"/>
                  </a:lnTo>
                  <a:lnTo>
                    <a:pt x="17050" y="23551"/>
                  </a:lnTo>
                  <a:lnTo>
                    <a:pt x="17598" y="23316"/>
                  </a:lnTo>
                  <a:lnTo>
                    <a:pt x="18120" y="23055"/>
                  </a:lnTo>
                  <a:lnTo>
                    <a:pt x="18642" y="22742"/>
                  </a:lnTo>
                  <a:lnTo>
                    <a:pt x="19138" y="22428"/>
                  </a:lnTo>
                  <a:lnTo>
                    <a:pt x="19608" y="22089"/>
                  </a:lnTo>
                  <a:lnTo>
                    <a:pt x="20078" y="21723"/>
                  </a:lnTo>
                  <a:lnTo>
                    <a:pt x="20522" y="21332"/>
                  </a:lnTo>
                  <a:lnTo>
                    <a:pt x="20940" y="20940"/>
                  </a:lnTo>
                  <a:lnTo>
                    <a:pt x="21358" y="20496"/>
                  </a:lnTo>
                  <a:lnTo>
                    <a:pt x="21723" y="20052"/>
                  </a:lnTo>
                  <a:lnTo>
                    <a:pt x="22089" y="19609"/>
                  </a:lnTo>
                  <a:lnTo>
                    <a:pt x="22428" y="19113"/>
                  </a:lnTo>
                  <a:lnTo>
                    <a:pt x="22767" y="18616"/>
                  </a:lnTo>
                  <a:lnTo>
                    <a:pt x="23055" y="18094"/>
                  </a:lnTo>
                  <a:lnTo>
                    <a:pt x="23316" y="17572"/>
                  </a:lnTo>
                  <a:lnTo>
                    <a:pt x="23577" y="17024"/>
                  </a:lnTo>
                  <a:lnTo>
                    <a:pt x="23786" y="16476"/>
                  </a:lnTo>
                  <a:lnTo>
                    <a:pt x="23994" y="15901"/>
                  </a:lnTo>
                  <a:lnTo>
                    <a:pt x="24151" y="15327"/>
                  </a:lnTo>
                  <a:lnTo>
                    <a:pt x="24282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517" y="12899"/>
                  </a:lnTo>
                  <a:lnTo>
                    <a:pt x="24543" y="12272"/>
                  </a:lnTo>
                  <a:lnTo>
                    <a:pt x="24517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82" y="9792"/>
                  </a:lnTo>
                  <a:lnTo>
                    <a:pt x="24151" y="9191"/>
                  </a:lnTo>
                  <a:lnTo>
                    <a:pt x="23994" y="8617"/>
                  </a:lnTo>
                  <a:lnTo>
                    <a:pt x="23786" y="8042"/>
                  </a:lnTo>
                  <a:lnTo>
                    <a:pt x="23577" y="7494"/>
                  </a:lnTo>
                  <a:lnTo>
                    <a:pt x="23316" y="6946"/>
                  </a:lnTo>
                  <a:lnTo>
                    <a:pt x="23055" y="6424"/>
                  </a:lnTo>
                  <a:lnTo>
                    <a:pt x="22767" y="5901"/>
                  </a:lnTo>
                  <a:lnTo>
                    <a:pt x="22428" y="5405"/>
                  </a:lnTo>
                  <a:lnTo>
                    <a:pt x="22089" y="4935"/>
                  </a:lnTo>
                  <a:lnTo>
                    <a:pt x="21723" y="4465"/>
                  </a:lnTo>
                  <a:lnTo>
                    <a:pt x="21358" y="4022"/>
                  </a:lnTo>
                  <a:lnTo>
                    <a:pt x="20940" y="3578"/>
                  </a:lnTo>
                  <a:lnTo>
                    <a:pt x="20522" y="3186"/>
                  </a:lnTo>
                  <a:lnTo>
                    <a:pt x="20078" y="2794"/>
                  </a:lnTo>
                  <a:lnTo>
                    <a:pt x="19608" y="2429"/>
                  </a:lnTo>
                  <a:lnTo>
                    <a:pt x="19138" y="2090"/>
                  </a:lnTo>
                  <a:lnTo>
                    <a:pt x="18642" y="1776"/>
                  </a:lnTo>
                  <a:lnTo>
                    <a:pt x="18120" y="1489"/>
                  </a:lnTo>
                  <a:lnTo>
                    <a:pt x="17598" y="1202"/>
                  </a:lnTo>
                  <a:lnTo>
                    <a:pt x="17050" y="967"/>
                  </a:lnTo>
                  <a:lnTo>
                    <a:pt x="16501" y="732"/>
                  </a:lnTo>
                  <a:lnTo>
                    <a:pt x="15927" y="549"/>
                  </a:lnTo>
                  <a:lnTo>
                    <a:pt x="15326" y="392"/>
                  </a:lnTo>
                  <a:lnTo>
                    <a:pt x="14752" y="236"/>
                  </a:lnTo>
                  <a:lnTo>
                    <a:pt x="14151" y="131"/>
                  </a:lnTo>
                  <a:lnTo>
                    <a:pt x="13525" y="53"/>
                  </a:lnTo>
                  <a:lnTo>
                    <a:pt x="12898" y="27"/>
                  </a:lnTo>
                  <a:lnTo>
                    <a:pt x="1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8165;p116">
              <a:extLst>
                <a:ext uri="{FF2B5EF4-FFF2-40B4-BE49-F238E27FC236}">
                  <a16:creationId xmlns:a16="http://schemas.microsoft.com/office/drawing/2014/main" id="{73B9BAE7-4059-9EF5-D1C9-B46598237EDC}"/>
                </a:ext>
              </a:extLst>
            </p:cNvPr>
            <p:cNvSpPr/>
            <p:nvPr/>
          </p:nvSpPr>
          <p:spPr>
            <a:xfrm>
              <a:off x="3662800" y="2424725"/>
              <a:ext cx="613575" cy="612950"/>
            </a:xfrm>
            <a:custGeom>
              <a:avLst/>
              <a:gdLst/>
              <a:ahLst/>
              <a:cxnLst/>
              <a:rect l="l" t="t" r="r" b="b"/>
              <a:pathLst>
                <a:path w="24543" h="24518" fill="none" extrusionOk="0">
                  <a:moveTo>
                    <a:pt x="12272" y="1"/>
                  </a:moveTo>
                  <a:lnTo>
                    <a:pt x="12272" y="1"/>
                  </a:lnTo>
                  <a:lnTo>
                    <a:pt x="11645" y="27"/>
                  </a:lnTo>
                  <a:lnTo>
                    <a:pt x="11018" y="53"/>
                  </a:lnTo>
                  <a:lnTo>
                    <a:pt x="10418" y="131"/>
                  </a:lnTo>
                  <a:lnTo>
                    <a:pt x="9791" y="236"/>
                  </a:lnTo>
                  <a:lnTo>
                    <a:pt x="9217" y="392"/>
                  </a:lnTo>
                  <a:lnTo>
                    <a:pt x="8616" y="549"/>
                  </a:lnTo>
                  <a:lnTo>
                    <a:pt x="8068" y="732"/>
                  </a:lnTo>
                  <a:lnTo>
                    <a:pt x="7494" y="967"/>
                  </a:lnTo>
                  <a:lnTo>
                    <a:pt x="6945" y="1202"/>
                  </a:lnTo>
                  <a:lnTo>
                    <a:pt x="6423" y="1489"/>
                  </a:lnTo>
                  <a:lnTo>
                    <a:pt x="5927" y="1776"/>
                  </a:lnTo>
                  <a:lnTo>
                    <a:pt x="5405" y="2090"/>
                  </a:lnTo>
                  <a:lnTo>
                    <a:pt x="4935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603" y="3578"/>
                  </a:lnTo>
                  <a:lnTo>
                    <a:pt x="3186" y="4022"/>
                  </a:lnTo>
                  <a:lnTo>
                    <a:pt x="2820" y="4465"/>
                  </a:lnTo>
                  <a:lnTo>
                    <a:pt x="2455" y="4935"/>
                  </a:lnTo>
                  <a:lnTo>
                    <a:pt x="2115" y="5405"/>
                  </a:lnTo>
                  <a:lnTo>
                    <a:pt x="1776" y="5901"/>
                  </a:lnTo>
                  <a:lnTo>
                    <a:pt x="1489" y="6424"/>
                  </a:lnTo>
                  <a:lnTo>
                    <a:pt x="1228" y="6946"/>
                  </a:lnTo>
                  <a:lnTo>
                    <a:pt x="966" y="7494"/>
                  </a:lnTo>
                  <a:lnTo>
                    <a:pt x="758" y="8042"/>
                  </a:lnTo>
                  <a:lnTo>
                    <a:pt x="575" y="8617"/>
                  </a:lnTo>
                  <a:lnTo>
                    <a:pt x="392" y="9191"/>
                  </a:lnTo>
                  <a:lnTo>
                    <a:pt x="262" y="9792"/>
                  </a:lnTo>
                  <a:lnTo>
                    <a:pt x="157" y="10392"/>
                  </a:lnTo>
                  <a:lnTo>
                    <a:pt x="79" y="11019"/>
                  </a:lnTo>
                  <a:lnTo>
                    <a:pt x="27" y="1161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27" y="12899"/>
                  </a:lnTo>
                  <a:lnTo>
                    <a:pt x="79" y="13525"/>
                  </a:lnTo>
                  <a:lnTo>
                    <a:pt x="157" y="14126"/>
                  </a:lnTo>
                  <a:lnTo>
                    <a:pt x="262" y="14726"/>
                  </a:lnTo>
                  <a:lnTo>
                    <a:pt x="392" y="15327"/>
                  </a:lnTo>
                  <a:lnTo>
                    <a:pt x="575" y="15901"/>
                  </a:lnTo>
                  <a:lnTo>
                    <a:pt x="758" y="16476"/>
                  </a:lnTo>
                  <a:lnTo>
                    <a:pt x="966" y="17024"/>
                  </a:lnTo>
                  <a:lnTo>
                    <a:pt x="1228" y="17572"/>
                  </a:lnTo>
                  <a:lnTo>
                    <a:pt x="1489" y="18094"/>
                  </a:lnTo>
                  <a:lnTo>
                    <a:pt x="1776" y="18616"/>
                  </a:lnTo>
                  <a:lnTo>
                    <a:pt x="2115" y="19113"/>
                  </a:lnTo>
                  <a:lnTo>
                    <a:pt x="2455" y="19609"/>
                  </a:lnTo>
                  <a:lnTo>
                    <a:pt x="2820" y="20052"/>
                  </a:lnTo>
                  <a:lnTo>
                    <a:pt x="3186" y="20496"/>
                  </a:lnTo>
                  <a:lnTo>
                    <a:pt x="3603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35" y="22089"/>
                  </a:lnTo>
                  <a:lnTo>
                    <a:pt x="5405" y="22428"/>
                  </a:lnTo>
                  <a:lnTo>
                    <a:pt x="5927" y="22742"/>
                  </a:lnTo>
                  <a:lnTo>
                    <a:pt x="6423" y="23055"/>
                  </a:lnTo>
                  <a:lnTo>
                    <a:pt x="6945" y="23316"/>
                  </a:lnTo>
                  <a:lnTo>
                    <a:pt x="7494" y="23551"/>
                  </a:lnTo>
                  <a:lnTo>
                    <a:pt x="8068" y="23786"/>
                  </a:lnTo>
                  <a:lnTo>
                    <a:pt x="8616" y="23969"/>
                  </a:lnTo>
                  <a:lnTo>
                    <a:pt x="9217" y="24125"/>
                  </a:lnTo>
                  <a:lnTo>
                    <a:pt x="9791" y="24282"/>
                  </a:lnTo>
                  <a:lnTo>
                    <a:pt x="10418" y="24387"/>
                  </a:lnTo>
                  <a:lnTo>
                    <a:pt x="11018" y="24465"/>
                  </a:lnTo>
                  <a:lnTo>
                    <a:pt x="11645" y="24517"/>
                  </a:lnTo>
                  <a:lnTo>
                    <a:pt x="12272" y="24517"/>
                  </a:lnTo>
                  <a:lnTo>
                    <a:pt x="12272" y="24517"/>
                  </a:lnTo>
                  <a:lnTo>
                    <a:pt x="12898" y="24517"/>
                  </a:lnTo>
                  <a:lnTo>
                    <a:pt x="13525" y="24465"/>
                  </a:lnTo>
                  <a:lnTo>
                    <a:pt x="14151" y="24387"/>
                  </a:lnTo>
                  <a:lnTo>
                    <a:pt x="14752" y="24282"/>
                  </a:lnTo>
                  <a:lnTo>
                    <a:pt x="15326" y="24125"/>
                  </a:lnTo>
                  <a:lnTo>
                    <a:pt x="15927" y="23969"/>
                  </a:lnTo>
                  <a:lnTo>
                    <a:pt x="16501" y="23786"/>
                  </a:lnTo>
                  <a:lnTo>
                    <a:pt x="17050" y="23551"/>
                  </a:lnTo>
                  <a:lnTo>
                    <a:pt x="17598" y="23316"/>
                  </a:lnTo>
                  <a:lnTo>
                    <a:pt x="18120" y="23055"/>
                  </a:lnTo>
                  <a:lnTo>
                    <a:pt x="18642" y="22742"/>
                  </a:lnTo>
                  <a:lnTo>
                    <a:pt x="19138" y="22428"/>
                  </a:lnTo>
                  <a:lnTo>
                    <a:pt x="19608" y="22089"/>
                  </a:lnTo>
                  <a:lnTo>
                    <a:pt x="20078" y="21723"/>
                  </a:lnTo>
                  <a:lnTo>
                    <a:pt x="20522" y="21332"/>
                  </a:lnTo>
                  <a:lnTo>
                    <a:pt x="20940" y="20940"/>
                  </a:lnTo>
                  <a:lnTo>
                    <a:pt x="21358" y="20496"/>
                  </a:lnTo>
                  <a:lnTo>
                    <a:pt x="21723" y="20052"/>
                  </a:lnTo>
                  <a:lnTo>
                    <a:pt x="22089" y="19609"/>
                  </a:lnTo>
                  <a:lnTo>
                    <a:pt x="22428" y="19113"/>
                  </a:lnTo>
                  <a:lnTo>
                    <a:pt x="22767" y="18616"/>
                  </a:lnTo>
                  <a:lnTo>
                    <a:pt x="23055" y="18094"/>
                  </a:lnTo>
                  <a:lnTo>
                    <a:pt x="23316" y="17572"/>
                  </a:lnTo>
                  <a:lnTo>
                    <a:pt x="23577" y="17024"/>
                  </a:lnTo>
                  <a:lnTo>
                    <a:pt x="23786" y="16476"/>
                  </a:lnTo>
                  <a:lnTo>
                    <a:pt x="23994" y="15901"/>
                  </a:lnTo>
                  <a:lnTo>
                    <a:pt x="24151" y="15327"/>
                  </a:lnTo>
                  <a:lnTo>
                    <a:pt x="24282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517" y="12899"/>
                  </a:lnTo>
                  <a:lnTo>
                    <a:pt x="24543" y="12272"/>
                  </a:lnTo>
                  <a:lnTo>
                    <a:pt x="24543" y="12272"/>
                  </a:lnTo>
                  <a:lnTo>
                    <a:pt x="24517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82" y="9792"/>
                  </a:lnTo>
                  <a:lnTo>
                    <a:pt x="24151" y="9191"/>
                  </a:lnTo>
                  <a:lnTo>
                    <a:pt x="23994" y="8617"/>
                  </a:lnTo>
                  <a:lnTo>
                    <a:pt x="23786" y="8042"/>
                  </a:lnTo>
                  <a:lnTo>
                    <a:pt x="23577" y="7494"/>
                  </a:lnTo>
                  <a:lnTo>
                    <a:pt x="23316" y="6946"/>
                  </a:lnTo>
                  <a:lnTo>
                    <a:pt x="23055" y="6424"/>
                  </a:lnTo>
                  <a:lnTo>
                    <a:pt x="22767" y="5901"/>
                  </a:lnTo>
                  <a:lnTo>
                    <a:pt x="22428" y="5405"/>
                  </a:lnTo>
                  <a:lnTo>
                    <a:pt x="22089" y="4935"/>
                  </a:lnTo>
                  <a:lnTo>
                    <a:pt x="21723" y="4465"/>
                  </a:lnTo>
                  <a:lnTo>
                    <a:pt x="21358" y="4022"/>
                  </a:lnTo>
                  <a:lnTo>
                    <a:pt x="20940" y="3578"/>
                  </a:lnTo>
                  <a:lnTo>
                    <a:pt x="20522" y="3186"/>
                  </a:lnTo>
                  <a:lnTo>
                    <a:pt x="20078" y="2794"/>
                  </a:lnTo>
                  <a:lnTo>
                    <a:pt x="19608" y="2429"/>
                  </a:lnTo>
                  <a:lnTo>
                    <a:pt x="19138" y="2090"/>
                  </a:lnTo>
                  <a:lnTo>
                    <a:pt x="18642" y="1776"/>
                  </a:lnTo>
                  <a:lnTo>
                    <a:pt x="18120" y="1489"/>
                  </a:lnTo>
                  <a:lnTo>
                    <a:pt x="17598" y="1202"/>
                  </a:lnTo>
                  <a:lnTo>
                    <a:pt x="17050" y="967"/>
                  </a:lnTo>
                  <a:lnTo>
                    <a:pt x="16501" y="732"/>
                  </a:lnTo>
                  <a:lnTo>
                    <a:pt x="15927" y="549"/>
                  </a:lnTo>
                  <a:lnTo>
                    <a:pt x="15326" y="392"/>
                  </a:lnTo>
                  <a:lnTo>
                    <a:pt x="14752" y="236"/>
                  </a:lnTo>
                  <a:lnTo>
                    <a:pt x="14151" y="131"/>
                  </a:lnTo>
                  <a:lnTo>
                    <a:pt x="13525" y="53"/>
                  </a:lnTo>
                  <a:lnTo>
                    <a:pt x="12898" y="27"/>
                  </a:lnTo>
                  <a:lnTo>
                    <a:pt x="122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8166;p116">
              <a:extLst>
                <a:ext uri="{FF2B5EF4-FFF2-40B4-BE49-F238E27FC236}">
                  <a16:creationId xmlns:a16="http://schemas.microsoft.com/office/drawing/2014/main" id="{CEDF1AC7-1DAC-47B8-D785-509A56780D34}"/>
                </a:ext>
              </a:extLst>
            </p:cNvPr>
            <p:cNvSpPr/>
            <p:nvPr/>
          </p:nvSpPr>
          <p:spPr>
            <a:xfrm>
              <a:off x="3662800" y="2539600"/>
              <a:ext cx="612925" cy="498725"/>
            </a:xfrm>
            <a:custGeom>
              <a:avLst/>
              <a:gdLst/>
              <a:ahLst/>
              <a:cxnLst/>
              <a:rect l="l" t="t" r="r" b="b"/>
              <a:pathLst>
                <a:path w="24517" h="19949" extrusionOk="0">
                  <a:moveTo>
                    <a:pt x="2716" y="1"/>
                  </a:moveTo>
                  <a:lnTo>
                    <a:pt x="2376" y="419"/>
                  </a:lnTo>
                  <a:lnTo>
                    <a:pt x="2089" y="836"/>
                  </a:lnTo>
                  <a:lnTo>
                    <a:pt x="1802" y="1280"/>
                  </a:lnTo>
                  <a:lnTo>
                    <a:pt x="1541" y="1724"/>
                  </a:lnTo>
                  <a:lnTo>
                    <a:pt x="1306" y="2194"/>
                  </a:lnTo>
                  <a:lnTo>
                    <a:pt x="1071" y="2664"/>
                  </a:lnTo>
                  <a:lnTo>
                    <a:pt x="888" y="3134"/>
                  </a:lnTo>
                  <a:lnTo>
                    <a:pt x="705" y="3630"/>
                  </a:lnTo>
                  <a:lnTo>
                    <a:pt x="523" y="4100"/>
                  </a:lnTo>
                  <a:lnTo>
                    <a:pt x="392" y="4622"/>
                  </a:lnTo>
                  <a:lnTo>
                    <a:pt x="288" y="5118"/>
                  </a:lnTo>
                  <a:lnTo>
                    <a:pt x="183" y="5614"/>
                  </a:lnTo>
                  <a:lnTo>
                    <a:pt x="105" y="6137"/>
                  </a:lnTo>
                  <a:lnTo>
                    <a:pt x="53" y="6659"/>
                  </a:lnTo>
                  <a:lnTo>
                    <a:pt x="27" y="7181"/>
                  </a:lnTo>
                  <a:lnTo>
                    <a:pt x="0" y="7703"/>
                  </a:lnTo>
                  <a:lnTo>
                    <a:pt x="27" y="8330"/>
                  </a:lnTo>
                  <a:lnTo>
                    <a:pt x="79" y="8956"/>
                  </a:lnTo>
                  <a:lnTo>
                    <a:pt x="157" y="9557"/>
                  </a:lnTo>
                  <a:lnTo>
                    <a:pt x="262" y="10157"/>
                  </a:lnTo>
                  <a:lnTo>
                    <a:pt x="392" y="10758"/>
                  </a:lnTo>
                  <a:lnTo>
                    <a:pt x="549" y="11332"/>
                  </a:lnTo>
                  <a:lnTo>
                    <a:pt x="758" y="11907"/>
                  </a:lnTo>
                  <a:lnTo>
                    <a:pt x="966" y="12481"/>
                  </a:lnTo>
                  <a:lnTo>
                    <a:pt x="1228" y="13003"/>
                  </a:lnTo>
                  <a:lnTo>
                    <a:pt x="1489" y="13551"/>
                  </a:lnTo>
                  <a:lnTo>
                    <a:pt x="1776" y="14048"/>
                  </a:lnTo>
                  <a:lnTo>
                    <a:pt x="2115" y="14544"/>
                  </a:lnTo>
                  <a:lnTo>
                    <a:pt x="2455" y="15040"/>
                  </a:lnTo>
                  <a:lnTo>
                    <a:pt x="2820" y="15484"/>
                  </a:lnTo>
                  <a:lnTo>
                    <a:pt x="3212" y="15927"/>
                  </a:lnTo>
                  <a:lnTo>
                    <a:pt x="3603" y="16371"/>
                  </a:lnTo>
                  <a:lnTo>
                    <a:pt x="4021" y="16763"/>
                  </a:lnTo>
                  <a:lnTo>
                    <a:pt x="4491" y="17155"/>
                  </a:lnTo>
                  <a:lnTo>
                    <a:pt x="4935" y="17520"/>
                  </a:lnTo>
                  <a:lnTo>
                    <a:pt x="5431" y="17859"/>
                  </a:lnTo>
                  <a:lnTo>
                    <a:pt x="5927" y="18173"/>
                  </a:lnTo>
                  <a:lnTo>
                    <a:pt x="6449" y="18460"/>
                  </a:lnTo>
                  <a:lnTo>
                    <a:pt x="6972" y="18747"/>
                  </a:lnTo>
                  <a:lnTo>
                    <a:pt x="7520" y="18982"/>
                  </a:lnTo>
                  <a:lnTo>
                    <a:pt x="8068" y="19217"/>
                  </a:lnTo>
                  <a:lnTo>
                    <a:pt x="8642" y="19400"/>
                  </a:lnTo>
                  <a:lnTo>
                    <a:pt x="9217" y="19557"/>
                  </a:lnTo>
                  <a:lnTo>
                    <a:pt x="9817" y="19687"/>
                  </a:lnTo>
                  <a:lnTo>
                    <a:pt x="10418" y="19818"/>
                  </a:lnTo>
                  <a:lnTo>
                    <a:pt x="11018" y="19870"/>
                  </a:lnTo>
                  <a:lnTo>
                    <a:pt x="11645" y="19922"/>
                  </a:lnTo>
                  <a:lnTo>
                    <a:pt x="12272" y="19948"/>
                  </a:lnTo>
                  <a:lnTo>
                    <a:pt x="12924" y="19922"/>
                  </a:lnTo>
                  <a:lnTo>
                    <a:pt x="13525" y="19870"/>
                  </a:lnTo>
                  <a:lnTo>
                    <a:pt x="14151" y="19792"/>
                  </a:lnTo>
                  <a:lnTo>
                    <a:pt x="14752" y="19687"/>
                  </a:lnTo>
                  <a:lnTo>
                    <a:pt x="15352" y="19557"/>
                  </a:lnTo>
                  <a:lnTo>
                    <a:pt x="15927" y="19400"/>
                  </a:lnTo>
                  <a:lnTo>
                    <a:pt x="16501" y="19191"/>
                  </a:lnTo>
                  <a:lnTo>
                    <a:pt x="17050" y="18982"/>
                  </a:lnTo>
                  <a:lnTo>
                    <a:pt x="17598" y="18721"/>
                  </a:lnTo>
                  <a:lnTo>
                    <a:pt x="18120" y="18460"/>
                  </a:lnTo>
                  <a:lnTo>
                    <a:pt x="18642" y="18173"/>
                  </a:lnTo>
                  <a:lnTo>
                    <a:pt x="19138" y="17833"/>
                  </a:lnTo>
                  <a:lnTo>
                    <a:pt x="19608" y="17494"/>
                  </a:lnTo>
                  <a:lnTo>
                    <a:pt x="20078" y="17128"/>
                  </a:lnTo>
                  <a:lnTo>
                    <a:pt x="20522" y="16737"/>
                  </a:lnTo>
                  <a:lnTo>
                    <a:pt x="20940" y="16345"/>
                  </a:lnTo>
                  <a:lnTo>
                    <a:pt x="21358" y="15901"/>
                  </a:lnTo>
                  <a:lnTo>
                    <a:pt x="21749" y="15457"/>
                  </a:lnTo>
                  <a:lnTo>
                    <a:pt x="22115" y="15014"/>
                  </a:lnTo>
                  <a:lnTo>
                    <a:pt x="22454" y="14518"/>
                  </a:lnTo>
                  <a:lnTo>
                    <a:pt x="22767" y="14021"/>
                  </a:lnTo>
                  <a:lnTo>
                    <a:pt x="23055" y="13499"/>
                  </a:lnTo>
                  <a:lnTo>
                    <a:pt x="23316" y="12977"/>
                  </a:lnTo>
                  <a:lnTo>
                    <a:pt x="23577" y="12429"/>
                  </a:lnTo>
                  <a:lnTo>
                    <a:pt x="23786" y="11881"/>
                  </a:lnTo>
                  <a:lnTo>
                    <a:pt x="23994" y="11306"/>
                  </a:lnTo>
                  <a:lnTo>
                    <a:pt x="24151" y="10732"/>
                  </a:lnTo>
                  <a:lnTo>
                    <a:pt x="24282" y="10131"/>
                  </a:lnTo>
                  <a:lnTo>
                    <a:pt x="24386" y="9531"/>
                  </a:lnTo>
                  <a:lnTo>
                    <a:pt x="24464" y="8930"/>
                  </a:lnTo>
                  <a:lnTo>
                    <a:pt x="24517" y="8304"/>
                  </a:lnTo>
                  <a:lnTo>
                    <a:pt x="24517" y="7677"/>
                  </a:lnTo>
                  <a:lnTo>
                    <a:pt x="12272" y="7677"/>
                  </a:lnTo>
                  <a:lnTo>
                    <a:pt x="2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8167;p116">
              <a:extLst>
                <a:ext uri="{FF2B5EF4-FFF2-40B4-BE49-F238E27FC236}">
                  <a16:creationId xmlns:a16="http://schemas.microsoft.com/office/drawing/2014/main" id="{943D5CA2-CAAE-432D-E586-5854ADECEB6E}"/>
                </a:ext>
              </a:extLst>
            </p:cNvPr>
            <p:cNvSpPr/>
            <p:nvPr/>
          </p:nvSpPr>
          <p:spPr>
            <a:xfrm>
              <a:off x="3768550" y="2530475"/>
              <a:ext cx="402100" cy="402100"/>
            </a:xfrm>
            <a:custGeom>
              <a:avLst/>
              <a:gdLst/>
              <a:ahLst/>
              <a:cxnLst/>
              <a:rect l="l" t="t" r="r" b="b"/>
              <a:pathLst>
                <a:path w="16084" h="16084" extrusionOk="0">
                  <a:moveTo>
                    <a:pt x="7624" y="0"/>
                  </a:moveTo>
                  <a:lnTo>
                    <a:pt x="7232" y="27"/>
                  </a:lnTo>
                  <a:lnTo>
                    <a:pt x="6815" y="79"/>
                  </a:lnTo>
                  <a:lnTo>
                    <a:pt x="6423" y="157"/>
                  </a:lnTo>
                  <a:lnTo>
                    <a:pt x="6031" y="235"/>
                  </a:lnTo>
                  <a:lnTo>
                    <a:pt x="5640" y="340"/>
                  </a:lnTo>
                  <a:lnTo>
                    <a:pt x="5274" y="470"/>
                  </a:lnTo>
                  <a:lnTo>
                    <a:pt x="4909" y="627"/>
                  </a:lnTo>
                  <a:lnTo>
                    <a:pt x="4569" y="784"/>
                  </a:lnTo>
                  <a:lnTo>
                    <a:pt x="4204" y="966"/>
                  </a:lnTo>
                  <a:lnTo>
                    <a:pt x="3864" y="1149"/>
                  </a:lnTo>
                  <a:lnTo>
                    <a:pt x="3551" y="1358"/>
                  </a:lnTo>
                  <a:lnTo>
                    <a:pt x="3238" y="1593"/>
                  </a:lnTo>
                  <a:lnTo>
                    <a:pt x="2924" y="1828"/>
                  </a:lnTo>
                  <a:lnTo>
                    <a:pt x="2637" y="2089"/>
                  </a:lnTo>
                  <a:lnTo>
                    <a:pt x="2350" y="2350"/>
                  </a:lnTo>
                  <a:lnTo>
                    <a:pt x="2089" y="2611"/>
                  </a:lnTo>
                  <a:lnTo>
                    <a:pt x="1828" y="2925"/>
                  </a:lnTo>
                  <a:lnTo>
                    <a:pt x="1593" y="3212"/>
                  </a:lnTo>
                  <a:lnTo>
                    <a:pt x="1384" y="3525"/>
                  </a:lnTo>
                  <a:lnTo>
                    <a:pt x="1175" y="3865"/>
                  </a:lnTo>
                  <a:lnTo>
                    <a:pt x="966" y="4204"/>
                  </a:lnTo>
                  <a:lnTo>
                    <a:pt x="783" y="4543"/>
                  </a:lnTo>
                  <a:lnTo>
                    <a:pt x="627" y="4909"/>
                  </a:lnTo>
                  <a:lnTo>
                    <a:pt x="496" y="5274"/>
                  </a:lnTo>
                  <a:lnTo>
                    <a:pt x="366" y="5640"/>
                  </a:lnTo>
                  <a:lnTo>
                    <a:pt x="261" y="6032"/>
                  </a:lnTo>
                  <a:lnTo>
                    <a:pt x="157" y="6397"/>
                  </a:lnTo>
                  <a:lnTo>
                    <a:pt x="105" y="6815"/>
                  </a:lnTo>
                  <a:lnTo>
                    <a:pt x="52" y="7207"/>
                  </a:lnTo>
                  <a:lnTo>
                    <a:pt x="0" y="7624"/>
                  </a:lnTo>
                  <a:lnTo>
                    <a:pt x="0" y="8042"/>
                  </a:lnTo>
                  <a:lnTo>
                    <a:pt x="0" y="8434"/>
                  </a:lnTo>
                  <a:lnTo>
                    <a:pt x="52" y="8851"/>
                  </a:lnTo>
                  <a:lnTo>
                    <a:pt x="105" y="9243"/>
                  </a:lnTo>
                  <a:lnTo>
                    <a:pt x="157" y="9661"/>
                  </a:lnTo>
                  <a:lnTo>
                    <a:pt x="261" y="10052"/>
                  </a:lnTo>
                  <a:lnTo>
                    <a:pt x="366" y="10418"/>
                  </a:lnTo>
                  <a:lnTo>
                    <a:pt x="496" y="10783"/>
                  </a:lnTo>
                  <a:lnTo>
                    <a:pt x="627" y="11149"/>
                  </a:lnTo>
                  <a:lnTo>
                    <a:pt x="783" y="11514"/>
                  </a:lnTo>
                  <a:lnTo>
                    <a:pt x="966" y="11854"/>
                  </a:lnTo>
                  <a:lnTo>
                    <a:pt x="1175" y="12193"/>
                  </a:lnTo>
                  <a:lnTo>
                    <a:pt x="1384" y="12533"/>
                  </a:lnTo>
                  <a:lnTo>
                    <a:pt x="1593" y="12846"/>
                  </a:lnTo>
                  <a:lnTo>
                    <a:pt x="1828" y="13159"/>
                  </a:lnTo>
                  <a:lnTo>
                    <a:pt x="2089" y="13447"/>
                  </a:lnTo>
                  <a:lnTo>
                    <a:pt x="2350" y="13708"/>
                  </a:lnTo>
                  <a:lnTo>
                    <a:pt x="2637" y="13995"/>
                  </a:lnTo>
                  <a:lnTo>
                    <a:pt x="2924" y="14230"/>
                  </a:lnTo>
                  <a:lnTo>
                    <a:pt x="3238" y="14465"/>
                  </a:lnTo>
                  <a:lnTo>
                    <a:pt x="3551" y="14700"/>
                  </a:lnTo>
                  <a:lnTo>
                    <a:pt x="3864" y="14909"/>
                  </a:lnTo>
                  <a:lnTo>
                    <a:pt x="4204" y="15091"/>
                  </a:lnTo>
                  <a:lnTo>
                    <a:pt x="4569" y="15274"/>
                  </a:lnTo>
                  <a:lnTo>
                    <a:pt x="4909" y="15431"/>
                  </a:lnTo>
                  <a:lnTo>
                    <a:pt x="5274" y="15587"/>
                  </a:lnTo>
                  <a:lnTo>
                    <a:pt x="5640" y="15718"/>
                  </a:lnTo>
                  <a:lnTo>
                    <a:pt x="6031" y="15822"/>
                  </a:lnTo>
                  <a:lnTo>
                    <a:pt x="6423" y="15901"/>
                  </a:lnTo>
                  <a:lnTo>
                    <a:pt x="6815" y="15979"/>
                  </a:lnTo>
                  <a:lnTo>
                    <a:pt x="7232" y="16031"/>
                  </a:lnTo>
                  <a:lnTo>
                    <a:pt x="7624" y="16057"/>
                  </a:lnTo>
                  <a:lnTo>
                    <a:pt x="8042" y="16084"/>
                  </a:lnTo>
                  <a:lnTo>
                    <a:pt x="8459" y="16057"/>
                  </a:lnTo>
                  <a:lnTo>
                    <a:pt x="8877" y="16031"/>
                  </a:lnTo>
                  <a:lnTo>
                    <a:pt x="9269" y="15979"/>
                  </a:lnTo>
                  <a:lnTo>
                    <a:pt x="9660" y="15901"/>
                  </a:lnTo>
                  <a:lnTo>
                    <a:pt x="10052" y="15822"/>
                  </a:lnTo>
                  <a:lnTo>
                    <a:pt x="10444" y="15718"/>
                  </a:lnTo>
                  <a:lnTo>
                    <a:pt x="10809" y="15587"/>
                  </a:lnTo>
                  <a:lnTo>
                    <a:pt x="11175" y="15431"/>
                  </a:lnTo>
                  <a:lnTo>
                    <a:pt x="11540" y="15274"/>
                  </a:lnTo>
                  <a:lnTo>
                    <a:pt x="11880" y="15091"/>
                  </a:lnTo>
                  <a:lnTo>
                    <a:pt x="12219" y="14909"/>
                  </a:lnTo>
                  <a:lnTo>
                    <a:pt x="12532" y="14700"/>
                  </a:lnTo>
                  <a:lnTo>
                    <a:pt x="12846" y="14465"/>
                  </a:lnTo>
                  <a:lnTo>
                    <a:pt x="13159" y="14230"/>
                  </a:lnTo>
                  <a:lnTo>
                    <a:pt x="13446" y="13995"/>
                  </a:lnTo>
                  <a:lnTo>
                    <a:pt x="13733" y="13708"/>
                  </a:lnTo>
                  <a:lnTo>
                    <a:pt x="13994" y="13447"/>
                  </a:lnTo>
                  <a:lnTo>
                    <a:pt x="14256" y="13159"/>
                  </a:lnTo>
                  <a:lnTo>
                    <a:pt x="14491" y="12846"/>
                  </a:lnTo>
                  <a:lnTo>
                    <a:pt x="14699" y="12533"/>
                  </a:lnTo>
                  <a:lnTo>
                    <a:pt x="14908" y="12193"/>
                  </a:lnTo>
                  <a:lnTo>
                    <a:pt x="15117" y="11854"/>
                  </a:lnTo>
                  <a:lnTo>
                    <a:pt x="15300" y="11514"/>
                  </a:lnTo>
                  <a:lnTo>
                    <a:pt x="15457" y="11149"/>
                  </a:lnTo>
                  <a:lnTo>
                    <a:pt x="15587" y="10783"/>
                  </a:lnTo>
                  <a:lnTo>
                    <a:pt x="15718" y="10418"/>
                  </a:lnTo>
                  <a:lnTo>
                    <a:pt x="15822" y="10052"/>
                  </a:lnTo>
                  <a:lnTo>
                    <a:pt x="15926" y="9661"/>
                  </a:lnTo>
                  <a:lnTo>
                    <a:pt x="16005" y="9243"/>
                  </a:lnTo>
                  <a:lnTo>
                    <a:pt x="16057" y="8851"/>
                  </a:lnTo>
                  <a:lnTo>
                    <a:pt x="16083" y="8434"/>
                  </a:lnTo>
                  <a:lnTo>
                    <a:pt x="16083" y="8042"/>
                  </a:lnTo>
                  <a:lnTo>
                    <a:pt x="16083" y="7624"/>
                  </a:lnTo>
                  <a:lnTo>
                    <a:pt x="16057" y="7207"/>
                  </a:lnTo>
                  <a:lnTo>
                    <a:pt x="16005" y="6815"/>
                  </a:lnTo>
                  <a:lnTo>
                    <a:pt x="15926" y="6397"/>
                  </a:lnTo>
                  <a:lnTo>
                    <a:pt x="15822" y="6032"/>
                  </a:lnTo>
                  <a:lnTo>
                    <a:pt x="15718" y="5640"/>
                  </a:lnTo>
                  <a:lnTo>
                    <a:pt x="15587" y="5274"/>
                  </a:lnTo>
                  <a:lnTo>
                    <a:pt x="15457" y="4909"/>
                  </a:lnTo>
                  <a:lnTo>
                    <a:pt x="15300" y="4543"/>
                  </a:lnTo>
                  <a:lnTo>
                    <a:pt x="15117" y="4204"/>
                  </a:lnTo>
                  <a:lnTo>
                    <a:pt x="14908" y="3865"/>
                  </a:lnTo>
                  <a:lnTo>
                    <a:pt x="14699" y="3525"/>
                  </a:lnTo>
                  <a:lnTo>
                    <a:pt x="14491" y="3212"/>
                  </a:lnTo>
                  <a:lnTo>
                    <a:pt x="14256" y="2925"/>
                  </a:lnTo>
                  <a:lnTo>
                    <a:pt x="13994" y="2611"/>
                  </a:lnTo>
                  <a:lnTo>
                    <a:pt x="13733" y="2350"/>
                  </a:lnTo>
                  <a:lnTo>
                    <a:pt x="13446" y="2089"/>
                  </a:lnTo>
                  <a:lnTo>
                    <a:pt x="13159" y="1828"/>
                  </a:lnTo>
                  <a:lnTo>
                    <a:pt x="12846" y="1593"/>
                  </a:lnTo>
                  <a:lnTo>
                    <a:pt x="12532" y="1358"/>
                  </a:lnTo>
                  <a:lnTo>
                    <a:pt x="12219" y="1149"/>
                  </a:lnTo>
                  <a:lnTo>
                    <a:pt x="11880" y="966"/>
                  </a:lnTo>
                  <a:lnTo>
                    <a:pt x="11540" y="784"/>
                  </a:lnTo>
                  <a:lnTo>
                    <a:pt x="11175" y="627"/>
                  </a:lnTo>
                  <a:lnTo>
                    <a:pt x="10809" y="470"/>
                  </a:lnTo>
                  <a:lnTo>
                    <a:pt x="10444" y="340"/>
                  </a:lnTo>
                  <a:lnTo>
                    <a:pt x="10052" y="235"/>
                  </a:lnTo>
                  <a:lnTo>
                    <a:pt x="9660" y="157"/>
                  </a:lnTo>
                  <a:lnTo>
                    <a:pt x="9269" y="79"/>
                  </a:lnTo>
                  <a:lnTo>
                    <a:pt x="8877" y="27"/>
                  </a:lnTo>
                  <a:lnTo>
                    <a:pt x="84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8168;p116">
              <a:extLst>
                <a:ext uri="{FF2B5EF4-FFF2-40B4-BE49-F238E27FC236}">
                  <a16:creationId xmlns:a16="http://schemas.microsoft.com/office/drawing/2014/main" id="{710D1A94-BB8E-E68F-148F-5A5923564853}"/>
                </a:ext>
              </a:extLst>
            </p:cNvPr>
            <p:cNvSpPr/>
            <p:nvPr/>
          </p:nvSpPr>
          <p:spPr>
            <a:xfrm>
              <a:off x="3883425" y="2715200"/>
              <a:ext cx="173000" cy="32000"/>
            </a:xfrm>
            <a:custGeom>
              <a:avLst/>
              <a:gdLst/>
              <a:ahLst/>
              <a:cxnLst/>
              <a:rect l="l" t="t" r="r" b="b"/>
              <a:pathLst>
                <a:path w="6920" h="1280" extrusionOk="0">
                  <a:moveTo>
                    <a:pt x="627" y="0"/>
                  </a:moveTo>
                  <a:lnTo>
                    <a:pt x="496" y="26"/>
                  </a:lnTo>
                  <a:lnTo>
                    <a:pt x="366" y="52"/>
                  </a:lnTo>
                  <a:lnTo>
                    <a:pt x="261" y="105"/>
                  </a:lnTo>
                  <a:lnTo>
                    <a:pt x="183" y="183"/>
                  </a:lnTo>
                  <a:lnTo>
                    <a:pt x="105" y="287"/>
                  </a:lnTo>
                  <a:lnTo>
                    <a:pt x="26" y="392"/>
                  </a:lnTo>
                  <a:lnTo>
                    <a:pt x="0" y="522"/>
                  </a:lnTo>
                  <a:lnTo>
                    <a:pt x="0" y="653"/>
                  </a:lnTo>
                  <a:lnTo>
                    <a:pt x="0" y="757"/>
                  </a:lnTo>
                  <a:lnTo>
                    <a:pt x="26" y="888"/>
                  </a:lnTo>
                  <a:lnTo>
                    <a:pt x="105" y="992"/>
                  </a:lnTo>
                  <a:lnTo>
                    <a:pt x="183" y="1097"/>
                  </a:lnTo>
                  <a:lnTo>
                    <a:pt x="261" y="1175"/>
                  </a:lnTo>
                  <a:lnTo>
                    <a:pt x="366" y="1227"/>
                  </a:lnTo>
                  <a:lnTo>
                    <a:pt x="496" y="1280"/>
                  </a:lnTo>
                  <a:lnTo>
                    <a:pt x="6397" y="1280"/>
                  </a:lnTo>
                  <a:lnTo>
                    <a:pt x="6527" y="1227"/>
                  </a:lnTo>
                  <a:lnTo>
                    <a:pt x="6632" y="1175"/>
                  </a:lnTo>
                  <a:lnTo>
                    <a:pt x="6710" y="1097"/>
                  </a:lnTo>
                  <a:lnTo>
                    <a:pt x="6789" y="992"/>
                  </a:lnTo>
                  <a:lnTo>
                    <a:pt x="6867" y="888"/>
                  </a:lnTo>
                  <a:lnTo>
                    <a:pt x="6893" y="757"/>
                  </a:lnTo>
                  <a:lnTo>
                    <a:pt x="6919" y="653"/>
                  </a:lnTo>
                  <a:lnTo>
                    <a:pt x="6893" y="522"/>
                  </a:lnTo>
                  <a:lnTo>
                    <a:pt x="6867" y="392"/>
                  </a:lnTo>
                  <a:lnTo>
                    <a:pt x="6789" y="287"/>
                  </a:lnTo>
                  <a:lnTo>
                    <a:pt x="6710" y="183"/>
                  </a:lnTo>
                  <a:lnTo>
                    <a:pt x="6632" y="105"/>
                  </a:lnTo>
                  <a:lnTo>
                    <a:pt x="6527" y="52"/>
                  </a:lnTo>
                  <a:lnTo>
                    <a:pt x="6397" y="26"/>
                  </a:lnTo>
                  <a:lnTo>
                    <a:pt x="62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8169;p116">
              <a:extLst>
                <a:ext uri="{FF2B5EF4-FFF2-40B4-BE49-F238E27FC236}">
                  <a16:creationId xmlns:a16="http://schemas.microsoft.com/office/drawing/2014/main" id="{63D9FB53-C20D-2935-24EB-06630AA0AE8E}"/>
                </a:ext>
              </a:extLst>
            </p:cNvPr>
            <p:cNvSpPr/>
            <p:nvPr/>
          </p:nvSpPr>
          <p:spPr>
            <a:xfrm>
              <a:off x="131757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extrusionOk="0">
                  <a:moveTo>
                    <a:pt x="12272" y="1"/>
                  </a:moveTo>
                  <a:lnTo>
                    <a:pt x="11645" y="27"/>
                  </a:lnTo>
                  <a:lnTo>
                    <a:pt x="11018" y="53"/>
                  </a:lnTo>
                  <a:lnTo>
                    <a:pt x="10392" y="131"/>
                  </a:lnTo>
                  <a:lnTo>
                    <a:pt x="9791" y="236"/>
                  </a:lnTo>
                  <a:lnTo>
                    <a:pt x="9191" y="392"/>
                  </a:lnTo>
                  <a:lnTo>
                    <a:pt x="8616" y="549"/>
                  </a:lnTo>
                  <a:lnTo>
                    <a:pt x="8042" y="732"/>
                  </a:lnTo>
                  <a:lnTo>
                    <a:pt x="7494" y="967"/>
                  </a:lnTo>
                  <a:lnTo>
                    <a:pt x="6945" y="1202"/>
                  </a:lnTo>
                  <a:lnTo>
                    <a:pt x="6423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35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603" y="3578"/>
                  </a:lnTo>
                  <a:lnTo>
                    <a:pt x="3186" y="4022"/>
                  </a:lnTo>
                  <a:lnTo>
                    <a:pt x="2794" y="4465"/>
                  </a:lnTo>
                  <a:lnTo>
                    <a:pt x="2428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89" y="6424"/>
                  </a:lnTo>
                  <a:lnTo>
                    <a:pt x="1201" y="6946"/>
                  </a:lnTo>
                  <a:lnTo>
                    <a:pt x="966" y="7494"/>
                  </a:lnTo>
                  <a:lnTo>
                    <a:pt x="758" y="8042"/>
                  </a:lnTo>
                  <a:lnTo>
                    <a:pt x="549" y="8617"/>
                  </a:lnTo>
                  <a:lnTo>
                    <a:pt x="392" y="9191"/>
                  </a:lnTo>
                  <a:lnTo>
                    <a:pt x="261" y="9792"/>
                  </a:lnTo>
                  <a:lnTo>
                    <a:pt x="131" y="10392"/>
                  </a:lnTo>
                  <a:lnTo>
                    <a:pt x="53" y="11019"/>
                  </a:lnTo>
                  <a:lnTo>
                    <a:pt x="26" y="11619"/>
                  </a:lnTo>
                  <a:lnTo>
                    <a:pt x="0" y="12272"/>
                  </a:lnTo>
                  <a:lnTo>
                    <a:pt x="26" y="12899"/>
                  </a:lnTo>
                  <a:lnTo>
                    <a:pt x="53" y="13525"/>
                  </a:lnTo>
                  <a:lnTo>
                    <a:pt x="131" y="14126"/>
                  </a:lnTo>
                  <a:lnTo>
                    <a:pt x="261" y="14726"/>
                  </a:lnTo>
                  <a:lnTo>
                    <a:pt x="392" y="15327"/>
                  </a:lnTo>
                  <a:lnTo>
                    <a:pt x="549" y="15901"/>
                  </a:lnTo>
                  <a:lnTo>
                    <a:pt x="758" y="16476"/>
                  </a:lnTo>
                  <a:lnTo>
                    <a:pt x="966" y="17024"/>
                  </a:lnTo>
                  <a:lnTo>
                    <a:pt x="1201" y="17572"/>
                  </a:lnTo>
                  <a:lnTo>
                    <a:pt x="1489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8" y="19609"/>
                  </a:lnTo>
                  <a:lnTo>
                    <a:pt x="2794" y="20052"/>
                  </a:lnTo>
                  <a:lnTo>
                    <a:pt x="3186" y="20496"/>
                  </a:lnTo>
                  <a:lnTo>
                    <a:pt x="3603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35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423" y="23055"/>
                  </a:lnTo>
                  <a:lnTo>
                    <a:pt x="6945" y="23316"/>
                  </a:lnTo>
                  <a:lnTo>
                    <a:pt x="7494" y="23551"/>
                  </a:lnTo>
                  <a:lnTo>
                    <a:pt x="8042" y="23786"/>
                  </a:lnTo>
                  <a:lnTo>
                    <a:pt x="8616" y="23969"/>
                  </a:lnTo>
                  <a:lnTo>
                    <a:pt x="9191" y="24125"/>
                  </a:lnTo>
                  <a:lnTo>
                    <a:pt x="9791" y="24282"/>
                  </a:lnTo>
                  <a:lnTo>
                    <a:pt x="10392" y="24387"/>
                  </a:lnTo>
                  <a:lnTo>
                    <a:pt x="11018" y="24465"/>
                  </a:lnTo>
                  <a:lnTo>
                    <a:pt x="11645" y="24517"/>
                  </a:lnTo>
                  <a:lnTo>
                    <a:pt x="12898" y="24517"/>
                  </a:lnTo>
                  <a:lnTo>
                    <a:pt x="13525" y="24465"/>
                  </a:lnTo>
                  <a:lnTo>
                    <a:pt x="14125" y="24387"/>
                  </a:lnTo>
                  <a:lnTo>
                    <a:pt x="14726" y="24282"/>
                  </a:lnTo>
                  <a:lnTo>
                    <a:pt x="15326" y="24125"/>
                  </a:lnTo>
                  <a:lnTo>
                    <a:pt x="15901" y="23969"/>
                  </a:lnTo>
                  <a:lnTo>
                    <a:pt x="16475" y="23786"/>
                  </a:lnTo>
                  <a:lnTo>
                    <a:pt x="17023" y="23551"/>
                  </a:lnTo>
                  <a:lnTo>
                    <a:pt x="17572" y="23316"/>
                  </a:lnTo>
                  <a:lnTo>
                    <a:pt x="18120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608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40" y="20940"/>
                  </a:lnTo>
                  <a:lnTo>
                    <a:pt x="21331" y="20496"/>
                  </a:lnTo>
                  <a:lnTo>
                    <a:pt x="21723" y="20052"/>
                  </a:lnTo>
                  <a:lnTo>
                    <a:pt x="22088" y="19609"/>
                  </a:lnTo>
                  <a:lnTo>
                    <a:pt x="22428" y="19113"/>
                  </a:lnTo>
                  <a:lnTo>
                    <a:pt x="22741" y="18616"/>
                  </a:lnTo>
                  <a:lnTo>
                    <a:pt x="23054" y="18094"/>
                  </a:lnTo>
                  <a:lnTo>
                    <a:pt x="23316" y="17572"/>
                  </a:lnTo>
                  <a:lnTo>
                    <a:pt x="23551" y="17024"/>
                  </a:lnTo>
                  <a:lnTo>
                    <a:pt x="23786" y="16476"/>
                  </a:lnTo>
                  <a:lnTo>
                    <a:pt x="23968" y="15901"/>
                  </a:lnTo>
                  <a:lnTo>
                    <a:pt x="24151" y="15327"/>
                  </a:lnTo>
                  <a:lnTo>
                    <a:pt x="24282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517" y="12899"/>
                  </a:lnTo>
                  <a:lnTo>
                    <a:pt x="24517" y="12272"/>
                  </a:lnTo>
                  <a:lnTo>
                    <a:pt x="24517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82" y="9792"/>
                  </a:lnTo>
                  <a:lnTo>
                    <a:pt x="24151" y="9191"/>
                  </a:lnTo>
                  <a:lnTo>
                    <a:pt x="23968" y="8617"/>
                  </a:lnTo>
                  <a:lnTo>
                    <a:pt x="23786" y="8042"/>
                  </a:lnTo>
                  <a:lnTo>
                    <a:pt x="23551" y="7494"/>
                  </a:lnTo>
                  <a:lnTo>
                    <a:pt x="23316" y="6946"/>
                  </a:lnTo>
                  <a:lnTo>
                    <a:pt x="23054" y="6424"/>
                  </a:lnTo>
                  <a:lnTo>
                    <a:pt x="22741" y="5901"/>
                  </a:lnTo>
                  <a:lnTo>
                    <a:pt x="22428" y="5405"/>
                  </a:lnTo>
                  <a:lnTo>
                    <a:pt x="22088" y="4935"/>
                  </a:lnTo>
                  <a:lnTo>
                    <a:pt x="21723" y="4465"/>
                  </a:lnTo>
                  <a:lnTo>
                    <a:pt x="21331" y="4022"/>
                  </a:lnTo>
                  <a:lnTo>
                    <a:pt x="20940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608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120" y="1489"/>
                  </a:lnTo>
                  <a:lnTo>
                    <a:pt x="17572" y="1202"/>
                  </a:lnTo>
                  <a:lnTo>
                    <a:pt x="17023" y="967"/>
                  </a:lnTo>
                  <a:lnTo>
                    <a:pt x="16475" y="732"/>
                  </a:lnTo>
                  <a:lnTo>
                    <a:pt x="15901" y="549"/>
                  </a:lnTo>
                  <a:lnTo>
                    <a:pt x="15326" y="392"/>
                  </a:lnTo>
                  <a:lnTo>
                    <a:pt x="14726" y="236"/>
                  </a:lnTo>
                  <a:lnTo>
                    <a:pt x="14125" y="131"/>
                  </a:lnTo>
                  <a:lnTo>
                    <a:pt x="13525" y="53"/>
                  </a:lnTo>
                  <a:lnTo>
                    <a:pt x="12898" y="27"/>
                  </a:lnTo>
                  <a:lnTo>
                    <a:pt x="122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8170;p116">
              <a:extLst>
                <a:ext uri="{FF2B5EF4-FFF2-40B4-BE49-F238E27FC236}">
                  <a16:creationId xmlns:a16="http://schemas.microsoft.com/office/drawing/2014/main" id="{291C260E-BE5A-94B3-C62A-F01422C5D0C7}"/>
                </a:ext>
              </a:extLst>
            </p:cNvPr>
            <p:cNvSpPr/>
            <p:nvPr/>
          </p:nvSpPr>
          <p:spPr>
            <a:xfrm>
              <a:off x="1317575" y="2424725"/>
              <a:ext cx="612925" cy="612950"/>
            </a:xfrm>
            <a:custGeom>
              <a:avLst/>
              <a:gdLst/>
              <a:ahLst/>
              <a:cxnLst/>
              <a:rect l="l" t="t" r="r" b="b"/>
              <a:pathLst>
                <a:path w="24517" h="24518" fill="none" extrusionOk="0">
                  <a:moveTo>
                    <a:pt x="12272" y="1"/>
                  </a:moveTo>
                  <a:lnTo>
                    <a:pt x="12272" y="1"/>
                  </a:lnTo>
                  <a:lnTo>
                    <a:pt x="11645" y="27"/>
                  </a:lnTo>
                  <a:lnTo>
                    <a:pt x="11018" y="53"/>
                  </a:lnTo>
                  <a:lnTo>
                    <a:pt x="10392" y="131"/>
                  </a:lnTo>
                  <a:lnTo>
                    <a:pt x="9791" y="236"/>
                  </a:lnTo>
                  <a:lnTo>
                    <a:pt x="9191" y="392"/>
                  </a:lnTo>
                  <a:lnTo>
                    <a:pt x="8616" y="549"/>
                  </a:lnTo>
                  <a:lnTo>
                    <a:pt x="8042" y="732"/>
                  </a:lnTo>
                  <a:lnTo>
                    <a:pt x="7494" y="967"/>
                  </a:lnTo>
                  <a:lnTo>
                    <a:pt x="6945" y="1202"/>
                  </a:lnTo>
                  <a:lnTo>
                    <a:pt x="6423" y="1489"/>
                  </a:lnTo>
                  <a:lnTo>
                    <a:pt x="5901" y="1776"/>
                  </a:lnTo>
                  <a:lnTo>
                    <a:pt x="5405" y="2090"/>
                  </a:lnTo>
                  <a:lnTo>
                    <a:pt x="4935" y="2429"/>
                  </a:lnTo>
                  <a:lnTo>
                    <a:pt x="4465" y="2794"/>
                  </a:lnTo>
                  <a:lnTo>
                    <a:pt x="4021" y="3186"/>
                  </a:lnTo>
                  <a:lnTo>
                    <a:pt x="3603" y="3578"/>
                  </a:lnTo>
                  <a:lnTo>
                    <a:pt x="3186" y="4022"/>
                  </a:lnTo>
                  <a:lnTo>
                    <a:pt x="2794" y="4465"/>
                  </a:lnTo>
                  <a:lnTo>
                    <a:pt x="2428" y="4935"/>
                  </a:lnTo>
                  <a:lnTo>
                    <a:pt x="2089" y="5405"/>
                  </a:lnTo>
                  <a:lnTo>
                    <a:pt x="1776" y="5901"/>
                  </a:lnTo>
                  <a:lnTo>
                    <a:pt x="1489" y="6424"/>
                  </a:lnTo>
                  <a:lnTo>
                    <a:pt x="1201" y="6946"/>
                  </a:lnTo>
                  <a:lnTo>
                    <a:pt x="966" y="7494"/>
                  </a:lnTo>
                  <a:lnTo>
                    <a:pt x="758" y="8042"/>
                  </a:lnTo>
                  <a:lnTo>
                    <a:pt x="549" y="8617"/>
                  </a:lnTo>
                  <a:lnTo>
                    <a:pt x="392" y="9191"/>
                  </a:lnTo>
                  <a:lnTo>
                    <a:pt x="261" y="9792"/>
                  </a:lnTo>
                  <a:lnTo>
                    <a:pt x="131" y="10392"/>
                  </a:lnTo>
                  <a:lnTo>
                    <a:pt x="53" y="11019"/>
                  </a:lnTo>
                  <a:lnTo>
                    <a:pt x="26" y="11619"/>
                  </a:lnTo>
                  <a:lnTo>
                    <a:pt x="0" y="12272"/>
                  </a:lnTo>
                  <a:lnTo>
                    <a:pt x="0" y="12272"/>
                  </a:lnTo>
                  <a:lnTo>
                    <a:pt x="26" y="12899"/>
                  </a:lnTo>
                  <a:lnTo>
                    <a:pt x="53" y="13525"/>
                  </a:lnTo>
                  <a:lnTo>
                    <a:pt x="131" y="14126"/>
                  </a:lnTo>
                  <a:lnTo>
                    <a:pt x="261" y="14726"/>
                  </a:lnTo>
                  <a:lnTo>
                    <a:pt x="392" y="15327"/>
                  </a:lnTo>
                  <a:lnTo>
                    <a:pt x="549" y="15901"/>
                  </a:lnTo>
                  <a:lnTo>
                    <a:pt x="758" y="16476"/>
                  </a:lnTo>
                  <a:lnTo>
                    <a:pt x="966" y="17024"/>
                  </a:lnTo>
                  <a:lnTo>
                    <a:pt x="1201" y="17572"/>
                  </a:lnTo>
                  <a:lnTo>
                    <a:pt x="1489" y="18094"/>
                  </a:lnTo>
                  <a:lnTo>
                    <a:pt x="1776" y="18616"/>
                  </a:lnTo>
                  <a:lnTo>
                    <a:pt x="2089" y="19113"/>
                  </a:lnTo>
                  <a:lnTo>
                    <a:pt x="2428" y="19609"/>
                  </a:lnTo>
                  <a:lnTo>
                    <a:pt x="2794" y="20052"/>
                  </a:lnTo>
                  <a:lnTo>
                    <a:pt x="3186" y="20496"/>
                  </a:lnTo>
                  <a:lnTo>
                    <a:pt x="3603" y="20940"/>
                  </a:lnTo>
                  <a:lnTo>
                    <a:pt x="4021" y="21332"/>
                  </a:lnTo>
                  <a:lnTo>
                    <a:pt x="4465" y="21723"/>
                  </a:lnTo>
                  <a:lnTo>
                    <a:pt x="4935" y="22089"/>
                  </a:lnTo>
                  <a:lnTo>
                    <a:pt x="5405" y="22428"/>
                  </a:lnTo>
                  <a:lnTo>
                    <a:pt x="5901" y="22742"/>
                  </a:lnTo>
                  <a:lnTo>
                    <a:pt x="6423" y="23055"/>
                  </a:lnTo>
                  <a:lnTo>
                    <a:pt x="6945" y="23316"/>
                  </a:lnTo>
                  <a:lnTo>
                    <a:pt x="7494" y="23551"/>
                  </a:lnTo>
                  <a:lnTo>
                    <a:pt x="8042" y="23786"/>
                  </a:lnTo>
                  <a:lnTo>
                    <a:pt x="8616" y="23969"/>
                  </a:lnTo>
                  <a:lnTo>
                    <a:pt x="9191" y="24125"/>
                  </a:lnTo>
                  <a:lnTo>
                    <a:pt x="9791" y="24282"/>
                  </a:lnTo>
                  <a:lnTo>
                    <a:pt x="10392" y="24387"/>
                  </a:lnTo>
                  <a:lnTo>
                    <a:pt x="11018" y="24465"/>
                  </a:lnTo>
                  <a:lnTo>
                    <a:pt x="11645" y="24517"/>
                  </a:lnTo>
                  <a:lnTo>
                    <a:pt x="12272" y="24517"/>
                  </a:lnTo>
                  <a:lnTo>
                    <a:pt x="12272" y="24517"/>
                  </a:lnTo>
                  <a:lnTo>
                    <a:pt x="12898" y="24517"/>
                  </a:lnTo>
                  <a:lnTo>
                    <a:pt x="13525" y="24465"/>
                  </a:lnTo>
                  <a:lnTo>
                    <a:pt x="14125" y="24387"/>
                  </a:lnTo>
                  <a:lnTo>
                    <a:pt x="14726" y="24282"/>
                  </a:lnTo>
                  <a:lnTo>
                    <a:pt x="15326" y="24125"/>
                  </a:lnTo>
                  <a:lnTo>
                    <a:pt x="15901" y="23969"/>
                  </a:lnTo>
                  <a:lnTo>
                    <a:pt x="16475" y="23786"/>
                  </a:lnTo>
                  <a:lnTo>
                    <a:pt x="17023" y="23551"/>
                  </a:lnTo>
                  <a:lnTo>
                    <a:pt x="17572" y="23316"/>
                  </a:lnTo>
                  <a:lnTo>
                    <a:pt x="18120" y="23055"/>
                  </a:lnTo>
                  <a:lnTo>
                    <a:pt x="18616" y="22742"/>
                  </a:lnTo>
                  <a:lnTo>
                    <a:pt x="19112" y="22428"/>
                  </a:lnTo>
                  <a:lnTo>
                    <a:pt x="19608" y="22089"/>
                  </a:lnTo>
                  <a:lnTo>
                    <a:pt x="20052" y="21723"/>
                  </a:lnTo>
                  <a:lnTo>
                    <a:pt x="20496" y="21332"/>
                  </a:lnTo>
                  <a:lnTo>
                    <a:pt x="20940" y="20940"/>
                  </a:lnTo>
                  <a:lnTo>
                    <a:pt x="21331" y="20496"/>
                  </a:lnTo>
                  <a:lnTo>
                    <a:pt x="21723" y="20052"/>
                  </a:lnTo>
                  <a:lnTo>
                    <a:pt x="22088" y="19609"/>
                  </a:lnTo>
                  <a:lnTo>
                    <a:pt x="22428" y="19113"/>
                  </a:lnTo>
                  <a:lnTo>
                    <a:pt x="22741" y="18616"/>
                  </a:lnTo>
                  <a:lnTo>
                    <a:pt x="23054" y="18094"/>
                  </a:lnTo>
                  <a:lnTo>
                    <a:pt x="23316" y="17572"/>
                  </a:lnTo>
                  <a:lnTo>
                    <a:pt x="23551" y="17024"/>
                  </a:lnTo>
                  <a:lnTo>
                    <a:pt x="23786" y="16476"/>
                  </a:lnTo>
                  <a:lnTo>
                    <a:pt x="23968" y="15901"/>
                  </a:lnTo>
                  <a:lnTo>
                    <a:pt x="24151" y="15327"/>
                  </a:lnTo>
                  <a:lnTo>
                    <a:pt x="24282" y="14726"/>
                  </a:lnTo>
                  <a:lnTo>
                    <a:pt x="24386" y="14126"/>
                  </a:lnTo>
                  <a:lnTo>
                    <a:pt x="24464" y="13525"/>
                  </a:lnTo>
                  <a:lnTo>
                    <a:pt x="24517" y="12899"/>
                  </a:lnTo>
                  <a:lnTo>
                    <a:pt x="24517" y="12272"/>
                  </a:lnTo>
                  <a:lnTo>
                    <a:pt x="24517" y="12272"/>
                  </a:lnTo>
                  <a:lnTo>
                    <a:pt x="24517" y="11619"/>
                  </a:lnTo>
                  <a:lnTo>
                    <a:pt x="24464" y="11019"/>
                  </a:lnTo>
                  <a:lnTo>
                    <a:pt x="24386" y="10392"/>
                  </a:lnTo>
                  <a:lnTo>
                    <a:pt x="24282" y="9792"/>
                  </a:lnTo>
                  <a:lnTo>
                    <a:pt x="24151" y="9191"/>
                  </a:lnTo>
                  <a:lnTo>
                    <a:pt x="23968" y="8617"/>
                  </a:lnTo>
                  <a:lnTo>
                    <a:pt x="23786" y="8042"/>
                  </a:lnTo>
                  <a:lnTo>
                    <a:pt x="23551" y="7494"/>
                  </a:lnTo>
                  <a:lnTo>
                    <a:pt x="23316" y="6946"/>
                  </a:lnTo>
                  <a:lnTo>
                    <a:pt x="23054" y="6424"/>
                  </a:lnTo>
                  <a:lnTo>
                    <a:pt x="22741" y="5901"/>
                  </a:lnTo>
                  <a:lnTo>
                    <a:pt x="22428" y="5405"/>
                  </a:lnTo>
                  <a:lnTo>
                    <a:pt x="22088" y="4935"/>
                  </a:lnTo>
                  <a:lnTo>
                    <a:pt x="21723" y="4465"/>
                  </a:lnTo>
                  <a:lnTo>
                    <a:pt x="21331" y="4022"/>
                  </a:lnTo>
                  <a:lnTo>
                    <a:pt x="20940" y="3578"/>
                  </a:lnTo>
                  <a:lnTo>
                    <a:pt x="20496" y="3186"/>
                  </a:lnTo>
                  <a:lnTo>
                    <a:pt x="20052" y="2794"/>
                  </a:lnTo>
                  <a:lnTo>
                    <a:pt x="19608" y="2429"/>
                  </a:lnTo>
                  <a:lnTo>
                    <a:pt x="19112" y="2090"/>
                  </a:lnTo>
                  <a:lnTo>
                    <a:pt x="18616" y="1776"/>
                  </a:lnTo>
                  <a:lnTo>
                    <a:pt x="18120" y="1489"/>
                  </a:lnTo>
                  <a:lnTo>
                    <a:pt x="17572" y="1202"/>
                  </a:lnTo>
                  <a:lnTo>
                    <a:pt x="17023" y="967"/>
                  </a:lnTo>
                  <a:lnTo>
                    <a:pt x="16475" y="732"/>
                  </a:lnTo>
                  <a:lnTo>
                    <a:pt x="15901" y="549"/>
                  </a:lnTo>
                  <a:lnTo>
                    <a:pt x="15326" y="392"/>
                  </a:lnTo>
                  <a:lnTo>
                    <a:pt x="14726" y="236"/>
                  </a:lnTo>
                  <a:lnTo>
                    <a:pt x="14125" y="131"/>
                  </a:lnTo>
                  <a:lnTo>
                    <a:pt x="13525" y="53"/>
                  </a:lnTo>
                  <a:lnTo>
                    <a:pt x="12898" y="27"/>
                  </a:lnTo>
                  <a:lnTo>
                    <a:pt x="122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8171;p116">
              <a:extLst>
                <a:ext uri="{FF2B5EF4-FFF2-40B4-BE49-F238E27FC236}">
                  <a16:creationId xmlns:a16="http://schemas.microsoft.com/office/drawing/2014/main" id="{119F84D1-0E86-26B7-6911-488848541B12}"/>
                </a:ext>
              </a:extLst>
            </p:cNvPr>
            <p:cNvSpPr/>
            <p:nvPr/>
          </p:nvSpPr>
          <p:spPr>
            <a:xfrm>
              <a:off x="1623700" y="2424725"/>
              <a:ext cx="265675" cy="306800"/>
            </a:xfrm>
            <a:custGeom>
              <a:avLst/>
              <a:gdLst/>
              <a:ahLst/>
              <a:cxnLst/>
              <a:rect l="l" t="t" r="r" b="b"/>
              <a:pathLst>
                <a:path w="10627" h="12272" extrusionOk="0">
                  <a:moveTo>
                    <a:pt x="0" y="1"/>
                  </a:moveTo>
                  <a:lnTo>
                    <a:pt x="0" y="12272"/>
                  </a:lnTo>
                  <a:lnTo>
                    <a:pt x="10627" y="6136"/>
                  </a:lnTo>
                  <a:lnTo>
                    <a:pt x="10183" y="5431"/>
                  </a:lnTo>
                  <a:lnTo>
                    <a:pt x="9713" y="4779"/>
                  </a:lnTo>
                  <a:lnTo>
                    <a:pt x="9191" y="4152"/>
                  </a:lnTo>
                  <a:lnTo>
                    <a:pt x="8642" y="3578"/>
                  </a:lnTo>
                  <a:lnTo>
                    <a:pt x="8068" y="3029"/>
                  </a:lnTo>
                  <a:lnTo>
                    <a:pt x="7441" y="2533"/>
                  </a:lnTo>
                  <a:lnTo>
                    <a:pt x="6815" y="2063"/>
                  </a:lnTo>
                  <a:lnTo>
                    <a:pt x="6136" y="1646"/>
                  </a:lnTo>
                  <a:lnTo>
                    <a:pt x="5431" y="1280"/>
                  </a:lnTo>
                  <a:lnTo>
                    <a:pt x="4700" y="941"/>
                  </a:lnTo>
                  <a:lnTo>
                    <a:pt x="3969" y="654"/>
                  </a:lnTo>
                  <a:lnTo>
                    <a:pt x="3212" y="419"/>
                  </a:lnTo>
                  <a:lnTo>
                    <a:pt x="2429" y="236"/>
                  </a:lnTo>
                  <a:lnTo>
                    <a:pt x="1619" y="105"/>
                  </a:lnTo>
                  <a:lnTo>
                    <a:pt x="810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8172;p116">
              <a:extLst>
                <a:ext uri="{FF2B5EF4-FFF2-40B4-BE49-F238E27FC236}">
                  <a16:creationId xmlns:a16="http://schemas.microsoft.com/office/drawing/2014/main" id="{41C773FB-58F1-3493-04AB-13FC8DBCD8CE}"/>
                </a:ext>
              </a:extLst>
            </p:cNvPr>
            <p:cNvSpPr/>
            <p:nvPr/>
          </p:nvSpPr>
          <p:spPr>
            <a:xfrm>
              <a:off x="1423300" y="2530475"/>
              <a:ext cx="402125" cy="402100"/>
            </a:xfrm>
            <a:custGeom>
              <a:avLst/>
              <a:gdLst/>
              <a:ahLst/>
              <a:cxnLst/>
              <a:rect l="l" t="t" r="r" b="b"/>
              <a:pathLst>
                <a:path w="16085" h="16084" extrusionOk="0">
                  <a:moveTo>
                    <a:pt x="7625" y="0"/>
                  </a:moveTo>
                  <a:lnTo>
                    <a:pt x="7207" y="27"/>
                  </a:lnTo>
                  <a:lnTo>
                    <a:pt x="6815" y="79"/>
                  </a:lnTo>
                  <a:lnTo>
                    <a:pt x="6424" y="157"/>
                  </a:lnTo>
                  <a:lnTo>
                    <a:pt x="6032" y="235"/>
                  </a:lnTo>
                  <a:lnTo>
                    <a:pt x="5641" y="340"/>
                  </a:lnTo>
                  <a:lnTo>
                    <a:pt x="5275" y="470"/>
                  </a:lnTo>
                  <a:lnTo>
                    <a:pt x="4909" y="627"/>
                  </a:lnTo>
                  <a:lnTo>
                    <a:pt x="4544" y="784"/>
                  </a:lnTo>
                  <a:lnTo>
                    <a:pt x="4205" y="966"/>
                  </a:lnTo>
                  <a:lnTo>
                    <a:pt x="3865" y="1149"/>
                  </a:lnTo>
                  <a:lnTo>
                    <a:pt x="3526" y="1358"/>
                  </a:lnTo>
                  <a:lnTo>
                    <a:pt x="3212" y="1593"/>
                  </a:lnTo>
                  <a:lnTo>
                    <a:pt x="2925" y="1828"/>
                  </a:lnTo>
                  <a:lnTo>
                    <a:pt x="2638" y="2089"/>
                  </a:lnTo>
                  <a:lnTo>
                    <a:pt x="2351" y="2350"/>
                  </a:lnTo>
                  <a:lnTo>
                    <a:pt x="2090" y="2611"/>
                  </a:lnTo>
                  <a:lnTo>
                    <a:pt x="1829" y="2925"/>
                  </a:lnTo>
                  <a:lnTo>
                    <a:pt x="1594" y="3212"/>
                  </a:lnTo>
                  <a:lnTo>
                    <a:pt x="1359" y="3525"/>
                  </a:lnTo>
                  <a:lnTo>
                    <a:pt x="1150" y="3865"/>
                  </a:lnTo>
                  <a:lnTo>
                    <a:pt x="967" y="4204"/>
                  </a:lnTo>
                  <a:lnTo>
                    <a:pt x="784" y="4543"/>
                  </a:lnTo>
                  <a:lnTo>
                    <a:pt x="628" y="4909"/>
                  </a:lnTo>
                  <a:lnTo>
                    <a:pt x="471" y="5274"/>
                  </a:lnTo>
                  <a:lnTo>
                    <a:pt x="340" y="5640"/>
                  </a:lnTo>
                  <a:lnTo>
                    <a:pt x="236" y="6032"/>
                  </a:lnTo>
                  <a:lnTo>
                    <a:pt x="158" y="6397"/>
                  </a:lnTo>
                  <a:lnTo>
                    <a:pt x="79" y="6815"/>
                  </a:lnTo>
                  <a:lnTo>
                    <a:pt x="27" y="7207"/>
                  </a:lnTo>
                  <a:lnTo>
                    <a:pt x="1" y="7624"/>
                  </a:lnTo>
                  <a:lnTo>
                    <a:pt x="1" y="8042"/>
                  </a:lnTo>
                  <a:lnTo>
                    <a:pt x="1" y="8434"/>
                  </a:lnTo>
                  <a:lnTo>
                    <a:pt x="27" y="8851"/>
                  </a:lnTo>
                  <a:lnTo>
                    <a:pt x="79" y="9243"/>
                  </a:lnTo>
                  <a:lnTo>
                    <a:pt x="158" y="9661"/>
                  </a:lnTo>
                  <a:lnTo>
                    <a:pt x="236" y="10052"/>
                  </a:lnTo>
                  <a:lnTo>
                    <a:pt x="340" y="10418"/>
                  </a:lnTo>
                  <a:lnTo>
                    <a:pt x="471" y="10783"/>
                  </a:lnTo>
                  <a:lnTo>
                    <a:pt x="628" y="11149"/>
                  </a:lnTo>
                  <a:lnTo>
                    <a:pt x="784" y="11514"/>
                  </a:lnTo>
                  <a:lnTo>
                    <a:pt x="967" y="11854"/>
                  </a:lnTo>
                  <a:lnTo>
                    <a:pt x="1150" y="12193"/>
                  </a:lnTo>
                  <a:lnTo>
                    <a:pt x="1359" y="12533"/>
                  </a:lnTo>
                  <a:lnTo>
                    <a:pt x="1594" y="12846"/>
                  </a:lnTo>
                  <a:lnTo>
                    <a:pt x="1829" y="13159"/>
                  </a:lnTo>
                  <a:lnTo>
                    <a:pt x="2090" y="13447"/>
                  </a:lnTo>
                  <a:lnTo>
                    <a:pt x="2351" y="13708"/>
                  </a:lnTo>
                  <a:lnTo>
                    <a:pt x="2638" y="13995"/>
                  </a:lnTo>
                  <a:lnTo>
                    <a:pt x="2925" y="14230"/>
                  </a:lnTo>
                  <a:lnTo>
                    <a:pt x="3212" y="14465"/>
                  </a:lnTo>
                  <a:lnTo>
                    <a:pt x="3526" y="14700"/>
                  </a:lnTo>
                  <a:lnTo>
                    <a:pt x="3865" y="14909"/>
                  </a:lnTo>
                  <a:lnTo>
                    <a:pt x="4205" y="15091"/>
                  </a:lnTo>
                  <a:lnTo>
                    <a:pt x="4544" y="15274"/>
                  </a:lnTo>
                  <a:lnTo>
                    <a:pt x="4909" y="15431"/>
                  </a:lnTo>
                  <a:lnTo>
                    <a:pt x="5275" y="15587"/>
                  </a:lnTo>
                  <a:lnTo>
                    <a:pt x="5641" y="15718"/>
                  </a:lnTo>
                  <a:lnTo>
                    <a:pt x="6032" y="15822"/>
                  </a:lnTo>
                  <a:lnTo>
                    <a:pt x="6424" y="15901"/>
                  </a:lnTo>
                  <a:lnTo>
                    <a:pt x="6815" y="15979"/>
                  </a:lnTo>
                  <a:lnTo>
                    <a:pt x="7207" y="16031"/>
                  </a:lnTo>
                  <a:lnTo>
                    <a:pt x="7625" y="16057"/>
                  </a:lnTo>
                  <a:lnTo>
                    <a:pt x="8043" y="16084"/>
                  </a:lnTo>
                  <a:lnTo>
                    <a:pt x="8460" y="16057"/>
                  </a:lnTo>
                  <a:lnTo>
                    <a:pt x="8852" y="16031"/>
                  </a:lnTo>
                  <a:lnTo>
                    <a:pt x="9270" y="15979"/>
                  </a:lnTo>
                  <a:lnTo>
                    <a:pt x="9661" y="15901"/>
                  </a:lnTo>
                  <a:lnTo>
                    <a:pt x="10053" y="15822"/>
                  </a:lnTo>
                  <a:lnTo>
                    <a:pt x="10418" y="15718"/>
                  </a:lnTo>
                  <a:lnTo>
                    <a:pt x="10810" y="15587"/>
                  </a:lnTo>
                  <a:lnTo>
                    <a:pt x="11176" y="15431"/>
                  </a:lnTo>
                  <a:lnTo>
                    <a:pt x="11515" y="15274"/>
                  </a:lnTo>
                  <a:lnTo>
                    <a:pt x="11881" y="15091"/>
                  </a:lnTo>
                  <a:lnTo>
                    <a:pt x="12194" y="14909"/>
                  </a:lnTo>
                  <a:lnTo>
                    <a:pt x="12533" y="14700"/>
                  </a:lnTo>
                  <a:lnTo>
                    <a:pt x="12847" y="14465"/>
                  </a:lnTo>
                  <a:lnTo>
                    <a:pt x="13160" y="14230"/>
                  </a:lnTo>
                  <a:lnTo>
                    <a:pt x="13447" y="13995"/>
                  </a:lnTo>
                  <a:lnTo>
                    <a:pt x="13734" y="13708"/>
                  </a:lnTo>
                  <a:lnTo>
                    <a:pt x="13995" y="13447"/>
                  </a:lnTo>
                  <a:lnTo>
                    <a:pt x="14230" y="13159"/>
                  </a:lnTo>
                  <a:lnTo>
                    <a:pt x="14491" y="12846"/>
                  </a:lnTo>
                  <a:lnTo>
                    <a:pt x="14700" y="12533"/>
                  </a:lnTo>
                  <a:lnTo>
                    <a:pt x="14909" y="12193"/>
                  </a:lnTo>
                  <a:lnTo>
                    <a:pt x="15118" y="11854"/>
                  </a:lnTo>
                  <a:lnTo>
                    <a:pt x="15275" y="11514"/>
                  </a:lnTo>
                  <a:lnTo>
                    <a:pt x="15457" y="11149"/>
                  </a:lnTo>
                  <a:lnTo>
                    <a:pt x="15588" y="10783"/>
                  </a:lnTo>
                  <a:lnTo>
                    <a:pt x="15719" y="10418"/>
                  </a:lnTo>
                  <a:lnTo>
                    <a:pt x="15823" y="10052"/>
                  </a:lnTo>
                  <a:lnTo>
                    <a:pt x="15901" y="9661"/>
                  </a:lnTo>
                  <a:lnTo>
                    <a:pt x="15980" y="9243"/>
                  </a:lnTo>
                  <a:lnTo>
                    <a:pt x="16032" y="8851"/>
                  </a:lnTo>
                  <a:lnTo>
                    <a:pt x="16058" y="8434"/>
                  </a:lnTo>
                  <a:lnTo>
                    <a:pt x="16084" y="8042"/>
                  </a:lnTo>
                  <a:lnTo>
                    <a:pt x="16058" y="7624"/>
                  </a:lnTo>
                  <a:lnTo>
                    <a:pt x="16032" y="7207"/>
                  </a:lnTo>
                  <a:lnTo>
                    <a:pt x="15980" y="6815"/>
                  </a:lnTo>
                  <a:lnTo>
                    <a:pt x="15901" y="6397"/>
                  </a:lnTo>
                  <a:lnTo>
                    <a:pt x="15823" y="6032"/>
                  </a:lnTo>
                  <a:lnTo>
                    <a:pt x="15719" y="5640"/>
                  </a:lnTo>
                  <a:lnTo>
                    <a:pt x="15588" y="5274"/>
                  </a:lnTo>
                  <a:lnTo>
                    <a:pt x="15457" y="4909"/>
                  </a:lnTo>
                  <a:lnTo>
                    <a:pt x="15275" y="4543"/>
                  </a:lnTo>
                  <a:lnTo>
                    <a:pt x="15118" y="4204"/>
                  </a:lnTo>
                  <a:lnTo>
                    <a:pt x="14909" y="3865"/>
                  </a:lnTo>
                  <a:lnTo>
                    <a:pt x="14700" y="3525"/>
                  </a:lnTo>
                  <a:lnTo>
                    <a:pt x="14491" y="3212"/>
                  </a:lnTo>
                  <a:lnTo>
                    <a:pt x="14230" y="2925"/>
                  </a:lnTo>
                  <a:lnTo>
                    <a:pt x="13995" y="2611"/>
                  </a:lnTo>
                  <a:lnTo>
                    <a:pt x="13734" y="2350"/>
                  </a:lnTo>
                  <a:lnTo>
                    <a:pt x="13447" y="2089"/>
                  </a:lnTo>
                  <a:lnTo>
                    <a:pt x="13160" y="1828"/>
                  </a:lnTo>
                  <a:lnTo>
                    <a:pt x="12847" y="1593"/>
                  </a:lnTo>
                  <a:lnTo>
                    <a:pt x="12533" y="1358"/>
                  </a:lnTo>
                  <a:lnTo>
                    <a:pt x="12194" y="1149"/>
                  </a:lnTo>
                  <a:lnTo>
                    <a:pt x="11881" y="966"/>
                  </a:lnTo>
                  <a:lnTo>
                    <a:pt x="11515" y="784"/>
                  </a:lnTo>
                  <a:lnTo>
                    <a:pt x="11176" y="627"/>
                  </a:lnTo>
                  <a:lnTo>
                    <a:pt x="10810" y="470"/>
                  </a:lnTo>
                  <a:lnTo>
                    <a:pt x="10418" y="340"/>
                  </a:lnTo>
                  <a:lnTo>
                    <a:pt x="10053" y="235"/>
                  </a:lnTo>
                  <a:lnTo>
                    <a:pt x="9661" y="157"/>
                  </a:lnTo>
                  <a:lnTo>
                    <a:pt x="9270" y="79"/>
                  </a:lnTo>
                  <a:lnTo>
                    <a:pt x="8852" y="27"/>
                  </a:lnTo>
                  <a:lnTo>
                    <a:pt x="84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8173;p116">
              <a:extLst>
                <a:ext uri="{FF2B5EF4-FFF2-40B4-BE49-F238E27FC236}">
                  <a16:creationId xmlns:a16="http://schemas.microsoft.com/office/drawing/2014/main" id="{CDB2644B-AB17-02A8-C12E-24737E2AA7B3}"/>
                </a:ext>
              </a:extLst>
            </p:cNvPr>
            <p:cNvSpPr/>
            <p:nvPr/>
          </p:nvSpPr>
          <p:spPr>
            <a:xfrm>
              <a:off x="1537550" y="2715200"/>
              <a:ext cx="172975" cy="32000"/>
            </a:xfrm>
            <a:custGeom>
              <a:avLst/>
              <a:gdLst/>
              <a:ahLst/>
              <a:cxnLst/>
              <a:rect l="l" t="t" r="r" b="b"/>
              <a:pathLst>
                <a:path w="6919" h="1280" extrusionOk="0">
                  <a:moveTo>
                    <a:pt x="653" y="0"/>
                  </a:moveTo>
                  <a:lnTo>
                    <a:pt x="522" y="26"/>
                  </a:lnTo>
                  <a:lnTo>
                    <a:pt x="392" y="52"/>
                  </a:lnTo>
                  <a:lnTo>
                    <a:pt x="287" y="105"/>
                  </a:lnTo>
                  <a:lnTo>
                    <a:pt x="209" y="183"/>
                  </a:lnTo>
                  <a:lnTo>
                    <a:pt x="131" y="287"/>
                  </a:lnTo>
                  <a:lnTo>
                    <a:pt x="52" y="392"/>
                  </a:lnTo>
                  <a:lnTo>
                    <a:pt x="26" y="522"/>
                  </a:lnTo>
                  <a:lnTo>
                    <a:pt x="0" y="653"/>
                  </a:lnTo>
                  <a:lnTo>
                    <a:pt x="26" y="757"/>
                  </a:lnTo>
                  <a:lnTo>
                    <a:pt x="52" y="888"/>
                  </a:lnTo>
                  <a:lnTo>
                    <a:pt x="131" y="992"/>
                  </a:lnTo>
                  <a:lnTo>
                    <a:pt x="209" y="1097"/>
                  </a:lnTo>
                  <a:lnTo>
                    <a:pt x="287" y="1175"/>
                  </a:lnTo>
                  <a:lnTo>
                    <a:pt x="392" y="1227"/>
                  </a:lnTo>
                  <a:lnTo>
                    <a:pt x="522" y="1280"/>
                  </a:lnTo>
                  <a:lnTo>
                    <a:pt x="6423" y="1280"/>
                  </a:lnTo>
                  <a:lnTo>
                    <a:pt x="6527" y="1227"/>
                  </a:lnTo>
                  <a:lnTo>
                    <a:pt x="6632" y="1175"/>
                  </a:lnTo>
                  <a:lnTo>
                    <a:pt x="6736" y="1097"/>
                  </a:lnTo>
                  <a:lnTo>
                    <a:pt x="6814" y="992"/>
                  </a:lnTo>
                  <a:lnTo>
                    <a:pt x="6867" y="888"/>
                  </a:lnTo>
                  <a:lnTo>
                    <a:pt x="6919" y="757"/>
                  </a:lnTo>
                  <a:lnTo>
                    <a:pt x="6919" y="653"/>
                  </a:lnTo>
                  <a:lnTo>
                    <a:pt x="6919" y="522"/>
                  </a:lnTo>
                  <a:lnTo>
                    <a:pt x="6867" y="392"/>
                  </a:lnTo>
                  <a:lnTo>
                    <a:pt x="6814" y="287"/>
                  </a:lnTo>
                  <a:lnTo>
                    <a:pt x="6736" y="183"/>
                  </a:lnTo>
                  <a:lnTo>
                    <a:pt x="6632" y="105"/>
                  </a:lnTo>
                  <a:lnTo>
                    <a:pt x="6527" y="52"/>
                  </a:lnTo>
                  <a:lnTo>
                    <a:pt x="6423" y="26"/>
                  </a:lnTo>
                  <a:lnTo>
                    <a:pt x="62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8174;p116">
              <a:extLst>
                <a:ext uri="{FF2B5EF4-FFF2-40B4-BE49-F238E27FC236}">
                  <a16:creationId xmlns:a16="http://schemas.microsoft.com/office/drawing/2014/main" id="{DEF244B2-B0AB-E6CA-E8DB-40B651469482}"/>
                </a:ext>
              </a:extLst>
            </p:cNvPr>
            <p:cNvSpPr/>
            <p:nvPr/>
          </p:nvSpPr>
          <p:spPr>
            <a:xfrm>
              <a:off x="2656950" y="470475"/>
              <a:ext cx="280050" cy="95975"/>
            </a:xfrm>
            <a:custGeom>
              <a:avLst/>
              <a:gdLst/>
              <a:ahLst/>
              <a:cxnLst/>
              <a:rect l="l" t="t" r="r" b="b"/>
              <a:pathLst>
                <a:path w="11202" h="3839" extrusionOk="0">
                  <a:moveTo>
                    <a:pt x="5588" y="1"/>
                  </a:moveTo>
                  <a:lnTo>
                    <a:pt x="5249" y="27"/>
                  </a:lnTo>
                  <a:lnTo>
                    <a:pt x="4883" y="53"/>
                  </a:lnTo>
                  <a:lnTo>
                    <a:pt x="4518" y="79"/>
                  </a:lnTo>
                  <a:lnTo>
                    <a:pt x="4152" y="157"/>
                  </a:lnTo>
                  <a:lnTo>
                    <a:pt x="3813" y="210"/>
                  </a:lnTo>
                  <a:lnTo>
                    <a:pt x="3447" y="314"/>
                  </a:lnTo>
                  <a:lnTo>
                    <a:pt x="3108" y="419"/>
                  </a:lnTo>
                  <a:lnTo>
                    <a:pt x="2768" y="549"/>
                  </a:lnTo>
                  <a:lnTo>
                    <a:pt x="2429" y="706"/>
                  </a:lnTo>
                  <a:lnTo>
                    <a:pt x="2089" y="862"/>
                  </a:lnTo>
                  <a:lnTo>
                    <a:pt x="1776" y="1045"/>
                  </a:lnTo>
                  <a:lnTo>
                    <a:pt x="1463" y="1254"/>
                  </a:lnTo>
                  <a:lnTo>
                    <a:pt x="1150" y="1463"/>
                  </a:lnTo>
                  <a:lnTo>
                    <a:pt x="862" y="1698"/>
                  </a:lnTo>
                  <a:lnTo>
                    <a:pt x="549" y="1933"/>
                  </a:lnTo>
                  <a:lnTo>
                    <a:pt x="288" y="2220"/>
                  </a:lnTo>
                  <a:lnTo>
                    <a:pt x="157" y="2351"/>
                  </a:lnTo>
                  <a:lnTo>
                    <a:pt x="79" y="2533"/>
                  </a:lnTo>
                  <a:lnTo>
                    <a:pt x="27" y="2716"/>
                  </a:lnTo>
                  <a:lnTo>
                    <a:pt x="1" y="2899"/>
                  </a:lnTo>
                  <a:lnTo>
                    <a:pt x="27" y="3082"/>
                  </a:lnTo>
                  <a:lnTo>
                    <a:pt x="79" y="3238"/>
                  </a:lnTo>
                  <a:lnTo>
                    <a:pt x="157" y="3421"/>
                  </a:lnTo>
                  <a:lnTo>
                    <a:pt x="288" y="3578"/>
                  </a:lnTo>
                  <a:lnTo>
                    <a:pt x="445" y="3682"/>
                  </a:lnTo>
                  <a:lnTo>
                    <a:pt x="601" y="3787"/>
                  </a:lnTo>
                  <a:lnTo>
                    <a:pt x="784" y="3839"/>
                  </a:lnTo>
                  <a:lnTo>
                    <a:pt x="1150" y="3839"/>
                  </a:lnTo>
                  <a:lnTo>
                    <a:pt x="1332" y="3787"/>
                  </a:lnTo>
                  <a:lnTo>
                    <a:pt x="1489" y="3682"/>
                  </a:lnTo>
                  <a:lnTo>
                    <a:pt x="1646" y="3552"/>
                  </a:lnTo>
                  <a:lnTo>
                    <a:pt x="2063" y="3186"/>
                  </a:lnTo>
                  <a:lnTo>
                    <a:pt x="2507" y="2847"/>
                  </a:lnTo>
                  <a:lnTo>
                    <a:pt x="3003" y="2559"/>
                  </a:lnTo>
                  <a:lnTo>
                    <a:pt x="3499" y="2324"/>
                  </a:lnTo>
                  <a:lnTo>
                    <a:pt x="3995" y="2142"/>
                  </a:lnTo>
                  <a:lnTo>
                    <a:pt x="4544" y="2037"/>
                  </a:lnTo>
                  <a:lnTo>
                    <a:pt x="5066" y="1959"/>
                  </a:lnTo>
                  <a:lnTo>
                    <a:pt x="5588" y="1933"/>
                  </a:lnTo>
                  <a:lnTo>
                    <a:pt x="6136" y="1959"/>
                  </a:lnTo>
                  <a:lnTo>
                    <a:pt x="6658" y="2037"/>
                  </a:lnTo>
                  <a:lnTo>
                    <a:pt x="7207" y="2142"/>
                  </a:lnTo>
                  <a:lnTo>
                    <a:pt x="7703" y="2324"/>
                  </a:lnTo>
                  <a:lnTo>
                    <a:pt x="8199" y="2559"/>
                  </a:lnTo>
                  <a:lnTo>
                    <a:pt x="8695" y="2847"/>
                  </a:lnTo>
                  <a:lnTo>
                    <a:pt x="9139" y="3186"/>
                  </a:lnTo>
                  <a:lnTo>
                    <a:pt x="9557" y="3552"/>
                  </a:lnTo>
                  <a:lnTo>
                    <a:pt x="9713" y="3682"/>
                  </a:lnTo>
                  <a:lnTo>
                    <a:pt x="9870" y="3760"/>
                  </a:lnTo>
                  <a:lnTo>
                    <a:pt x="10053" y="3839"/>
                  </a:lnTo>
                  <a:lnTo>
                    <a:pt x="10235" y="3839"/>
                  </a:lnTo>
                  <a:lnTo>
                    <a:pt x="10418" y="3813"/>
                  </a:lnTo>
                  <a:lnTo>
                    <a:pt x="10601" y="3760"/>
                  </a:lnTo>
                  <a:lnTo>
                    <a:pt x="10758" y="3682"/>
                  </a:lnTo>
                  <a:lnTo>
                    <a:pt x="10914" y="3552"/>
                  </a:lnTo>
                  <a:lnTo>
                    <a:pt x="11045" y="3421"/>
                  </a:lnTo>
                  <a:lnTo>
                    <a:pt x="11123" y="3238"/>
                  </a:lnTo>
                  <a:lnTo>
                    <a:pt x="11175" y="3082"/>
                  </a:lnTo>
                  <a:lnTo>
                    <a:pt x="11201" y="2899"/>
                  </a:lnTo>
                  <a:lnTo>
                    <a:pt x="11175" y="2716"/>
                  </a:lnTo>
                  <a:lnTo>
                    <a:pt x="11123" y="2533"/>
                  </a:lnTo>
                  <a:lnTo>
                    <a:pt x="11045" y="2351"/>
                  </a:lnTo>
                  <a:lnTo>
                    <a:pt x="10914" y="2220"/>
                  </a:lnTo>
                  <a:lnTo>
                    <a:pt x="10627" y="1933"/>
                  </a:lnTo>
                  <a:lnTo>
                    <a:pt x="10340" y="1698"/>
                  </a:lnTo>
                  <a:lnTo>
                    <a:pt x="10053" y="1463"/>
                  </a:lnTo>
                  <a:lnTo>
                    <a:pt x="9739" y="1254"/>
                  </a:lnTo>
                  <a:lnTo>
                    <a:pt x="9426" y="1045"/>
                  </a:lnTo>
                  <a:lnTo>
                    <a:pt x="9087" y="862"/>
                  </a:lnTo>
                  <a:lnTo>
                    <a:pt x="8773" y="706"/>
                  </a:lnTo>
                  <a:lnTo>
                    <a:pt x="8434" y="549"/>
                  </a:lnTo>
                  <a:lnTo>
                    <a:pt x="8094" y="419"/>
                  </a:lnTo>
                  <a:lnTo>
                    <a:pt x="7729" y="314"/>
                  </a:lnTo>
                  <a:lnTo>
                    <a:pt x="7390" y="210"/>
                  </a:lnTo>
                  <a:lnTo>
                    <a:pt x="7024" y="157"/>
                  </a:lnTo>
                  <a:lnTo>
                    <a:pt x="6685" y="79"/>
                  </a:lnTo>
                  <a:lnTo>
                    <a:pt x="6319" y="53"/>
                  </a:lnTo>
                  <a:lnTo>
                    <a:pt x="5954" y="27"/>
                  </a:lnTo>
                  <a:lnTo>
                    <a:pt x="55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8175;p116">
              <a:extLst>
                <a:ext uri="{FF2B5EF4-FFF2-40B4-BE49-F238E27FC236}">
                  <a16:creationId xmlns:a16="http://schemas.microsoft.com/office/drawing/2014/main" id="{84183591-2334-23EA-851D-222127DECB5A}"/>
                </a:ext>
              </a:extLst>
            </p:cNvPr>
            <p:cNvSpPr/>
            <p:nvPr/>
          </p:nvSpPr>
          <p:spPr>
            <a:xfrm>
              <a:off x="2572750" y="350375"/>
              <a:ext cx="449100" cy="131225"/>
            </a:xfrm>
            <a:custGeom>
              <a:avLst/>
              <a:gdLst/>
              <a:ahLst/>
              <a:cxnLst/>
              <a:rect l="l" t="t" r="r" b="b"/>
              <a:pathLst>
                <a:path w="17964" h="5249" extrusionOk="0">
                  <a:moveTo>
                    <a:pt x="8956" y="1"/>
                  </a:moveTo>
                  <a:lnTo>
                    <a:pt x="8382" y="27"/>
                  </a:lnTo>
                  <a:lnTo>
                    <a:pt x="7781" y="53"/>
                  </a:lnTo>
                  <a:lnTo>
                    <a:pt x="7207" y="131"/>
                  </a:lnTo>
                  <a:lnTo>
                    <a:pt x="6606" y="236"/>
                  </a:lnTo>
                  <a:lnTo>
                    <a:pt x="6032" y="340"/>
                  </a:lnTo>
                  <a:lnTo>
                    <a:pt x="5457" y="497"/>
                  </a:lnTo>
                  <a:lnTo>
                    <a:pt x="4883" y="680"/>
                  </a:lnTo>
                  <a:lnTo>
                    <a:pt x="4335" y="915"/>
                  </a:lnTo>
                  <a:lnTo>
                    <a:pt x="3786" y="1150"/>
                  </a:lnTo>
                  <a:lnTo>
                    <a:pt x="3238" y="1411"/>
                  </a:lnTo>
                  <a:lnTo>
                    <a:pt x="2690" y="1698"/>
                  </a:lnTo>
                  <a:lnTo>
                    <a:pt x="2194" y="2037"/>
                  </a:lnTo>
                  <a:lnTo>
                    <a:pt x="1672" y="2377"/>
                  </a:lnTo>
                  <a:lnTo>
                    <a:pt x="1176" y="2768"/>
                  </a:lnTo>
                  <a:lnTo>
                    <a:pt x="706" y="3160"/>
                  </a:lnTo>
                  <a:lnTo>
                    <a:pt x="236" y="3604"/>
                  </a:lnTo>
                  <a:lnTo>
                    <a:pt x="131" y="3760"/>
                  </a:lnTo>
                  <a:lnTo>
                    <a:pt x="53" y="3917"/>
                  </a:lnTo>
                  <a:lnTo>
                    <a:pt x="1" y="4074"/>
                  </a:lnTo>
                  <a:lnTo>
                    <a:pt x="1" y="4256"/>
                  </a:lnTo>
                  <a:lnTo>
                    <a:pt x="1" y="4439"/>
                  </a:lnTo>
                  <a:lnTo>
                    <a:pt x="53" y="4596"/>
                  </a:lnTo>
                  <a:lnTo>
                    <a:pt x="131" y="4753"/>
                  </a:lnTo>
                  <a:lnTo>
                    <a:pt x="236" y="4909"/>
                  </a:lnTo>
                  <a:lnTo>
                    <a:pt x="392" y="5040"/>
                  </a:lnTo>
                  <a:lnTo>
                    <a:pt x="549" y="5144"/>
                  </a:lnTo>
                  <a:lnTo>
                    <a:pt x="732" y="5196"/>
                  </a:lnTo>
                  <a:lnTo>
                    <a:pt x="914" y="5223"/>
                  </a:lnTo>
                  <a:lnTo>
                    <a:pt x="1097" y="5196"/>
                  </a:lnTo>
                  <a:lnTo>
                    <a:pt x="1280" y="5144"/>
                  </a:lnTo>
                  <a:lnTo>
                    <a:pt x="1437" y="5066"/>
                  </a:lnTo>
                  <a:lnTo>
                    <a:pt x="1593" y="4961"/>
                  </a:lnTo>
                  <a:lnTo>
                    <a:pt x="1985" y="4596"/>
                  </a:lnTo>
                  <a:lnTo>
                    <a:pt x="2403" y="4256"/>
                  </a:lnTo>
                  <a:lnTo>
                    <a:pt x="2794" y="3917"/>
                  </a:lnTo>
                  <a:lnTo>
                    <a:pt x="3238" y="3630"/>
                  </a:lnTo>
                  <a:lnTo>
                    <a:pt x="3682" y="3343"/>
                  </a:lnTo>
                  <a:lnTo>
                    <a:pt x="4126" y="3108"/>
                  </a:lnTo>
                  <a:lnTo>
                    <a:pt x="4570" y="2873"/>
                  </a:lnTo>
                  <a:lnTo>
                    <a:pt x="5040" y="2664"/>
                  </a:lnTo>
                  <a:lnTo>
                    <a:pt x="5510" y="2507"/>
                  </a:lnTo>
                  <a:lnTo>
                    <a:pt x="6006" y="2351"/>
                  </a:lnTo>
                  <a:lnTo>
                    <a:pt x="6476" y="2220"/>
                  </a:lnTo>
                  <a:lnTo>
                    <a:pt x="6972" y="2116"/>
                  </a:lnTo>
                  <a:lnTo>
                    <a:pt x="7468" y="2011"/>
                  </a:lnTo>
                  <a:lnTo>
                    <a:pt x="7964" y="1959"/>
                  </a:lnTo>
                  <a:lnTo>
                    <a:pt x="8460" y="1933"/>
                  </a:lnTo>
                  <a:lnTo>
                    <a:pt x="8956" y="1907"/>
                  </a:lnTo>
                  <a:lnTo>
                    <a:pt x="9478" y="1933"/>
                  </a:lnTo>
                  <a:lnTo>
                    <a:pt x="9974" y="1959"/>
                  </a:lnTo>
                  <a:lnTo>
                    <a:pt x="10470" y="2011"/>
                  </a:lnTo>
                  <a:lnTo>
                    <a:pt x="10966" y="2116"/>
                  </a:lnTo>
                  <a:lnTo>
                    <a:pt x="11436" y="2220"/>
                  </a:lnTo>
                  <a:lnTo>
                    <a:pt x="11932" y="2351"/>
                  </a:lnTo>
                  <a:lnTo>
                    <a:pt x="12402" y="2507"/>
                  </a:lnTo>
                  <a:lnTo>
                    <a:pt x="12872" y="2664"/>
                  </a:lnTo>
                  <a:lnTo>
                    <a:pt x="13342" y="2873"/>
                  </a:lnTo>
                  <a:lnTo>
                    <a:pt x="13812" y="3108"/>
                  </a:lnTo>
                  <a:lnTo>
                    <a:pt x="14256" y="3343"/>
                  </a:lnTo>
                  <a:lnTo>
                    <a:pt x="14700" y="3630"/>
                  </a:lnTo>
                  <a:lnTo>
                    <a:pt x="15118" y="3917"/>
                  </a:lnTo>
                  <a:lnTo>
                    <a:pt x="15535" y="4256"/>
                  </a:lnTo>
                  <a:lnTo>
                    <a:pt x="15953" y="4596"/>
                  </a:lnTo>
                  <a:lnTo>
                    <a:pt x="16319" y="4961"/>
                  </a:lnTo>
                  <a:lnTo>
                    <a:pt x="16475" y="5092"/>
                  </a:lnTo>
                  <a:lnTo>
                    <a:pt x="16632" y="5170"/>
                  </a:lnTo>
                  <a:lnTo>
                    <a:pt x="16815" y="5223"/>
                  </a:lnTo>
                  <a:lnTo>
                    <a:pt x="17024" y="5249"/>
                  </a:lnTo>
                  <a:lnTo>
                    <a:pt x="17206" y="5223"/>
                  </a:lnTo>
                  <a:lnTo>
                    <a:pt x="17389" y="5170"/>
                  </a:lnTo>
                  <a:lnTo>
                    <a:pt x="17546" y="5066"/>
                  </a:lnTo>
                  <a:lnTo>
                    <a:pt x="17702" y="4961"/>
                  </a:lnTo>
                  <a:lnTo>
                    <a:pt x="17807" y="4805"/>
                  </a:lnTo>
                  <a:lnTo>
                    <a:pt x="17911" y="4648"/>
                  </a:lnTo>
                  <a:lnTo>
                    <a:pt x="17964" y="4465"/>
                  </a:lnTo>
                  <a:lnTo>
                    <a:pt x="17964" y="4283"/>
                  </a:lnTo>
                  <a:lnTo>
                    <a:pt x="17964" y="4100"/>
                  </a:lnTo>
                  <a:lnTo>
                    <a:pt x="17911" y="3917"/>
                  </a:lnTo>
                  <a:lnTo>
                    <a:pt x="17807" y="3760"/>
                  </a:lnTo>
                  <a:lnTo>
                    <a:pt x="17702" y="3604"/>
                  </a:lnTo>
                  <a:lnTo>
                    <a:pt x="17233" y="3160"/>
                  </a:lnTo>
                  <a:lnTo>
                    <a:pt x="16763" y="2768"/>
                  </a:lnTo>
                  <a:lnTo>
                    <a:pt x="16266" y="2377"/>
                  </a:lnTo>
                  <a:lnTo>
                    <a:pt x="15744" y="2037"/>
                  </a:lnTo>
                  <a:lnTo>
                    <a:pt x="15248" y="1698"/>
                  </a:lnTo>
                  <a:lnTo>
                    <a:pt x="14700" y="1411"/>
                  </a:lnTo>
                  <a:lnTo>
                    <a:pt x="14152" y="1150"/>
                  </a:lnTo>
                  <a:lnTo>
                    <a:pt x="13603" y="915"/>
                  </a:lnTo>
                  <a:lnTo>
                    <a:pt x="13055" y="680"/>
                  </a:lnTo>
                  <a:lnTo>
                    <a:pt x="12481" y="497"/>
                  </a:lnTo>
                  <a:lnTo>
                    <a:pt x="11906" y="340"/>
                  </a:lnTo>
                  <a:lnTo>
                    <a:pt x="11332" y="236"/>
                  </a:lnTo>
                  <a:lnTo>
                    <a:pt x="10731" y="131"/>
                  </a:lnTo>
                  <a:lnTo>
                    <a:pt x="10157" y="53"/>
                  </a:lnTo>
                  <a:lnTo>
                    <a:pt x="9557" y="27"/>
                  </a:lnTo>
                  <a:lnTo>
                    <a:pt x="8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8176;p116">
              <a:extLst>
                <a:ext uri="{FF2B5EF4-FFF2-40B4-BE49-F238E27FC236}">
                  <a16:creationId xmlns:a16="http://schemas.microsoft.com/office/drawing/2014/main" id="{8CEA998C-4B7B-A15C-8554-0F67B6EC444C}"/>
                </a:ext>
              </a:extLst>
            </p:cNvPr>
            <p:cNvSpPr/>
            <p:nvPr/>
          </p:nvSpPr>
          <p:spPr>
            <a:xfrm>
              <a:off x="2492475" y="238125"/>
              <a:ext cx="608350" cy="164500"/>
            </a:xfrm>
            <a:custGeom>
              <a:avLst/>
              <a:gdLst/>
              <a:ahLst/>
              <a:cxnLst/>
              <a:rect l="l" t="t" r="r" b="b"/>
              <a:pathLst>
                <a:path w="24334" h="6580" extrusionOk="0">
                  <a:moveTo>
                    <a:pt x="12167" y="0"/>
                  </a:moveTo>
                  <a:lnTo>
                    <a:pt x="11358" y="26"/>
                  </a:lnTo>
                  <a:lnTo>
                    <a:pt x="10548" y="78"/>
                  </a:lnTo>
                  <a:lnTo>
                    <a:pt x="9739" y="183"/>
                  </a:lnTo>
                  <a:lnTo>
                    <a:pt x="8956" y="313"/>
                  </a:lnTo>
                  <a:lnTo>
                    <a:pt x="8172" y="496"/>
                  </a:lnTo>
                  <a:lnTo>
                    <a:pt x="7389" y="705"/>
                  </a:lnTo>
                  <a:lnTo>
                    <a:pt x="6606" y="940"/>
                  </a:lnTo>
                  <a:lnTo>
                    <a:pt x="5849" y="1253"/>
                  </a:lnTo>
                  <a:lnTo>
                    <a:pt x="5092" y="1567"/>
                  </a:lnTo>
                  <a:lnTo>
                    <a:pt x="4360" y="1932"/>
                  </a:lnTo>
                  <a:lnTo>
                    <a:pt x="3629" y="2350"/>
                  </a:lnTo>
                  <a:lnTo>
                    <a:pt x="2924" y="2794"/>
                  </a:lnTo>
                  <a:lnTo>
                    <a:pt x="2246" y="3264"/>
                  </a:lnTo>
                  <a:lnTo>
                    <a:pt x="1567" y="3786"/>
                  </a:lnTo>
                  <a:lnTo>
                    <a:pt x="914" y="4334"/>
                  </a:lnTo>
                  <a:lnTo>
                    <a:pt x="287" y="4935"/>
                  </a:lnTo>
                  <a:lnTo>
                    <a:pt x="157" y="5091"/>
                  </a:lnTo>
                  <a:lnTo>
                    <a:pt x="79" y="5248"/>
                  </a:lnTo>
                  <a:lnTo>
                    <a:pt x="26" y="5431"/>
                  </a:lnTo>
                  <a:lnTo>
                    <a:pt x="0" y="5613"/>
                  </a:lnTo>
                  <a:lnTo>
                    <a:pt x="26" y="5796"/>
                  </a:lnTo>
                  <a:lnTo>
                    <a:pt x="79" y="5979"/>
                  </a:lnTo>
                  <a:lnTo>
                    <a:pt x="157" y="6136"/>
                  </a:lnTo>
                  <a:lnTo>
                    <a:pt x="287" y="6292"/>
                  </a:lnTo>
                  <a:lnTo>
                    <a:pt x="444" y="6423"/>
                  </a:lnTo>
                  <a:lnTo>
                    <a:pt x="601" y="6501"/>
                  </a:lnTo>
                  <a:lnTo>
                    <a:pt x="784" y="6553"/>
                  </a:lnTo>
                  <a:lnTo>
                    <a:pt x="1149" y="6553"/>
                  </a:lnTo>
                  <a:lnTo>
                    <a:pt x="1332" y="6501"/>
                  </a:lnTo>
                  <a:lnTo>
                    <a:pt x="1488" y="6423"/>
                  </a:lnTo>
                  <a:lnTo>
                    <a:pt x="1645" y="6292"/>
                  </a:lnTo>
                  <a:lnTo>
                    <a:pt x="1645" y="6266"/>
                  </a:lnTo>
                  <a:lnTo>
                    <a:pt x="2220" y="5744"/>
                  </a:lnTo>
                  <a:lnTo>
                    <a:pt x="2794" y="5248"/>
                  </a:lnTo>
                  <a:lnTo>
                    <a:pt x="3394" y="4804"/>
                  </a:lnTo>
                  <a:lnTo>
                    <a:pt x="3995" y="4360"/>
                  </a:lnTo>
                  <a:lnTo>
                    <a:pt x="4622" y="3969"/>
                  </a:lnTo>
                  <a:lnTo>
                    <a:pt x="5274" y="3629"/>
                  </a:lnTo>
                  <a:lnTo>
                    <a:pt x="5927" y="3290"/>
                  </a:lnTo>
                  <a:lnTo>
                    <a:pt x="6580" y="3003"/>
                  </a:lnTo>
                  <a:lnTo>
                    <a:pt x="7259" y="2741"/>
                  </a:lnTo>
                  <a:lnTo>
                    <a:pt x="7937" y="2533"/>
                  </a:lnTo>
                  <a:lnTo>
                    <a:pt x="8642" y="2350"/>
                  </a:lnTo>
                  <a:lnTo>
                    <a:pt x="9347" y="2193"/>
                  </a:lnTo>
                  <a:lnTo>
                    <a:pt x="10052" y="2063"/>
                  </a:lnTo>
                  <a:lnTo>
                    <a:pt x="10757" y="1984"/>
                  </a:lnTo>
                  <a:lnTo>
                    <a:pt x="11462" y="1932"/>
                  </a:lnTo>
                  <a:lnTo>
                    <a:pt x="12898" y="1932"/>
                  </a:lnTo>
                  <a:lnTo>
                    <a:pt x="13603" y="1984"/>
                  </a:lnTo>
                  <a:lnTo>
                    <a:pt x="14334" y="2089"/>
                  </a:lnTo>
                  <a:lnTo>
                    <a:pt x="15039" y="2193"/>
                  </a:lnTo>
                  <a:lnTo>
                    <a:pt x="15718" y="2350"/>
                  </a:lnTo>
                  <a:lnTo>
                    <a:pt x="16423" y="2533"/>
                  </a:lnTo>
                  <a:lnTo>
                    <a:pt x="17102" y="2768"/>
                  </a:lnTo>
                  <a:lnTo>
                    <a:pt x="17780" y="3003"/>
                  </a:lnTo>
                  <a:lnTo>
                    <a:pt x="18459" y="3316"/>
                  </a:lnTo>
                  <a:lnTo>
                    <a:pt x="19112" y="3629"/>
                  </a:lnTo>
                  <a:lnTo>
                    <a:pt x="19739" y="3995"/>
                  </a:lnTo>
                  <a:lnTo>
                    <a:pt x="20365" y="4386"/>
                  </a:lnTo>
                  <a:lnTo>
                    <a:pt x="20992" y="4804"/>
                  </a:lnTo>
                  <a:lnTo>
                    <a:pt x="21566" y="5274"/>
                  </a:lnTo>
                  <a:lnTo>
                    <a:pt x="22167" y="5770"/>
                  </a:lnTo>
                  <a:lnTo>
                    <a:pt x="22715" y="6292"/>
                  </a:lnTo>
                  <a:lnTo>
                    <a:pt x="22846" y="6397"/>
                  </a:lnTo>
                  <a:lnTo>
                    <a:pt x="23028" y="6501"/>
                  </a:lnTo>
                  <a:lnTo>
                    <a:pt x="23211" y="6553"/>
                  </a:lnTo>
                  <a:lnTo>
                    <a:pt x="23394" y="6579"/>
                  </a:lnTo>
                  <a:lnTo>
                    <a:pt x="23577" y="6553"/>
                  </a:lnTo>
                  <a:lnTo>
                    <a:pt x="23759" y="6501"/>
                  </a:lnTo>
                  <a:lnTo>
                    <a:pt x="23916" y="6397"/>
                  </a:lnTo>
                  <a:lnTo>
                    <a:pt x="24073" y="6292"/>
                  </a:lnTo>
                  <a:lnTo>
                    <a:pt x="24177" y="6136"/>
                  </a:lnTo>
                  <a:lnTo>
                    <a:pt x="24282" y="5979"/>
                  </a:lnTo>
                  <a:lnTo>
                    <a:pt x="24334" y="5796"/>
                  </a:lnTo>
                  <a:lnTo>
                    <a:pt x="24334" y="5613"/>
                  </a:lnTo>
                  <a:lnTo>
                    <a:pt x="24334" y="5431"/>
                  </a:lnTo>
                  <a:lnTo>
                    <a:pt x="24282" y="5248"/>
                  </a:lnTo>
                  <a:lnTo>
                    <a:pt x="24177" y="5091"/>
                  </a:lnTo>
                  <a:lnTo>
                    <a:pt x="24073" y="4935"/>
                  </a:lnTo>
                  <a:lnTo>
                    <a:pt x="24047" y="4908"/>
                  </a:lnTo>
                  <a:lnTo>
                    <a:pt x="23420" y="4308"/>
                  </a:lnTo>
                  <a:lnTo>
                    <a:pt x="22767" y="3760"/>
                  </a:lnTo>
                  <a:lnTo>
                    <a:pt x="22088" y="3238"/>
                  </a:lnTo>
                  <a:lnTo>
                    <a:pt x="21410" y="2768"/>
                  </a:lnTo>
                  <a:lnTo>
                    <a:pt x="20705" y="2324"/>
                  </a:lnTo>
                  <a:lnTo>
                    <a:pt x="19974" y="1932"/>
                  </a:lnTo>
                  <a:lnTo>
                    <a:pt x="19243" y="1567"/>
                  </a:lnTo>
                  <a:lnTo>
                    <a:pt x="18485" y="1227"/>
                  </a:lnTo>
                  <a:lnTo>
                    <a:pt x="17728" y="940"/>
                  </a:lnTo>
                  <a:lnTo>
                    <a:pt x="16945" y="705"/>
                  </a:lnTo>
                  <a:lnTo>
                    <a:pt x="16162" y="496"/>
                  </a:lnTo>
                  <a:lnTo>
                    <a:pt x="15378" y="313"/>
                  </a:lnTo>
                  <a:lnTo>
                    <a:pt x="14569" y="183"/>
                  </a:lnTo>
                  <a:lnTo>
                    <a:pt x="13760" y="78"/>
                  </a:lnTo>
                  <a:lnTo>
                    <a:pt x="12976" y="26"/>
                  </a:lnTo>
                  <a:lnTo>
                    <a:pt x="121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8177;p116">
              <a:extLst>
                <a:ext uri="{FF2B5EF4-FFF2-40B4-BE49-F238E27FC236}">
                  <a16:creationId xmlns:a16="http://schemas.microsoft.com/office/drawing/2014/main" id="{464A0466-C1A9-0310-21FE-D6BDAA246B43}"/>
                </a:ext>
              </a:extLst>
            </p:cNvPr>
            <p:cNvSpPr/>
            <p:nvPr/>
          </p:nvSpPr>
          <p:spPr>
            <a:xfrm>
              <a:off x="2750300" y="606900"/>
              <a:ext cx="92700" cy="92700"/>
            </a:xfrm>
            <a:custGeom>
              <a:avLst/>
              <a:gdLst/>
              <a:ahLst/>
              <a:cxnLst/>
              <a:rect l="l" t="t" r="r" b="b"/>
              <a:pathLst>
                <a:path w="3708" h="3708" extrusionOk="0">
                  <a:moveTo>
                    <a:pt x="1671" y="1"/>
                  </a:moveTo>
                  <a:lnTo>
                    <a:pt x="1488" y="27"/>
                  </a:lnTo>
                  <a:lnTo>
                    <a:pt x="1306" y="79"/>
                  </a:lnTo>
                  <a:lnTo>
                    <a:pt x="1149" y="157"/>
                  </a:lnTo>
                  <a:lnTo>
                    <a:pt x="992" y="236"/>
                  </a:lnTo>
                  <a:lnTo>
                    <a:pt x="836" y="314"/>
                  </a:lnTo>
                  <a:lnTo>
                    <a:pt x="679" y="418"/>
                  </a:lnTo>
                  <a:lnTo>
                    <a:pt x="549" y="549"/>
                  </a:lnTo>
                  <a:lnTo>
                    <a:pt x="444" y="679"/>
                  </a:lnTo>
                  <a:lnTo>
                    <a:pt x="340" y="810"/>
                  </a:lnTo>
                  <a:lnTo>
                    <a:pt x="235" y="967"/>
                  </a:lnTo>
                  <a:lnTo>
                    <a:pt x="157" y="1123"/>
                  </a:lnTo>
                  <a:lnTo>
                    <a:pt x="105" y="1306"/>
                  </a:lnTo>
                  <a:lnTo>
                    <a:pt x="53" y="1489"/>
                  </a:lnTo>
                  <a:lnTo>
                    <a:pt x="26" y="1671"/>
                  </a:lnTo>
                  <a:lnTo>
                    <a:pt x="0" y="1854"/>
                  </a:lnTo>
                  <a:lnTo>
                    <a:pt x="26" y="2037"/>
                  </a:lnTo>
                  <a:lnTo>
                    <a:pt x="53" y="2220"/>
                  </a:lnTo>
                  <a:lnTo>
                    <a:pt x="105" y="2403"/>
                  </a:lnTo>
                  <a:lnTo>
                    <a:pt x="157" y="2585"/>
                  </a:lnTo>
                  <a:lnTo>
                    <a:pt x="235" y="2742"/>
                  </a:lnTo>
                  <a:lnTo>
                    <a:pt x="340" y="2899"/>
                  </a:lnTo>
                  <a:lnTo>
                    <a:pt x="444" y="3029"/>
                  </a:lnTo>
                  <a:lnTo>
                    <a:pt x="549" y="3160"/>
                  </a:lnTo>
                  <a:lnTo>
                    <a:pt x="679" y="3290"/>
                  </a:lnTo>
                  <a:lnTo>
                    <a:pt x="836" y="3395"/>
                  </a:lnTo>
                  <a:lnTo>
                    <a:pt x="992" y="3473"/>
                  </a:lnTo>
                  <a:lnTo>
                    <a:pt x="1149" y="3551"/>
                  </a:lnTo>
                  <a:lnTo>
                    <a:pt x="1306" y="3630"/>
                  </a:lnTo>
                  <a:lnTo>
                    <a:pt x="1488" y="3656"/>
                  </a:lnTo>
                  <a:lnTo>
                    <a:pt x="1671" y="3682"/>
                  </a:lnTo>
                  <a:lnTo>
                    <a:pt x="1854" y="3708"/>
                  </a:lnTo>
                  <a:lnTo>
                    <a:pt x="2063" y="3682"/>
                  </a:lnTo>
                  <a:lnTo>
                    <a:pt x="2246" y="3656"/>
                  </a:lnTo>
                  <a:lnTo>
                    <a:pt x="2402" y="3630"/>
                  </a:lnTo>
                  <a:lnTo>
                    <a:pt x="2585" y="3551"/>
                  </a:lnTo>
                  <a:lnTo>
                    <a:pt x="2742" y="3473"/>
                  </a:lnTo>
                  <a:lnTo>
                    <a:pt x="2898" y="3395"/>
                  </a:lnTo>
                  <a:lnTo>
                    <a:pt x="3029" y="3290"/>
                  </a:lnTo>
                  <a:lnTo>
                    <a:pt x="3159" y="3160"/>
                  </a:lnTo>
                  <a:lnTo>
                    <a:pt x="3290" y="3029"/>
                  </a:lnTo>
                  <a:lnTo>
                    <a:pt x="3394" y="2899"/>
                  </a:lnTo>
                  <a:lnTo>
                    <a:pt x="3499" y="2742"/>
                  </a:lnTo>
                  <a:lnTo>
                    <a:pt x="3577" y="2585"/>
                  </a:lnTo>
                  <a:lnTo>
                    <a:pt x="3629" y="2403"/>
                  </a:lnTo>
                  <a:lnTo>
                    <a:pt x="3682" y="2220"/>
                  </a:lnTo>
                  <a:lnTo>
                    <a:pt x="3708" y="2037"/>
                  </a:lnTo>
                  <a:lnTo>
                    <a:pt x="3708" y="1854"/>
                  </a:lnTo>
                  <a:lnTo>
                    <a:pt x="3708" y="1828"/>
                  </a:lnTo>
                  <a:lnTo>
                    <a:pt x="3708" y="1645"/>
                  </a:lnTo>
                  <a:lnTo>
                    <a:pt x="3682" y="1463"/>
                  </a:lnTo>
                  <a:lnTo>
                    <a:pt x="3629" y="1280"/>
                  </a:lnTo>
                  <a:lnTo>
                    <a:pt x="3577" y="1123"/>
                  </a:lnTo>
                  <a:lnTo>
                    <a:pt x="3499" y="967"/>
                  </a:lnTo>
                  <a:lnTo>
                    <a:pt x="3394" y="810"/>
                  </a:lnTo>
                  <a:lnTo>
                    <a:pt x="3290" y="679"/>
                  </a:lnTo>
                  <a:lnTo>
                    <a:pt x="3159" y="549"/>
                  </a:lnTo>
                  <a:lnTo>
                    <a:pt x="3029" y="418"/>
                  </a:lnTo>
                  <a:lnTo>
                    <a:pt x="2898" y="314"/>
                  </a:lnTo>
                  <a:lnTo>
                    <a:pt x="2742" y="209"/>
                  </a:lnTo>
                  <a:lnTo>
                    <a:pt x="2585" y="131"/>
                  </a:lnTo>
                  <a:lnTo>
                    <a:pt x="2402" y="79"/>
                  </a:lnTo>
                  <a:lnTo>
                    <a:pt x="2246" y="27"/>
                  </a:lnTo>
                  <a:lnTo>
                    <a:pt x="2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8178;p116">
              <a:extLst>
                <a:ext uri="{FF2B5EF4-FFF2-40B4-BE49-F238E27FC236}">
                  <a16:creationId xmlns:a16="http://schemas.microsoft.com/office/drawing/2014/main" id="{3C9F92FB-2B3C-A9BB-AD28-354C18302F32}"/>
                </a:ext>
              </a:extLst>
            </p:cNvPr>
            <p:cNvSpPr/>
            <p:nvPr/>
          </p:nvSpPr>
          <p:spPr>
            <a:xfrm>
              <a:off x="3811625" y="4996450"/>
              <a:ext cx="2689225" cy="283325"/>
            </a:xfrm>
            <a:custGeom>
              <a:avLst/>
              <a:gdLst/>
              <a:ahLst/>
              <a:cxnLst/>
              <a:rect l="l" t="t" r="r" b="b"/>
              <a:pathLst>
                <a:path w="107569" h="11333" extrusionOk="0">
                  <a:moveTo>
                    <a:pt x="0" y="1"/>
                  </a:moveTo>
                  <a:lnTo>
                    <a:pt x="0" y="11332"/>
                  </a:lnTo>
                  <a:lnTo>
                    <a:pt x="107569" y="11332"/>
                  </a:lnTo>
                  <a:lnTo>
                    <a:pt x="107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8179;p116">
              <a:extLst>
                <a:ext uri="{FF2B5EF4-FFF2-40B4-BE49-F238E27FC236}">
                  <a16:creationId xmlns:a16="http://schemas.microsoft.com/office/drawing/2014/main" id="{2A8149A2-47F2-F381-F0D1-199DCB6824F8}"/>
                </a:ext>
              </a:extLst>
            </p:cNvPr>
            <p:cNvSpPr/>
            <p:nvPr/>
          </p:nvSpPr>
          <p:spPr>
            <a:xfrm>
              <a:off x="3811625" y="4996450"/>
              <a:ext cx="2689225" cy="283325"/>
            </a:xfrm>
            <a:custGeom>
              <a:avLst/>
              <a:gdLst/>
              <a:ahLst/>
              <a:cxnLst/>
              <a:rect l="l" t="t" r="r" b="b"/>
              <a:pathLst>
                <a:path w="107569" h="11333" fill="none" extrusionOk="0">
                  <a:moveTo>
                    <a:pt x="0" y="1"/>
                  </a:moveTo>
                  <a:lnTo>
                    <a:pt x="107569" y="1"/>
                  </a:lnTo>
                  <a:lnTo>
                    <a:pt x="107569" y="11332"/>
                  </a:lnTo>
                  <a:lnTo>
                    <a:pt x="0" y="113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8180;p116">
              <a:extLst>
                <a:ext uri="{FF2B5EF4-FFF2-40B4-BE49-F238E27FC236}">
                  <a16:creationId xmlns:a16="http://schemas.microsoft.com/office/drawing/2014/main" id="{2FF56B40-5D58-A27F-7559-C13CA42603C4}"/>
                </a:ext>
              </a:extLst>
            </p:cNvPr>
            <p:cNvSpPr/>
            <p:nvPr/>
          </p:nvSpPr>
          <p:spPr>
            <a:xfrm>
              <a:off x="5446675" y="5040850"/>
              <a:ext cx="1054175" cy="238925"/>
            </a:xfrm>
            <a:custGeom>
              <a:avLst/>
              <a:gdLst/>
              <a:ahLst/>
              <a:cxnLst/>
              <a:rect l="l" t="t" r="r" b="b"/>
              <a:pathLst>
                <a:path w="42167" h="9557" extrusionOk="0">
                  <a:moveTo>
                    <a:pt x="1" y="0"/>
                  </a:moveTo>
                  <a:lnTo>
                    <a:pt x="1" y="9556"/>
                  </a:lnTo>
                  <a:lnTo>
                    <a:pt x="42167" y="9556"/>
                  </a:lnTo>
                  <a:lnTo>
                    <a:pt x="42167" y="0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8181;p116">
              <a:extLst>
                <a:ext uri="{FF2B5EF4-FFF2-40B4-BE49-F238E27FC236}">
                  <a16:creationId xmlns:a16="http://schemas.microsoft.com/office/drawing/2014/main" id="{6850CEF5-4DD8-DBD3-95A1-93FB1B079D68}"/>
                </a:ext>
              </a:extLst>
            </p:cNvPr>
            <p:cNvSpPr/>
            <p:nvPr/>
          </p:nvSpPr>
          <p:spPr>
            <a:xfrm>
              <a:off x="3811625" y="5040850"/>
              <a:ext cx="2689225" cy="238925"/>
            </a:xfrm>
            <a:custGeom>
              <a:avLst/>
              <a:gdLst/>
              <a:ahLst/>
              <a:cxnLst/>
              <a:rect l="l" t="t" r="r" b="b"/>
              <a:pathLst>
                <a:path w="107569" h="9557" fill="none" extrusionOk="0">
                  <a:moveTo>
                    <a:pt x="107569" y="0"/>
                  </a:moveTo>
                  <a:lnTo>
                    <a:pt x="65403" y="0"/>
                  </a:lnTo>
                  <a:lnTo>
                    <a:pt x="65403" y="9556"/>
                  </a:lnTo>
                  <a:lnTo>
                    <a:pt x="0" y="9556"/>
                  </a:lnTo>
                  <a:lnTo>
                    <a:pt x="0" y="3368"/>
                  </a:lnTo>
                  <a:lnTo>
                    <a:pt x="0" y="9556"/>
                  </a:lnTo>
                  <a:lnTo>
                    <a:pt x="107569" y="9556"/>
                  </a:lnTo>
                  <a:lnTo>
                    <a:pt x="1075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8182;p116">
              <a:extLst>
                <a:ext uri="{FF2B5EF4-FFF2-40B4-BE49-F238E27FC236}">
                  <a16:creationId xmlns:a16="http://schemas.microsoft.com/office/drawing/2014/main" id="{A5BBF3CB-D06B-5F88-B8C1-93F89F211540}"/>
                </a:ext>
              </a:extLst>
            </p:cNvPr>
            <p:cNvSpPr/>
            <p:nvPr/>
          </p:nvSpPr>
          <p:spPr>
            <a:xfrm>
              <a:off x="3811625" y="5040850"/>
              <a:ext cx="1635075" cy="238925"/>
            </a:xfrm>
            <a:custGeom>
              <a:avLst/>
              <a:gdLst/>
              <a:ahLst/>
              <a:cxnLst/>
              <a:rect l="l" t="t" r="r" b="b"/>
              <a:pathLst>
                <a:path w="65403" h="9557" extrusionOk="0">
                  <a:moveTo>
                    <a:pt x="6554" y="0"/>
                  </a:moveTo>
                  <a:lnTo>
                    <a:pt x="5927" y="496"/>
                  </a:lnTo>
                  <a:lnTo>
                    <a:pt x="1123" y="4439"/>
                  </a:lnTo>
                  <a:lnTo>
                    <a:pt x="0" y="3368"/>
                  </a:lnTo>
                  <a:lnTo>
                    <a:pt x="0" y="9556"/>
                  </a:lnTo>
                  <a:lnTo>
                    <a:pt x="65403" y="9556"/>
                  </a:lnTo>
                  <a:lnTo>
                    <a:pt x="65403" y="0"/>
                  </a:lnTo>
                  <a:lnTo>
                    <a:pt x="39503" y="0"/>
                  </a:lnTo>
                  <a:lnTo>
                    <a:pt x="39921" y="1488"/>
                  </a:lnTo>
                  <a:lnTo>
                    <a:pt x="35717" y="3159"/>
                  </a:lnTo>
                  <a:lnTo>
                    <a:pt x="34595" y="0"/>
                  </a:lnTo>
                  <a:close/>
                </a:path>
              </a:pathLst>
            </a:custGeom>
            <a:solidFill>
              <a:srgbClr val="F9D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8183;p116">
              <a:extLst>
                <a:ext uri="{FF2B5EF4-FFF2-40B4-BE49-F238E27FC236}">
                  <a16:creationId xmlns:a16="http://schemas.microsoft.com/office/drawing/2014/main" id="{4CAE53E9-4870-C0CF-F350-B6EA4275A9CD}"/>
                </a:ext>
              </a:extLst>
            </p:cNvPr>
            <p:cNvSpPr/>
            <p:nvPr/>
          </p:nvSpPr>
          <p:spPr>
            <a:xfrm>
              <a:off x="3811625" y="5040850"/>
              <a:ext cx="1635075" cy="238925"/>
            </a:xfrm>
            <a:custGeom>
              <a:avLst/>
              <a:gdLst/>
              <a:ahLst/>
              <a:cxnLst/>
              <a:rect l="l" t="t" r="r" b="b"/>
              <a:pathLst>
                <a:path w="65403" h="9557" fill="none" extrusionOk="0">
                  <a:moveTo>
                    <a:pt x="65403" y="0"/>
                  </a:moveTo>
                  <a:lnTo>
                    <a:pt x="39503" y="0"/>
                  </a:lnTo>
                  <a:lnTo>
                    <a:pt x="39921" y="1488"/>
                  </a:lnTo>
                  <a:lnTo>
                    <a:pt x="35717" y="3159"/>
                  </a:lnTo>
                  <a:lnTo>
                    <a:pt x="34595" y="0"/>
                  </a:lnTo>
                  <a:lnTo>
                    <a:pt x="6554" y="0"/>
                  </a:lnTo>
                  <a:lnTo>
                    <a:pt x="5927" y="496"/>
                  </a:lnTo>
                  <a:lnTo>
                    <a:pt x="5927" y="496"/>
                  </a:lnTo>
                  <a:lnTo>
                    <a:pt x="1123" y="4439"/>
                  </a:lnTo>
                  <a:lnTo>
                    <a:pt x="0" y="3368"/>
                  </a:lnTo>
                  <a:lnTo>
                    <a:pt x="0" y="9556"/>
                  </a:lnTo>
                  <a:lnTo>
                    <a:pt x="65403" y="9556"/>
                  </a:lnTo>
                  <a:lnTo>
                    <a:pt x="6540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8184;p116">
              <a:extLst>
                <a:ext uri="{FF2B5EF4-FFF2-40B4-BE49-F238E27FC236}">
                  <a16:creationId xmlns:a16="http://schemas.microsoft.com/office/drawing/2014/main" id="{5B2AD813-0E21-6A3B-97DB-76C7C11F962C}"/>
                </a:ext>
              </a:extLst>
            </p:cNvPr>
            <p:cNvSpPr/>
            <p:nvPr/>
          </p:nvSpPr>
          <p:spPr>
            <a:xfrm>
              <a:off x="4807675" y="2602275"/>
              <a:ext cx="2073075" cy="1711450"/>
            </a:xfrm>
            <a:custGeom>
              <a:avLst/>
              <a:gdLst/>
              <a:ahLst/>
              <a:cxnLst/>
              <a:rect l="l" t="t" r="r" b="b"/>
              <a:pathLst>
                <a:path w="82923" h="68458" extrusionOk="0">
                  <a:moveTo>
                    <a:pt x="21488" y="0"/>
                  </a:moveTo>
                  <a:lnTo>
                    <a:pt x="21044" y="27"/>
                  </a:lnTo>
                  <a:lnTo>
                    <a:pt x="20600" y="53"/>
                  </a:lnTo>
                  <a:lnTo>
                    <a:pt x="20183" y="105"/>
                  </a:lnTo>
                  <a:lnTo>
                    <a:pt x="19739" y="157"/>
                  </a:lnTo>
                  <a:lnTo>
                    <a:pt x="19321" y="262"/>
                  </a:lnTo>
                  <a:lnTo>
                    <a:pt x="18877" y="340"/>
                  </a:lnTo>
                  <a:lnTo>
                    <a:pt x="18485" y="470"/>
                  </a:lnTo>
                  <a:lnTo>
                    <a:pt x="18068" y="601"/>
                  </a:lnTo>
                  <a:lnTo>
                    <a:pt x="17676" y="758"/>
                  </a:lnTo>
                  <a:lnTo>
                    <a:pt x="17284" y="940"/>
                  </a:lnTo>
                  <a:lnTo>
                    <a:pt x="16893" y="1123"/>
                  </a:lnTo>
                  <a:lnTo>
                    <a:pt x="16527" y="1332"/>
                  </a:lnTo>
                  <a:lnTo>
                    <a:pt x="16162" y="1541"/>
                  </a:lnTo>
                  <a:lnTo>
                    <a:pt x="15796" y="1776"/>
                  </a:lnTo>
                  <a:lnTo>
                    <a:pt x="15457" y="2037"/>
                  </a:lnTo>
                  <a:lnTo>
                    <a:pt x="15117" y="2298"/>
                  </a:lnTo>
                  <a:lnTo>
                    <a:pt x="14804" y="2585"/>
                  </a:lnTo>
                  <a:lnTo>
                    <a:pt x="14491" y="2872"/>
                  </a:lnTo>
                  <a:lnTo>
                    <a:pt x="14204" y="3160"/>
                  </a:lnTo>
                  <a:lnTo>
                    <a:pt x="13916" y="3473"/>
                  </a:lnTo>
                  <a:lnTo>
                    <a:pt x="13655" y="3812"/>
                  </a:lnTo>
                  <a:lnTo>
                    <a:pt x="13394" y="4152"/>
                  </a:lnTo>
                  <a:lnTo>
                    <a:pt x="13133" y="4491"/>
                  </a:lnTo>
                  <a:lnTo>
                    <a:pt x="12924" y="4857"/>
                  </a:lnTo>
                  <a:lnTo>
                    <a:pt x="12715" y="5248"/>
                  </a:lnTo>
                  <a:lnTo>
                    <a:pt x="12507" y="5614"/>
                  </a:lnTo>
                  <a:lnTo>
                    <a:pt x="12324" y="6005"/>
                  </a:lnTo>
                  <a:lnTo>
                    <a:pt x="12167" y="6423"/>
                  </a:lnTo>
                  <a:lnTo>
                    <a:pt x="12010" y="6841"/>
                  </a:lnTo>
                  <a:lnTo>
                    <a:pt x="11880" y="7259"/>
                  </a:lnTo>
                  <a:lnTo>
                    <a:pt x="11775" y="7676"/>
                  </a:lnTo>
                  <a:lnTo>
                    <a:pt x="11671" y="8120"/>
                  </a:lnTo>
                  <a:lnTo>
                    <a:pt x="0" y="68458"/>
                  </a:lnTo>
                  <a:lnTo>
                    <a:pt x="71800" y="68458"/>
                  </a:lnTo>
                  <a:lnTo>
                    <a:pt x="82739" y="11932"/>
                  </a:lnTo>
                  <a:lnTo>
                    <a:pt x="82818" y="11410"/>
                  </a:lnTo>
                  <a:lnTo>
                    <a:pt x="82870" y="10914"/>
                  </a:lnTo>
                  <a:lnTo>
                    <a:pt x="82922" y="10418"/>
                  </a:lnTo>
                  <a:lnTo>
                    <a:pt x="82922" y="9896"/>
                  </a:lnTo>
                  <a:lnTo>
                    <a:pt x="82896" y="9400"/>
                  </a:lnTo>
                  <a:lnTo>
                    <a:pt x="82870" y="8930"/>
                  </a:lnTo>
                  <a:lnTo>
                    <a:pt x="82792" y="8434"/>
                  </a:lnTo>
                  <a:lnTo>
                    <a:pt x="82713" y="7938"/>
                  </a:lnTo>
                  <a:lnTo>
                    <a:pt x="82583" y="7468"/>
                  </a:lnTo>
                  <a:lnTo>
                    <a:pt x="82452" y="7024"/>
                  </a:lnTo>
                  <a:lnTo>
                    <a:pt x="82295" y="6554"/>
                  </a:lnTo>
                  <a:lnTo>
                    <a:pt x="82113" y="6110"/>
                  </a:lnTo>
                  <a:lnTo>
                    <a:pt x="81930" y="5666"/>
                  </a:lnTo>
                  <a:lnTo>
                    <a:pt x="81695" y="5248"/>
                  </a:lnTo>
                  <a:lnTo>
                    <a:pt x="81460" y="4831"/>
                  </a:lnTo>
                  <a:lnTo>
                    <a:pt x="81199" y="4413"/>
                  </a:lnTo>
                  <a:lnTo>
                    <a:pt x="80938" y="4021"/>
                  </a:lnTo>
                  <a:lnTo>
                    <a:pt x="80625" y="3656"/>
                  </a:lnTo>
                  <a:lnTo>
                    <a:pt x="80311" y="3290"/>
                  </a:lnTo>
                  <a:lnTo>
                    <a:pt x="79972" y="2925"/>
                  </a:lnTo>
                  <a:lnTo>
                    <a:pt x="79632" y="2611"/>
                  </a:lnTo>
                  <a:lnTo>
                    <a:pt x="79267" y="2298"/>
                  </a:lnTo>
                  <a:lnTo>
                    <a:pt x="78875" y="1985"/>
                  </a:lnTo>
                  <a:lnTo>
                    <a:pt x="78484" y="1698"/>
                  </a:lnTo>
                  <a:lnTo>
                    <a:pt x="78092" y="1436"/>
                  </a:lnTo>
                  <a:lnTo>
                    <a:pt x="77648" y="1201"/>
                  </a:lnTo>
                  <a:lnTo>
                    <a:pt x="77204" y="966"/>
                  </a:lnTo>
                  <a:lnTo>
                    <a:pt x="76760" y="784"/>
                  </a:lnTo>
                  <a:lnTo>
                    <a:pt x="76290" y="601"/>
                  </a:lnTo>
                  <a:lnTo>
                    <a:pt x="75820" y="444"/>
                  </a:lnTo>
                  <a:lnTo>
                    <a:pt x="75324" y="314"/>
                  </a:lnTo>
                  <a:lnTo>
                    <a:pt x="74828" y="183"/>
                  </a:lnTo>
                  <a:lnTo>
                    <a:pt x="74332" y="105"/>
                  </a:lnTo>
                  <a:lnTo>
                    <a:pt x="73862" y="53"/>
                  </a:lnTo>
                  <a:lnTo>
                    <a:pt x="73392" y="27"/>
                  </a:lnTo>
                  <a:lnTo>
                    <a:pt x="728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8185;p116">
              <a:extLst>
                <a:ext uri="{FF2B5EF4-FFF2-40B4-BE49-F238E27FC236}">
                  <a16:creationId xmlns:a16="http://schemas.microsoft.com/office/drawing/2014/main" id="{98012ACC-1BC8-1607-DED2-A505C66DF9F9}"/>
                </a:ext>
              </a:extLst>
            </p:cNvPr>
            <p:cNvSpPr/>
            <p:nvPr/>
          </p:nvSpPr>
          <p:spPr>
            <a:xfrm>
              <a:off x="4807675" y="2602275"/>
              <a:ext cx="2073075" cy="1711450"/>
            </a:xfrm>
            <a:custGeom>
              <a:avLst/>
              <a:gdLst/>
              <a:ahLst/>
              <a:cxnLst/>
              <a:rect l="l" t="t" r="r" b="b"/>
              <a:pathLst>
                <a:path w="82923" h="68458" fill="none" extrusionOk="0">
                  <a:moveTo>
                    <a:pt x="0" y="68458"/>
                  </a:moveTo>
                  <a:lnTo>
                    <a:pt x="71800" y="68458"/>
                  </a:lnTo>
                  <a:lnTo>
                    <a:pt x="82739" y="11932"/>
                  </a:lnTo>
                  <a:lnTo>
                    <a:pt x="82739" y="11932"/>
                  </a:lnTo>
                  <a:lnTo>
                    <a:pt x="82818" y="11410"/>
                  </a:lnTo>
                  <a:lnTo>
                    <a:pt x="82870" y="10914"/>
                  </a:lnTo>
                  <a:lnTo>
                    <a:pt x="82922" y="10418"/>
                  </a:lnTo>
                  <a:lnTo>
                    <a:pt x="82922" y="9896"/>
                  </a:lnTo>
                  <a:lnTo>
                    <a:pt x="82896" y="9400"/>
                  </a:lnTo>
                  <a:lnTo>
                    <a:pt x="82870" y="8930"/>
                  </a:lnTo>
                  <a:lnTo>
                    <a:pt x="82792" y="8434"/>
                  </a:lnTo>
                  <a:lnTo>
                    <a:pt x="82713" y="7938"/>
                  </a:lnTo>
                  <a:lnTo>
                    <a:pt x="82583" y="7468"/>
                  </a:lnTo>
                  <a:lnTo>
                    <a:pt x="82452" y="7024"/>
                  </a:lnTo>
                  <a:lnTo>
                    <a:pt x="82295" y="6554"/>
                  </a:lnTo>
                  <a:lnTo>
                    <a:pt x="82113" y="6110"/>
                  </a:lnTo>
                  <a:lnTo>
                    <a:pt x="81930" y="5666"/>
                  </a:lnTo>
                  <a:lnTo>
                    <a:pt x="81695" y="5248"/>
                  </a:lnTo>
                  <a:lnTo>
                    <a:pt x="81460" y="4831"/>
                  </a:lnTo>
                  <a:lnTo>
                    <a:pt x="81199" y="4413"/>
                  </a:lnTo>
                  <a:lnTo>
                    <a:pt x="80938" y="4021"/>
                  </a:lnTo>
                  <a:lnTo>
                    <a:pt x="80625" y="3656"/>
                  </a:lnTo>
                  <a:lnTo>
                    <a:pt x="80311" y="3290"/>
                  </a:lnTo>
                  <a:lnTo>
                    <a:pt x="79972" y="2925"/>
                  </a:lnTo>
                  <a:lnTo>
                    <a:pt x="79632" y="2611"/>
                  </a:lnTo>
                  <a:lnTo>
                    <a:pt x="79267" y="2298"/>
                  </a:lnTo>
                  <a:lnTo>
                    <a:pt x="78875" y="1985"/>
                  </a:lnTo>
                  <a:lnTo>
                    <a:pt x="78484" y="1698"/>
                  </a:lnTo>
                  <a:lnTo>
                    <a:pt x="78092" y="1436"/>
                  </a:lnTo>
                  <a:lnTo>
                    <a:pt x="77648" y="1201"/>
                  </a:lnTo>
                  <a:lnTo>
                    <a:pt x="77204" y="966"/>
                  </a:lnTo>
                  <a:lnTo>
                    <a:pt x="76760" y="784"/>
                  </a:lnTo>
                  <a:lnTo>
                    <a:pt x="76290" y="601"/>
                  </a:lnTo>
                  <a:lnTo>
                    <a:pt x="75820" y="444"/>
                  </a:lnTo>
                  <a:lnTo>
                    <a:pt x="75324" y="314"/>
                  </a:lnTo>
                  <a:lnTo>
                    <a:pt x="74828" y="183"/>
                  </a:lnTo>
                  <a:lnTo>
                    <a:pt x="74828" y="183"/>
                  </a:lnTo>
                  <a:lnTo>
                    <a:pt x="74332" y="105"/>
                  </a:lnTo>
                  <a:lnTo>
                    <a:pt x="73862" y="53"/>
                  </a:lnTo>
                  <a:lnTo>
                    <a:pt x="73392" y="27"/>
                  </a:lnTo>
                  <a:lnTo>
                    <a:pt x="72896" y="0"/>
                  </a:lnTo>
                  <a:lnTo>
                    <a:pt x="21488" y="0"/>
                  </a:lnTo>
                  <a:lnTo>
                    <a:pt x="21488" y="0"/>
                  </a:lnTo>
                  <a:lnTo>
                    <a:pt x="21044" y="27"/>
                  </a:lnTo>
                  <a:lnTo>
                    <a:pt x="20600" y="53"/>
                  </a:lnTo>
                  <a:lnTo>
                    <a:pt x="20183" y="105"/>
                  </a:lnTo>
                  <a:lnTo>
                    <a:pt x="19739" y="157"/>
                  </a:lnTo>
                  <a:lnTo>
                    <a:pt x="19321" y="262"/>
                  </a:lnTo>
                  <a:lnTo>
                    <a:pt x="18877" y="340"/>
                  </a:lnTo>
                  <a:lnTo>
                    <a:pt x="18485" y="470"/>
                  </a:lnTo>
                  <a:lnTo>
                    <a:pt x="18068" y="601"/>
                  </a:lnTo>
                  <a:lnTo>
                    <a:pt x="17676" y="758"/>
                  </a:lnTo>
                  <a:lnTo>
                    <a:pt x="17284" y="940"/>
                  </a:lnTo>
                  <a:lnTo>
                    <a:pt x="16893" y="1123"/>
                  </a:lnTo>
                  <a:lnTo>
                    <a:pt x="16527" y="1332"/>
                  </a:lnTo>
                  <a:lnTo>
                    <a:pt x="16162" y="1541"/>
                  </a:lnTo>
                  <a:lnTo>
                    <a:pt x="15796" y="1776"/>
                  </a:lnTo>
                  <a:lnTo>
                    <a:pt x="15457" y="2037"/>
                  </a:lnTo>
                  <a:lnTo>
                    <a:pt x="15117" y="2298"/>
                  </a:lnTo>
                  <a:lnTo>
                    <a:pt x="14804" y="2585"/>
                  </a:lnTo>
                  <a:lnTo>
                    <a:pt x="14491" y="2872"/>
                  </a:lnTo>
                  <a:lnTo>
                    <a:pt x="14204" y="3160"/>
                  </a:lnTo>
                  <a:lnTo>
                    <a:pt x="13916" y="3473"/>
                  </a:lnTo>
                  <a:lnTo>
                    <a:pt x="13655" y="3812"/>
                  </a:lnTo>
                  <a:lnTo>
                    <a:pt x="13394" y="4152"/>
                  </a:lnTo>
                  <a:lnTo>
                    <a:pt x="13133" y="4491"/>
                  </a:lnTo>
                  <a:lnTo>
                    <a:pt x="12924" y="4857"/>
                  </a:lnTo>
                  <a:lnTo>
                    <a:pt x="12715" y="5248"/>
                  </a:lnTo>
                  <a:lnTo>
                    <a:pt x="12507" y="5614"/>
                  </a:lnTo>
                  <a:lnTo>
                    <a:pt x="12324" y="6005"/>
                  </a:lnTo>
                  <a:lnTo>
                    <a:pt x="12167" y="6423"/>
                  </a:lnTo>
                  <a:lnTo>
                    <a:pt x="12010" y="6841"/>
                  </a:lnTo>
                  <a:lnTo>
                    <a:pt x="11880" y="7259"/>
                  </a:lnTo>
                  <a:lnTo>
                    <a:pt x="11775" y="7676"/>
                  </a:lnTo>
                  <a:lnTo>
                    <a:pt x="11671" y="8120"/>
                  </a:lnTo>
                  <a:lnTo>
                    <a:pt x="0" y="684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8186;p116">
              <a:extLst>
                <a:ext uri="{FF2B5EF4-FFF2-40B4-BE49-F238E27FC236}">
                  <a16:creationId xmlns:a16="http://schemas.microsoft.com/office/drawing/2014/main" id="{65AD3BAF-CAAA-DF82-45A4-BAC94EF2E814}"/>
                </a:ext>
              </a:extLst>
            </p:cNvPr>
            <p:cNvSpPr/>
            <p:nvPr/>
          </p:nvSpPr>
          <p:spPr>
            <a:xfrm>
              <a:off x="6603300" y="2602275"/>
              <a:ext cx="278750" cy="1708850"/>
            </a:xfrm>
            <a:custGeom>
              <a:avLst/>
              <a:gdLst/>
              <a:ahLst/>
              <a:cxnLst/>
              <a:rect l="l" t="t" r="r" b="b"/>
              <a:pathLst>
                <a:path w="11150" h="68354" extrusionOk="0">
                  <a:moveTo>
                    <a:pt x="1097" y="0"/>
                  </a:moveTo>
                  <a:lnTo>
                    <a:pt x="1593" y="27"/>
                  </a:lnTo>
                  <a:lnTo>
                    <a:pt x="2063" y="53"/>
                  </a:lnTo>
                  <a:lnTo>
                    <a:pt x="2533" y="105"/>
                  </a:lnTo>
                  <a:lnTo>
                    <a:pt x="3003" y="183"/>
                  </a:lnTo>
                  <a:lnTo>
                    <a:pt x="3499" y="314"/>
                  </a:lnTo>
                  <a:lnTo>
                    <a:pt x="3995" y="444"/>
                  </a:lnTo>
                  <a:lnTo>
                    <a:pt x="4465" y="601"/>
                  </a:lnTo>
                  <a:lnTo>
                    <a:pt x="4935" y="784"/>
                  </a:lnTo>
                  <a:lnTo>
                    <a:pt x="5379" y="966"/>
                  </a:lnTo>
                  <a:lnTo>
                    <a:pt x="5823" y="1201"/>
                  </a:lnTo>
                  <a:lnTo>
                    <a:pt x="6267" y="1436"/>
                  </a:lnTo>
                  <a:lnTo>
                    <a:pt x="6659" y="1698"/>
                  </a:lnTo>
                  <a:lnTo>
                    <a:pt x="7050" y="1985"/>
                  </a:lnTo>
                  <a:lnTo>
                    <a:pt x="7442" y="2298"/>
                  </a:lnTo>
                  <a:lnTo>
                    <a:pt x="7807" y="2611"/>
                  </a:lnTo>
                  <a:lnTo>
                    <a:pt x="8147" y="2925"/>
                  </a:lnTo>
                  <a:lnTo>
                    <a:pt x="8486" y="3290"/>
                  </a:lnTo>
                  <a:lnTo>
                    <a:pt x="8800" y="3656"/>
                  </a:lnTo>
                  <a:lnTo>
                    <a:pt x="9113" y="4021"/>
                  </a:lnTo>
                  <a:lnTo>
                    <a:pt x="9374" y="4413"/>
                  </a:lnTo>
                  <a:lnTo>
                    <a:pt x="9635" y="4831"/>
                  </a:lnTo>
                  <a:lnTo>
                    <a:pt x="9870" y="5248"/>
                  </a:lnTo>
                  <a:lnTo>
                    <a:pt x="10105" y="5666"/>
                  </a:lnTo>
                  <a:lnTo>
                    <a:pt x="10288" y="6110"/>
                  </a:lnTo>
                  <a:lnTo>
                    <a:pt x="10470" y="6554"/>
                  </a:lnTo>
                  <a:lnTo>
                    <a:pt x="10627" y="7024"/>
                  </a:lnTo>
                  <a:lnTo>
                    <a:pt x="10758" y="7468"/>
                  </a:lnTo>
                  <a:lnTo>
                    <a:pt x="10888" y="7938"/>
                  </a:lnTo>
                  <a:lnTo>
                    <a:pt x="10967" y="8434"/>
                  </a:lnTo>
                  <a:lnTo>
                    <a:pt x="11045" y="8930"/>
                  </a:lnTo>
                  <a:lnTo>
                    <a:pt x="11071" y="9400"/>
                  </a:lnTo>
                  <a:lnTo>
                    <a:pt x="11097" y="9896"/>
                  </a:lnTo>
                  <a:lnTo>
                    <a:pt x="11097" y="10418"/>
                  </a:lnTo>
                  <a:lnTo>
                    <a:pt x="11045" y="10914"/>
                  </a:lnTo>
                  <a:lnTo>
                    <a:pt x="10993" y="11410"/>
                  </a:lnTo>
                  <a:lnTo>
                    <a:pt x="10914" y="11932"/>
                  </a:lnTo>
                  <a:lnTo>
                    <a:pt x="1" y="68327"/>
                  </a:lnTo>
                  <a:lnTo>
                    <a:pt x="27" y="68354"/>
                  </a:lnTo>
                  <a:lnTo>
                    <a:pt x="10967" y="11932"/>
                  </a:lnTo>
                  <a:lnTo>
                    <a:pt x="11045" y="11410"/>
                  </a:lnTo>
                  <a:lnTo>
                    <a:pt x="11097" y="10914"/>
                  </a:lnTo>
                  <a:lnTo>
                    <a:pt x="11149" y="10418"/>
                  </a:lnTo>
                  <a:lnTo>
                    <a:pt x="11149" y="9896"/>
                  </a:lnTo>
                  <a:lnTo>
                    <a:pt x="11123" y="9400"/>
                  </a:lnTo>
                  <a:lnTo>
                    <a:pt x="11097" y="8930"/>
                  </a:lnTo>
                  <a:lnTo>
                    <a:pt x="11019" y="8434"/>
                  </a:lnTo>
                  <a:lnTo>
                    <a:pt x="10940" y="7938"/>
                  </a:lnTo>
                  <a:lnTo>
                    <a:pt x="10810" y="7468"/>
                  </a:lnTo>
                  <a:lnTo>
                    <a:pt x="10679" y="7024"/>
                  </a:lnTo>
                  <a:lnTo>
                    <a:pt x="10523" y="6554"/>
                  </a:lnTo>
                  <a:lnTo>
                    <a:pt x="10340" y="6110"/>
                  </a:lnTo>
                  <a:lnTo>
                    <a:pt x="10157" y="5666"/>
                  </a:lnTo>
                  <a:lnTo>
                    <a:pt x="9922" y="5248"/>
                  </a:lnTo>
                  <a:lnTo>
                    <a:pt x="9687" y="4831"/>
                  </a:lnTo>
                  <a:lnTo>
                    <a:pt x="9426" y="4413"/>
                  </a:lnTo>
                  <a:lnTo>
                    <a:pt x="9165" y="4021"/>
                  </a:lnTo>
                  <a:lnTo>
                    <a:pt x="8852" y="3656"/>
                  </a:lnTo>
                  <a:lnTo>
                    <a:pt x="8538" y="3290"/>
                  </a:lnTo>
                  <a:lnTo>
                    <a:pt x="8199" y="2925"/>
                  </a:lnTo>
                  <a:lnTo>
                    <a:pt x="7860" y="2611"/>
                  </a:lnTo>
                  <a:lnTo>
                    <a:pt x="7494" y="2298"/>
                  </a:lnTo>
                  <a:lnTo>
                    <a:pt x="7102" y="1985"/>
                  </a:lnTo>
                  <a:lnTo>
                    <a:pt x="6711" y="1698"/>
                  </a:lnTo>
                  <a:lnTo>
                    <a:pt x="6293" y="1436"/>
                  </a:lnTo>
                  <a:lnTo>
                    <a:pt x="5875" y="1201"/>
                  </a:lnTo>
                  <a:lnTo>
                    <a:pt x="5431" y="966"/>
                  </a:lnTo>
                  <a:lnTo>
                    <a:pt x="4988" y="784"/>
                  </a:lnTo>
                  <a:lnTo>
                    <a:pt x="4518" y="601"/>
                  </a:lnTo>
                  <a:lnTo>
                    <a:pt x="4048" y="444"/>
                  </a:lnTo>
                  <a:lnTo>
                    <a:pt x="3552" y="314"/>
                  </a:lnTo>
                  <a:lnTo>
                    <a:pt x="3056" y="183"/>
                  </a:lnTo>
                  <a:lnTo>
                    <a:pt x="2560" y="105"/>
                  </a:lnTo>
                  <a:lnTo>
                    <a:pt x="2090" y="53"/>
                  </a:lnTo>
                  <a:lnTo>
                    <a:pt x="1620" y="27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8187;p116">
              <a:extLst>
                <a:ext uri="{FF2B5EF4-FFF2-40B4-BE49-F238E27FC236}">
                  <a16:creationId xmlns:a16="http://schemas.microsoft.com/office/drawing/2014/main" id="{0BD723A1-4A79-08D1-F483-D23271DA2E6B}"/>
                </a:ext>
              </a:extLst>
            </p:cNvPr>
            <p:cNvSpPr/>
            <p:nvPr/>
          </p:nvSpPr>
          <p:spPr>
            <a:xfrm>
              <a:off x="6603300" y="2602275"/>
              <a:ext cx="278750" cy="1708850"/>
            </a:xfrm>
            <a:custGeom>
              <a:avLst/>
              <a:gdLst/>
              <a:ahLst/>
              <a:cxnLst/>
              <a:rect l="l" t="t" r="r" b="b"/>
              <a:pathLst>
                <a:path w="11150" h="68354" fill="none" extrusionOk="0">
                  <a:moveTo>
                    <a:pt x="1124" y="0"/>
                  </a:moveTo>
                  <a:lnTo>
                    <a:pt x="1124" y="0"/>
                  </a:lnTo>
                  <a:lnTo>
                    <a:pt x="1124" y="0"/>
                  </a:lnTo>
                  <a:lnTo>
                    <a:pt x="1124" y="0"/>
                  </a:lnTo>
                  <a:lnTo>
                    <a:pt x="1097" y="0"/>
                  </a:lnTo>
                  <a:lnTo>
                    <a:pt x="1097" y="0"/>
                  </a:lnTo>
                  <a:lnTo>
                    <a:pt x="1593" y="27"/>
                  </a:lnTo>
                  <a:lnTo>
                    <a:pt x="2063" y="53"/>
                  </a:lnTo>
                  <a:lnTo>
                    <a:pt x="2533" y="105"/>
                  </a:lnTo>
                  <a:lnTo>
                    <a:pt x="3003" y="183"/>
                  </a:lnTo>
                  <a:lnTo>
                    <a:pt x="3003" y="183"/>
                  </a:lnTo>
                  <a:lnTo>
                    <a:pt x="3499" y="314"/>
                  </a:lnTo>
                  <a:lnTo>
                    <a:pt x="3995" y="444"/>
                  </a:lnTo>
                  <a:lnTo>
                    <a:pt x="4465" y="601"/>
                  </a:lnTo>
                  <a:lnTo>
                    <a:pt x="4935" y="784"/>
                  </a:lnTo>
                  <a:lnTo>
                    <a:pt x="5379" y="966"/>
                  </a:lnTo>
                  <a:lnTo>
                    <a:pt x="5823" y="1201"/>
                  </a:lnTo>
                  <a:lnTo>
                    <a:pt x="6267" y="1436"/>
                  </a:lnTo>
                  <a:lnTo>
                    <a:pt x="6659" y="1698"/>
                  </a:lnTo>
                  <a:lnTo>
                    <a:pt x="7050" y="1985"/>
                  </a:lnTo>
                  <a:lnTo>
                    <a:pt x="7442" y="2298"/>
                  </a:lnTo>
                  <a:lnTo>
                    <a:pt x="7807" y="2611"/>
                  </a:lnTo>
                  <a:lnTo>
                    <a:pt x="8147" y="2925"/>
                  </a:lnTo>
                  <a:lnTo>
                    <a:pt x="8486" y="3290"/>
                  </a:lnTo>
                  <a:lnTo>
                    <a:pt x="8800" y="3656"/>
                  </a:lnTo>
                  <a:lnTo>
                    <a:pt x="9113" y="4021"/>
                  </a:lnTo>
                  <a:lnTo>
                    <a:pt x="9374" y="4413"/>
                  </a:lnTo>
                  <a:lnTo>
                    <a:pt x="9635" y="4831"/>
                  </a:lnTo>
                  <a:lnTo>
                    <a:pt x="9870" y="5248"/>
                  </a:lnTo>
                  <a:lnTo>
                    <a:pt x="10105" y="5666"/>
                  </a:lnTo>
                  <a:lnTo>
                    <a:pt x="10288" y="6110"/>
                  </a:lnTo>
                  <a:lnTo>
                    <a:pt x="10470" y="6554"/>
                  </a:lnTo>
                  <a:lnTo>
                    <a:pt x="10627" y="7024"/>
                  </a:lnTo>
                  <a:lnTo>
                    <a:pt x="10758" y="7468"/>
                  </a:lnTo>
                  <a:lnTo>
                    <a:pt x="10888" y="7938"/>
                  </a:lnTo>
                  <a:lnTo>
                    <a:pt x="10967" y="8434"/>
                  </a:lnTo>
                  <a:lnTo>
                    <a:pt x="11045" y="8930"/>
                  </a:lnTo>
                  <a:lnTo>
                    <a:pt x="11071" y="9400"/>
                  </a:lnTo>
                  <a:lnTo>
                    <a:pt x="11097" y="9896"/>
                  </a:lnTo>
                  <a:lnTo>
                    <a:pt x="11097" y="10418"/>
                  </a:lnTo>
                  <a:lnTo>
                    <a:pt x="11045" y="10914"/>
                  </a:lnTo>
                  <a:lnTo>
                    <a:pt x="10993" y="11410"/>
                  </a:lnTo>
                  <a:lnTo>
                    <a:pt x="10914" y="11932"/>
                  </a:lnTo>
                  <a:lnTo>
                    <a:pt x="1" y="68327"/>
                  </a:lnTo>
                  <a:lnTo>
                    <a:pt x="1" y="68327"/>
                  </a:lnTo>
                  <a:lnTo>
                    <a:pt x="27" y="68354"/>
                  </a:lnTo>
                  <a:lnTo>
                    <a:pt x="10967" y="11932"/>
                  </a:lnTo>
                  <a:lnTo>
                    <a:pt x="10967" y="11932"/>
                  </a:lnTo>
                  <a:lnTo>
                    <a:pt x="11045" y="11410"/>
                  </a:lnTo>
                  <a:lnTo>
                    <a:pt x="11097" y="10914"/>
                  </a:lnTo>
                  <a:lnTo>
                    <a:pt x="11149" y="10418"/>
                  </a:lnTo>
                  <a:lnTo>
                    <a:pt x="11149" y="9896"/>
                  </a:lnTo>
                  <a:lnTo>
                    <a:pt x="11123" y="9400"/>
                  </a:lnTo>
                  <a:lnTo>
                    <a:pt x="11097" y="8930"/>
                  </a:lnTo>
                  <a:lnTo>
                    <a:pt x="11019" y="8434"/>
                  </a:lnTo>
                  <a:lnTo>
                    <a:pt x="10940" y="7938"/>
                  </a:lnTo>
                  <a:lnTo>
                    <a:pt x="10810" y="7468"/>
                  </a:lnTo>
                  <a:lnTo>
                    <a:pt x="10679" y="7024"/>
                  </a:lnTo>
                  <a:lnTo>
                    <a:pt x="10523" y="6554"/>
                  </a:lnTo>
                  <a:lnTo>
                    <a:pt x="10340" y="6110"/>
                  </a:lnTo>
                  <a:lnTo>
                    <a:pt x="10157" y="5666"/>
                  </a:lnTo>
                  <a:lnTo>
                    <a:pt x="9922" y="5248"/>
                  </a:lnTo>
                  <a:lnTo>
                    <a:pt x="9687" y="4831"/>
                  </a:lnTo>
                  <a:lnTo>
                    <a:pt x="9426" y="4413"/>
                  </a:lnTo>
                  <a:lnTo>
                    <a:pt x="9165" y="4021"/>
                  </a:lnTo>
                  <a:lnTo>
                    <a:pt x="8852" y="3656"/>
                  </a:lnTo>
                  <a:lnTo>
                    <a:pt x="8538" y="3290"/>
                  </a:lnTo>
                  <a:lnTo>
                    <a:pt x="8199" y="2925"/>
                  </a:lnTo>
                  <a:lnTo>
                    <a:pt x="7860" y="2611"/>
                  </a:lnTo>
                  <a:lnTo>
                    <a:pt x="7494" y="2298"/>
                  </a:lnTo>
                  <a:lnTo>
                    <a:pt x="7102" y="1985"/>
                  </a:lnTo>
                  <a:lnTo>
                    <a:pt x="6711" y="1698"/>
                  </a:lnTo>
                  <a:lnTo>
                    <a:pt x="6293" y="1436"/>
                  </a:lnTo>
                  <a:lnTo>
                    <a:pt x="5875" y="1201"/>
                  </a:lnTo>
                  <a:lnTo>
                    <a:pt x="5431" y="966"/>
                  </a:lnTo>
                  <a:lnTo>
                    <a:pt x="4988" y="784"/>
                  </a:lnTo>
                  <a:lnTo>
                    <a:pt x="4518" y="601"/>
                  </a:lnTo>
                  <a:lnTo>
                    <a:pt x="4048" y="444"/>
                  </a:lnTo>
                  <a:lnTo>
                    <a:pt x="3552" y="314"/>
                  </a:lnTo>
                  <a:lnTo>
                    <a:pt x="3056" y="183"/>
                  </a:lnTo>
                  <a:lnTo>
                    <a:pt x="3056" y="183"/>
                  </a:lnTo>
                  <a:lnTo>
                    <a:pt x="2560" y="105"/>
                  </a:lnTo>
                  <a:lnTo>
                    <a:pt x="2090" y="53"/>
                  </a:lnTo>
                  <a:lnTo>
                    <a:pt x="1620" y="27"/>
                  </a:lnTo>
                  <a:lnTo>
                    <a:pt x="11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8188;p116">
              <a:extLst>
                <a:ext uri="{FF2B5EF4-FFF2-40B4-BE49-F238E27FC236}">
                  <a16:creationId xmlns:a16="http://schemas.microsoft.com/office/drawing/2014/main" id="{8B1D7E12-4C4B-F0EA-76DB-7F63B9F04808}"/>
                </a:ext>
              </a:extLst>
            </p:cNvPr>
            <p:cNvSpPr/>
            <p:nvPr/>
          </p:nvSpPr>
          <p:spPr>
            <a:xfrm>
              <a:off x="6096800" y="2602275"/>
              <a:ext cx="783950" cy="1708200"/>
            </a:xfrm>
            <a:custGeom>
              <a:avLst/>
              <a:gdLst/>
              <a:ahLst/>
              <a:cxnLst/>
              <a:rect l="l" t="t" r="r" b="b"/>
              <a:pathLst>
                <a:path w="31358" h="68328" extrusionOk="0">
                  <a:moveTo>
                    <a:pt x="21357" y="0"/>
                  </a:moveTo>
                  <a:lnTo>
                    <a:pt x="20914" y="27"/>
                  </a:lnTo>
                  <a:lnTo>
                    <a:pt x="20470" y="53"/>
                  </a:lnTo>
                  <a:lnTo>
                    <a:pt x="20052" y="105"/>
                  </a:lnTo>
                  <a:lnTo>
                    <a:pt x="19608" y="157"/>
                  </a:lnTo>
                  <a:lnTo>
                    <a:pt x="19190" y="262"/>
                  </a:lnTo>
                  <a:lnTo>
                    <a:pt x="18773" y="366"/>
                  </a:lnTo>
                  <a:lnTo>
                    <a:pt x="18355" y="470"/>
                  </a:lnTo>
                  <a:lnTo>
                    <a:pt x="17937" y="627"/>
                  </a:lnTo>
                  <a:lnTo>
                    <a:pt x="17546" y="784"/>
                  </a:lnTo>
                  <a:lnTo>
                    <a:pt x="17154" y="940"/>
                  </a:lnTo>
                  <a:lnTo>
                    <a:pt x="16762" y="1123"/>
                  </a:lnTo>
                  <a:lnTo>
                    <a:pt x="16397" y="1332"/>
                  </a:lnTo>
                  <a:lnTo>
                    <a:pt x="16031" y="1567"/>
                  </a:lnTo>
                  <a:lnTo>
                    <a:pt x="15692" y="1802"/>
                  </a:lnTo>
                  <a:lnTo>
                    <a:pt x="15352" y="2037"/>
                  </a:lnTo>
                  <a:lnTo>
                    <a:pt x="15013" y="2298"/>
                  </a:lnTo>
                  <a:lnTo>
                    <a:pt x="14700" y="2585"/>
                  </a:lnTo>
                  <a:lnTo>
                    <a:pt x="14386" y="2872"/>
                  </a:lnTo>
                  <a:lnTo>
                    <a:pt x="14073" y="3186"/>
                  </a:lnTo>
                  <a:lnTo>
                    <a:pt x="13812" y="3499"/>
                  </a:lnTo>
                  <a:lnTo>
                    <a:pt x="13525" y="3812"/>
                  </a:lnTo>
                  <a:lnTo>
                    <a:pt x="13264" y="4152"/>
                  </a:lnTo>
                  <a:lnTo>
                    <a:pt x="13029" y="4517"/>
                  </a:lnTo>
                  <a:lnTo>
                    <a:pt x="12794" y="4883"/>
                  </a:lnTo>
                  <a:lnTo>
                    <a:pt x="12585" y="5248"/>
                  </a:lnTo>
                  <a:lnTo>
                    <a:pt x="12402" y="5614"/>
                  </a:lnTo>
                  <a:lnTo>
                    <a:pt x="12219" y="6032"/>
                  </a:lnTo>
                  <a:lnTo>
                    <a:pt x="12037" y="6423"/>
                  </a:lnTo>
                  <a:lnTo>
                    <a:pt x="11906" y="6841"/>
                  </a:lnTo>
                  <a:lnTo>
                    <a:pt x="11775" y="7259"/>
                  </a:lnTo>
                  <a:lnTo>
                    <a:pt x="11645" y="7676"/>
                  </a:lnTo>
                  <a:lnTo>
                    <a:pt x="11567" y="8120"/>
                  </a:lnTo>
                  <a:lnTo>
                    <a:pt x="0" y="67753"/>
                  </a:lnTo>
                  <a:lnTo>
                    <a:pt x="17911" y="67753"/>
                  </a:lnTo>
                  <a:lnTo>
                    <a:pt x="18224" y="67779"/>
                  </a:lnTo>
                  <a:lnTo>
                    <a:pt x="18538" y="67805"/>
                  </a:lnTo>
                  <a:lnTo>
                    <a:pt x="18851" y="67831"/>
                  </a:lnTo>
                  <a:lnTo>
                    <a:pt x="19138" y="67910"/>
                  </a:lnTo>
                  <a:lnTo>
                    <a:pt x="19425" y="67988"/>
                  </a:lnTo>
                  <a:lnTo>
                    <a:pt x="19713" y="68092"/>
                  </a:lnTo>
                  <a:lnTo>
                    <a:pt x="19974" y="68197"/>
                  </a:lnTo>
                  <a:lnTo>
                    <a:pt x="20261" y="68327"/>
                  </a:lnTo>
                  <a:lnTo>
                    <a:pt x="31174" y="11932"/>
                  </a:lnTo>
                  <a:lnTo>
                    <a:pt x="31253" y="11410"/>
                  </a:lnTo>
                  <a:lnTo>
                    <a:pt x="31305" y="10914"/>
                  </a:lnTo>
                  <a:lnTo>
                    <a:pt x="31357" y="10418"/>
                  </a:lnTo>
                  <a:lnTo>
                    <a:pt x="31357" y="9896"/>
                  </a:lnTo>
                  <a:lnTo>
                    <a:pt x="31331" y="9400"/>
                  </a:lnTo>
                  <a:lnTo>
                    <a:pt x="31305" y="8930"/>
                  </a:lnTo>
                  <a:lnTo>
                    <a:pt x="31227" y="8434"/>
                  </a:lnTo>
                  <a:lnTo>
                    <a:pt x="31148" y="7938"/>
                  </a:lnTo>
                  <a:lnTo>
                    <a:pt x="31018" y="7468"/>
                  </a:lnTo>
                  <a:lnTo>
                    <a:pt x="30887" y="7024"/>
                  </a:lnTo>
                  <a:lnTo>
                    <a:pt x="30730" y="6554"/>
                  </a:lnTo>
                  <a:lnTo>
                    <a:pt x="30548" y="6110"/>
                  </a:lnTo>
                  <a:lnTo>
                    <a:pt x="30365" y="5666"/>
                  </a:lnTo>
                  <a:lnTo>
                    <a:pt x="30130" y="5248"/>
                  </a:lnTo>
                  <a:lnTo>
                    <a:pt x="29895" y="4831"/>
                  </a:lnTo>
                  <a:lnTo>
                    <a:pt x="29634" y="4413"/>
                  </a:lnTo>
                  <a:lnTo>
                    <a:pt x="29373" y="4021"/>
                  </a:lnTo>
                  <a:lnTo>
                    <a:pt x="29060" y="3656"/>
                  </a:lnTo>
                  <a:lnTo>
                    <a:pt x="28746" y="3290"/>
                  </a:lnTo>
                  <a:lnTo>
                    <a:pt x="28407" y="2925"/>
                  </a:lnTo>
                  <a:lnTo>
                    <a:pt x="28067" y="2611"/>
                  </a:lnTo>
                  <a:lnTo>
                    <a:pt x="27702" y="2298"/>
                  </a:lnTo>
                  <a:lnTo>
                    <a:pt x="27310" y="1985"/>
                  </a:lnTo>
                  <a:lnTo>
                    <a:pt x="26919" y="1698"/>
                  </a:lnTo>
                  <a:lnTo>
                    <a:pt x="26527" y="1436"/>
                  </a:lnTo>
                  <a:lnTo>
                    <a:pt x="26083" y="1201"/>
                  </a:lnTo>
                  <a:lnTo>
                    <a:pt x="25639" y="966"/>
                  </a:lnTo>
                  <a:lnTo>
                    <a:pt x="25195" y="784"/>
                  </a:lnTo>
                  <a:lnTo>
                    <a:pt x="24725" y="601"/>
                  </a:lnTo>
                  <a:lnTo>
                    <a:pt x="24255" y="444"/>
                  </a:lnTo>
                  <a:lnTo>
                    <a:pt x="23759" y="314"/>
                  </a:lnTo>
                  <a:lnTo>
                    <a:pt x="23263" y="183"/>
                  </a:lnTo>
                  <a:lnTo>
                    <a:pt x="22793" y="105"/>
                  </a:lnTo>
                  <a:lnTo>
                    <a:pt x="22323" y="53"/>
                  </a:lnTo>
                  <a:lnTo>
                    <a:pt x="21853" y="27"/>
                  </a:lnTo>
                  <a:lnTo>
                    <a:pt x="21357" y="0"/>
                  </a:lnTo>
                  <a:close/>
                </a:path>
              </a:pathLst>
            </a:custGeom>
            <a:solidFill>
              <a:srgbClr val="AA7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8189;p116">
              <a:extLst>
                <a:ext uri="{FF2B5EF4-FFF2-40B4-BE49-F238E27FC236}">
                  <a16:creationId xmlns:a16="http://schemas.microsoft.com/office/drawing/2014/main" id="{FECFA473-E13C-98A2-2546-6602A045A8F5}"/>
                </a:ext>
              </a:extLst>
            </p:cNvPr>
            <p:cNvSpPr/>
            <p:nvPr/>
          </p:nvSpPr>
          <p:spPr>
            <a:xfrm>
              <a:off x="6096800" y="2602275"/>
              <a:ext cx="783950" cy="1708200"/>
            </a:xfrm>
            <a:custGeom>
              <a:avLst/>
              <a:gdLst/>
              <a:ahLst/>
              <a:cxnLst/>
              <a:rect l="l" t="t" r="r" b="b"/>
              <a:pathLst>
                <a:path w="31358" h="68328" fill="none" extrusionOk="0">
                  <a:moveTo>
                    <a:pt x="21357" y="0"/>
                  </a:moveTo>
                  <a:lnTo>
                    <a:pt x="21357" y="0"/>
                  </a:lnTo>
                  <a:lnTo>
                    <a:pt x="20914" y="27"/>
                  </a:lnTo>
                  <a:lnTo>
                    <a:pt x="20470" y="53"/>
                  </a:lnTo>
                  <a:lnTo>
                    <a:pt x="20052" y="105"/>
                  </a:lnTo>
                  <a:lnTo>
                    <a:pt x="19608" y="157"/>
                  </a:lnTo>
                  <a:lnTo>
                    <a:pt x="19190" y="262"/>
                  </a:lnTo>
                  <a:lnTo>
                    <a:pt x="18773" y="366"/>
                  </a:lnTo>
                  <a:lnTo>
                    <a:pt x="18355" y="470"/>
                  </a:lnTo>
                  <a:lnTo>
                    <a:pt x="17937" y="627"/>
                  </a:lnTo>
                  <a:lnTo>
                    <a:pt x="17546" y="784"/>
                  </a:lnTo>
                  <a:lnTo>
                    <a:pt x="17154" y="940"/>
                  </a:lnTo>
                  <a:lnTo>
                    <a:pt x="16762" y="1123"/>
                  </a:lnTo>
                  <a:lnTo>
                    <a:pt x="16397" y="1332"/>
                  </a:lnTo>
                  <a:lnTo>
                    <a:pt x="16031" y="1567"/>
                  </a:lnTo>
                  <a:lnTo>
                    <a:pt x="15692" y="1802"/>
                  </a:lnTo>
                  <a:lnTo>
                    <a:pt x="15352" y="2037"/>
                  </a:lnTo>
                  <a:lnTo>
                    <a:pt x="15013" y="2298"/>
                  </a:lnTo>
                  <a:lnTo>
                    <a:pt x="14700" y="2585"/>
                  </a:lnTo>
                  <a:lnTo>
                    <a:pt x="14386" y="2872"/>
                  </a:lnTo>
                  <a:lnTo>
                    <a:pt x="14073" y="3186"/>
                  </a:lnTo>
                  <a:lnTo>
                    <a:pt x="13812" y="3499"/>
                  </a:lnTo>
                  <a:lnTo>
                    <a:pt x="13525" y="3812"/>
                  </a:lnTo>
                  <a:lnTo>
                    <a:pt x="13264" y="4152"/>
                  </a:lnTo>
                  <a:lnTo>
                    <a:pt x="13029" y="4517"/>
                  </a:lnTo>
                  <a:lnTo>
                    <a:pt x="12794" y="4883"/>
                  </a:lnTo>
                  <a:lnTo>
                    <a:pt x="12585" y="5248"/>
                  </a:lnTo>
                  <a:lnTo>
                    <a:pt x="12402" y="5614"/>
                  </a:lnTo>
                  <a:lnTo>
                    <a:pt x="12219" y="6032"/>
                  </a:lnTo>
                  <a:lnTo>
                    <a:pt x="12037" y="6423"/>
                  </a:lnTo>
                  <a:lnTo>
                    <a:pt x="11906" y="6841"/>
                  </a:lnTo>
                  <a:lnTo>
                    <a:pt x="11775" y="7259"/>
                  </a:lnTo>
                  <a:lnTo>
                    <a:pt x="11645" y="7676"/>
                  </a:lnTo>
                  <a:lnTo>
                    <a:pt x="11567" y="8120"/>
                  </a:lnTo>
                  <a:lnTo>
                    <a:pt x="0" y="67753"/>
                  </a:lnTo>
                  <a:lnTo>
                    <a:pt x="17911" y="67753"/>
                  </a:lnTo>
                  <a:lnTo>
                    <a:pt x="17911" y="67753"/>
                  </a:lnTo>
                  <a:lnTo>
                    <a:pt x="18224" y="67779"/>
                  </a:lnTo>
                  <a:lnTo>
                    <a:pt x="18538" y="67805"/>
                  </a:lnTo>
                  <a:lnTo>
                    <a:pt x="18851" y="67831"/>
                  </a:lnTo>
                  <a:lnTo>
                    <a:pt x="19138" y="67910"/>
                  </a:lnTo>
                  <a:lnTo>
                    <a:pt x="19425" y="67988"/>
                  </a:lnTo>
                  <a:lnTo>
                    <a:pt x="19713" y="68092"/>
                  </a:lnTo>
                  <a:lnTo>
                    <a:pt x="19974" y="68197"/>
                  </a:lnTo>
                  <a:lnTo>
                    <a:pt x="20261" y="68327"/>
                  </a:lnTo>
                  <a:lnTo>
                    <a:pt x="31174" y="11932"/>
                  </a:lnTo>
                  <a:lnTo>
                    <a:pt x="31174" y="11932"/>
                  </a:lnTo>
                  <a:lnTo>
                    <a:pt x="31253" y="11410"/>
                  </a:lnTo>
                  <a:lnTo>
                    <a:pt x="31305" y="10914"/>
                  </a:lnTo>
                  <a:lnTo>
                    <a:pt x="31357" y="10418"/>
                  </a:lnTo>
                  <a:lnTo>
                    <a:pt x="31357" y="9896"/>
                  </a:lnTo>
                  <a:lnTo>
                    <a:pt x="31331" y="9400"/>
                  </a:lnTo>
                  <a:lnTo>
                    <a:pt x="31305" y="8930"/>
                  </a:lnTo>
                  <a:lnTo>
                    <a:pt x="31227" y="8434"/>
                  </a:lnTo>
                  <a:lnTo>
                    <a:pt x="31148" y="7938"/>
                  </a:lnTo>
                  <a:lnTo>
                    <a:pt x="31018" y="7468"/>
                  </a:lnTo>
                  <a:lnTo>
                    <a:pt x="30887" y="7024"/>
                  </a:lnTo>
                  <a:lnTo>
                    <a:pt x="30730" y="6554"/>
                  </a:lnTo>
                  <a:lnTo>
                    <a:pt x="30548" y="6110"/>
                  </a:lnTo>
                  <a:lnTo>
                    <a:pt x="30365" y="5666"/>
                  </a:lnTo>
                  <a:lnTo>
                    <a:pt x="30130" y="5248"/>
                  </a:lnTo>
                  <a:lnTo>
                    <a:pt x="29895" y="4831"/>
                  </a:lnTo>
                  <a:lnTo>
                    <a:pt x="29634" y="4413"/>
                  </a:lnTo>
                  <a:lnTo>
                    <a:pt x="29373" y="4021"/>
                  </a:lnTo>
                  <a:lnTo>
                    <a:pt x="29060" y="3656"/>
                  </a:lnTo>
                  <a:lnTo>
                    <a:pt x="28746" y="3290"/>
                  </a:lnTo>
                  <a:lnTo>
                    <a:pt x="28407" y="2925"/>
                  </a:lnTo>
                  <a:lnTo>
                    <a:pt x="28067" y="2611"/>
                  </a:lnTo>
                  <a:lnTo>
                    <a:pt x="27702" y="2298"/>
                  </a:lnTo>
                  <a:lnTo>
                    <a:pt x="27310" y="1985"/>
                  </a:lnTo>
                  <a:lnTo>
                    <a:pt x="26919" y="1698"/>
                  </a:lnTo>
                  <a:lnTo>
                    <a:pt x="26527" y="1436"/>
                  </a:lnTo>
                  <a:lnTo>
                    <a:pt x="26083" y="1201"/>
                  </a:lnTo>
                  <a:lnTo>
                    <a:pt x="25639" y="966"/>
                  </a:lnTo>
                  <a:lnTo>
                    <a:pt x="25195" y="784"/>
                  </a:lnTo>
                  <a:lnTo>
                    <a:pt x="24725" y="601"/>
                  </a:lnTo>
                  <a:lnTo>
                    <a:pt x="24255" y="444"/>
                  </a:lnTo>
                  <a:lnTo>
                    <a:pt x="23759" y="314"/>
                  </a:lnTo>
                  <a:lnTo>
                    <a:pt x="23263" y="183"/>
                  </a:lnTo>
                  <a:lnTo>
                    <a:pt x="23263" y="183"/>
                  </a:lnTo>
                  <a:lnTo>
                    <a:pt x="22793" y="105"/>
                  </a:lnTo>
                  <a:lnTo>
                    <a:pt x="22323" y="53"/>
                  </a:lnTo>
                  <a:lnTo>
                    <a:pt x="21853" y="27"/>
                  </a:lnTo>
                  <a:lnTo>
                    <a:pt x="2135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8190;p116">
              <a:extLst>
                <a:ext uri="{FF2B5EF4-FFF2-40B4-BE49-F238E27FC236}">
                  <a16:creationId xmlns:a16="http://schemas.microsoft.com/office/drawing/2014/main" id="{BB4B6872-1217-3D52-0E27-0B46DE7827E4}"/>
                </a:ext>
              </a:extLst>
            </p:cNvPr>
            <p:cNvSpPr/>
            <p:nvPr/>
          </p:nvSpPr>
          <p:spPr>
            <a:xfrm>
              <a:off x="3619725" y="4296100"/>
              <a:ext cx="3051500" cy="744775"/>
            </a:xfrm>
            <a:custGeom>
              <a:avLst/>
              <a:gdLst/>
              <a:ahLst/>
              <a:cxnLst/>
              <a:rect l="l" t="t" r="r" b="b"/>
              <a:pathLst>
                <a:path w="122060" h="29791" extrusionOk="0">
                  <a:moveTo>
                    <a:pt x="5039" y="0"/>
                  </a:moveTo>
                  <a:lnTo>
                    <a:pt x="4517" y="26"/>
                  </a:lnTo>
                  <a:lnTo>
                    <a:pt x="4021" y="104"/>
                  </a:lnTo>
                  <a:lnTo>
                    <a:pt x="3551" y="235"/>
                  </a:lnTo>
                  <a:lnTo>
                    <a:pt x="3081" y="392"/>
                  </a:lnTo>
                  <a:lnTo>
                    <a:pt x="2637" y="627"/>
                  </a:lnTo>
                  <a:lnTo>
                    <a:pt x="2220" y="862"/>
                  </a:lnTo>
                  <a:lnTo>
                    <a:pt x="1828" y="1149"/>
                  </a:lnTo>
                  <a:lnTo>
                    <a:pt x="1462" y="1488"/>
                  </a:lnTo>
                  <a:lnTo>
                    <a:pt x="1149" y="1854"/>
                  </a:lnTo>
                  <a:lnTo>
                    <a:pt x="862" y="2219"/>
                  </a:lnTo>
                  <a:lnTo>
                    <a:pt x="601" y="2637"/>
                  </a:lnTo>
                  <a:lnTo>
                    <a:pt x="392" y="3081"/>
                  </a:lnTo>
                  <a:lnTo>
                    <a:pt x="209" y="3551"/>
                  </a:lnTo>
                  <a:lnTo>
                    <a:pt x="105" y="4047"/>
                  </a:lnTo>
                  <a:lnTo>
                    <a:pt x="26" y="4543"/>
                  </a:lnTo>
                  <a:lnTo>
                    <a:pt x="0" y="5065"/>
                  </a:lnTo>
                  <a:lnTo>
                    <a:pt x="0" y="24751"/>
                  </a:lnTo>
                  <a:lnTo>
                    <a:pt x="26" y="25247"/>
                  </a:lnTo>
                  <a:lnTo>
                    <a:pt x="105" y="25769"/>
                  </a:lnTo>
                  <a:lnTo>
                    <a:pt x="209" y="26239"/>
                  </a:lnTo>
                  <a:lnTo>
                    <a:pt x="392" y="26709"/>
                  </a:lnTo>
                  <a:lnTo>
                    <a:pt x="601" y="27153"/>
                  </a:lnTo>
                  <a:lnTo>
                    <a:pt x="862" y="27571"/>
                  </a:lnTo>
                  <a:lnTo>
                    <a:pt x="1149" y="27963"/>
                  </a:lnTo>
                  <a:lnTo>
                    <a:pt x="1462" y="28302"/>
                  </a:lnTo>
                  <a:lnTo>
                    <a:pt x="1828" y="28641"/>
                  </a:lnTo>
                  <a:lnTo>
                    <a:pt x="2220" y="28929"/>
                  </a:lnTo>
                  <a:lnTo>
                    <a:pt x="2637" y="29190"/>
                  </a:lnTo>
                  <a:lnTo>
                    <a:pt x="3081" y="29399"/>
                  </a:lnTo>
                  <a:lnTo>
                    <a:pt x="3551" y="29555"/>
                  </a:lnTo>
                  <a:lnTo>
                    <a:pt x="4021" y="29686"/>
                  </a:lnTo>
                  <a:lnTo>
                    <a:pt x="4517" y="29764"/>
                  </a:lnTo>
                  <a:lnTo>
                    <a:pt x="5039" y="29790"/>
                  </a:lnTo>
                  <a:lnTo>
                    <a:pt x="116994" y="29790"/>
                  </a:lnTo>
                  <a:lnTo>
                    <a:pt x="117516" y="29764"/>
                  </a:lnTo>
                  <a:lnTo>
                    <a:pt x="118012" y="29686"/>
                  </a:lnTo>
                  <a:lnTo>
                    <a:pt x="118508" y="29555"/>
                  </a:lnTo>
                  <a:lnTo>
                    <a:pt x="118978" y="29399"/>
                  </a:lnTo>
                  <a:lnTo>
                    <a:pt x="119422" y="29190"/>
                  </a:lnTo>
                  <a:lnTo>
                    <a:pt x="119840" y="28929"/>
                  </a:lnTo>
                  <a:lnTo>
                    <a:pt x="120205" y="28641"/>
                  </a:lnTo>
                  <a:lnTo>
                    <a:pt x="120571" y="28302"/>
                  </a:lnTo>
                  <a:lnTo>
                    <a:pt x="120910" y="27963"/>
                  </a:lnTo>
                  <a:lnTo>
                    <a:pt x="121198" y="27571"/>
                  </a:lnTo>
                  <a:lnTo>
                    <a:pt x="121459" y="27153"/>
                  </a:lnTo>
                  <a:lnTo>
                    <a:pt x="121668" y="26709"/>
                  </a:lnTo>
                  <a:lnTo>
                    <a:pt x="121824" y="26239"/>
                  </a:lnTo>
                  <a:lnTo>
                    <a:pt x="121955" y="25769"/>
                  </a:lnTo>
                  <a:lnTo>
                    <a:pt x="122033" y="25247"/>
                  </a:lnTo>
                  <a:lnTo>
                    <a:pt x="122059" y="24751"/>
                  </a:lnTo>
                  <a:lnTo>
                    <a:pt x="122059" y="5065"/>
                  </a:lnTo>
                  <a:lnTo>
                    <a:pt x="122033" y="4543"/>
                  </a:lnTo>
                  <a:lnTo>
                    <a:pt x="121955" y="4047"/>
                  </a:lnTo>
                  <a:lnTo>
                    <a:pt x="121824" y="3551"/>
                  </a:lnTo>
                  <a:lnTo>
                    <a:pt x="121668" y="3081"/>
                  </a:lnTo>
                  <a:lnTo>
                    <a:pt x="121459" y="2637"/>
                  </a:lnTo>
                  <a:lnTo>
                    <a:pt x="121198" y="2219"/>
                  </a:lnTo>
                  <a:lnTo>
                    <a:pt x="120910" y="1854"/>
                  </a:lnTo>
                  <a:lnTo>
                    <a:pt x="120571" y="1488"/>
                  </a:lnTo>
                  <a:lnTo>
                    <a:pt x="120205" y="1149"/>
                  </a:lnTo>
                  <a:lnTo>
                    <a:pt x="119840" y="862"/>
                  </a:lnTo>
                  <a:lnTo>
                    <a:pt x="119422" y="627"/>
                  </a:lnTo>
                  <a:lnTo>
                    <a:pt x="118978" y="392"/>
                  </a:lnTo>
                  <a:lnTo>
                    <a:pt x="118508" y="235"/>
                  </a:lnTo>
                  <a:lnTo>
                    <a:pt x="118012" y="104"/>
                  </a:lnTo>
                  <a:lnTo>
                    <a:pt x="117516" y="26"/>
                  </a:lnTo>
                  <a:lnTo>
                    <a:pt x="116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8191;p116">
              <a:extLst>
                <a:ext uri="{FF2B5EF4-FFF2-40B4-BE49-F238E27FC236}">
                  <a16:creationId xmlns:a16="http://schemas.microsoft.com/office/drawing/2014/main" id="{9ABFFFEC-D0F5-B713-6496-8E392630F3EF}"/>
                </a:ext>
              </a:extLst>
            </p:cNvPr>
            <p:cNvSpPr/>
            <p:nvPr/>
          </p:nvSpPr>
          <p:spPr>
            <a:xfrm>
              <a:off x="3619725" y="4296100"/>
              <a:ext cx="3051500" cy="744775"/>
            </a:xfrm>
            <a:custGeom>
              <a:avLst/>
              <a:gdLst/>
              <a:ahLst/>
              <a:cxnLst/>
              <a:rect l="l" t="t" r="r" b="b"/>
              <a:pathLst>
                <a:path w="122060" h="29791" fill="none" extrusionOk="0">
                  <a:moveTo>
                    <a:pt x="5039" y="0"/>
                  </a:moveTo>
                  <a:lnTo>
                    <a:pt x="116994" y="0"/>
                  </a:lnTo>
                  <a:lnTo>
                    <a:pt x="116994" y="0"/>
                  </a:lnTo>
                  <a:lnTo>
                    <a:pt x="117516" y="26"/>
                  </a:lnTo>
                  <a:lnTo>
                    <a:pt x="118012" y="104"/>
                  </a:lnTo>
                  <a:lnTo>
                    <a:pt x="118508" y="235"/>
                  </a:lnTo>
                  <a:lnTo>
                    <a:pt x="118978" y="392"/>
                  </a:lnTo>
                  <a:lnTo>
                    <a:pt x="119422" y="627"/>
                  </a:lnTo>
                  <a:lnTo>
                    <a:pt x="119840" y="862"/>
                  </a:lnTo>
                  <a:lnTo>
                    <a:pt x="120205" y="1149"/>
                  </a:lnTo>
                  <a:lnTo>
                    <a:pt x="120571" y="1488"/>
                  </a:lnTo>
                  <a:lnTo>
                    <a:pt x="120910" y="1854"/>
                  </a:lnTo>
                  <a:lnTo>
                    <a:pt x="121198" y="2219"/>
                  </a:lnTo>
                  <a:lnTo>
                    <a:pt x="121459" y="2637"/>
                  </a:lnTo>
                  <a:lnTo>
                    <a:pt x="121668" y="3081"/>
                  </a:lnTo>
                  <a:lnTo>
                    <a:pt x="121824" y="3551"/>
                  </a:lnTo>
                  <a:lnTo>
                    <a:pt x="121955" y="4047"/>
                  </a:lnTo>
                  <a:lnTo>
                    <a:pt x="122033" y="4543"/>
                  </a:lnTo>
                  <a:lnTo>
                    <a:pt x="122059" y="5065"/>
                  </a:lnTo>
                  <a:lnTo>
                    <a:pt x="122059" y="24751"/>
                  </a:lnTo>
                  <a:lnTo>
                    <a:pt x="122059" y="24751"/>
                  </a:lnTo>
                  <a:lnTo>
                    <a:pt x="122033" y="25247"/>
                  </a:lnTo>
                  <a:lnTo>
                    <a:pt x="121955" y="25769"/>
                  </a:lnTo>
                  <a:lnTo>
                    <a:pt x="121824" y="26239"/>
                  </a:lnTo>
                  <a:lnTo>
                    <a:pt x="121668" y="26709"/>
                  </a:lnTo>
                  <a:lnTo>
                    <a:pt x="121459" y="27153"/>
                  </a:lnTo>
                  <a:lnTo>
                    <a:pt x="121198" y="27571"/>
                  </a:lnTo>
                  <a:lnTo>
                    <a:pt x="120910" y="27963"/>
                  </a:lnTo>
                  <a:lnTo>
                    <a:pt x="120571" y="28302"/>
                  </a:lnTo>
                  <a:lnTo>
                    <a:pt x="120205" y="28641"/>
                  </a:lnTo>
                  <a:lnTo>
                    <a:pt x="119840" y="28929"/>
                  </a:lnTo>
                  <a:lnTo>
                    <a:pt x="119422" y="29190"/>
                  </a:lnTo>
                  <a:lnTo>
                    <a:pt x="118978" y="29399"/>
                  </a:lnTo>
                  <a:lnTo>
                    <a:pt x="118508" y="29555"/>
                  </a:lnTo>
                  <a:lnTo>
                    <a:pt x="118012" y="29686"/>
                  </a:lnTo>
                  <a:lnTo>
                    <a:pt x="117516" y="29764"/>
                  </a:lnTo>
                  <a:lnTo>
                    <a:pt x="116994" y="29790"/>
                  </a:lnTo>
                  <a:lnTo>
                    <a:pt x="5039" y="29790"/>
                  </a:lnTo>
                  <a:lnTo>
                    <a:pt x="5039" y="29790"/>
                  </a:lnTo>
                  <a:lnTo>
                    <a:pt x="4517" y="29764"/>
                  </a:lnTo>
                  <a:lnTo>
                    <a:pt x="4021" y="29686"/>
                  </a:lnTo>
                  <a:lnTo>
                    <a:pt x="3551" y="29555"/>
                  </a:lnTo>
                  <a:lnTo>
                    <a:pt x="3081" y="29399"/>
                  </a:lnTo>
                  <a:lnTo>
                    <a:pt x="2637" y="29190"/>
                  </a:lnTo>
                  <a:lnTo>
                    <a:pt x="2220" y="28929"/>
                  </a:lnTo>
                  <a:lnTo>
                    <a:pt x="1828" y="28641"/>
                  </a:lnTo>
                  <a:lnTo>
                    <a:pt x="1462" y="28302"/>
                  </a:lnTo>
                  <a:lnTo>
                    <a:pt x="1149" y="27963"/>
                  </a:lnTo>
                  <a:lnTo>
                    <a:pt x="862" y="27571"/>
                  </a:lnTo>
                  <a:lnTo>
                    <a:pt x="601" y="27153"/>
                  </a:lnTo>
                  <a:lnTo>
                    <a:pt x="392" y="26709"/>
                  </a:lnTo>
                  <a:lnTo>
                    <a:pt x="209" y="26239"/>
                  </a:lnTo>
                  <a:lnTo>
                    <a:pt x="105" y="25769"/>
                  </a:lnTo>
                  <a:lnTo>
                    <a:pt x="26" y="25247"/>
                  </a:lnTo>
                  <a:lnTo>
                    <a:pt x="0" y="24751"/>
                  </a:lnTo>
                  <a:lnTo>
                    <a:pt x="0" y="5065"/>
                  </a:lnTo>
                  <a:lnTo>
                    <a:pt x="0" y="5065"/>
                  </a:lnTo>
                  <a:lnTo>
                    <a:pt x="26" y="4543"/>
                  </a:lnTo>
                  <a:lnTo>
                    <a:pt x="105" y="4047"/>
                  </a:lnTo>
                  <a:lnTo>
                    <a:pt x="209" y="3551"/>
                  </a:lnTo>
                  <a:lnTo>
                    <a:pt x="392" y="3081"/>
                  </a:lnTo>
                  <a:lnTo>
                    <a:pt x="601" y="2637"/>
                  </a:lnTo>
                  <a:lnTo>
                    <a:pt x="862" y="2219"/>
                  </a:lnTo>
                  <a:lnTo>
                    <a:pt x="1149" y="1854"/>
                  </a:lnTo>
                  <a:lnTo>
                    <a:pt x="1462" y="1488"/>
                  </a:lnTo>
                  <a:lnTo>
                    <a:pt x="1828" y="1149"/>
                  </a:lnTo>
                  <a:lnTo>
                    <a:pt x="2220" y="862"/>
                  </a:lnTo>
                  <a:lnTo>
                    <a:pt x="2637" y="627"/>
                  </a:lnTo>
                  <a:lnTo>
                    <a:pt x="3081" y="392"/>
                  </a:lnTo>
                  <a:lnTo>
                    <a:pt x="3551" y="235"/>
                  </a:lnTo>
                  <a:lnTo>
                    <a:pt x="4021" y="104"/>
                  </a:lnTo>
                  <a:lnTo>
                    <a:pt x="4517" y="26"/>
                  </a:lnTo>
                  <a:lnTo>
                    <a:pt x="50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8192;p116">
              <a:extLst>
                <a:ext uri="{FF2B5EF4-FFF2-40B4-BE49-F238E27FC236}">
                  <a16:creationId xmlns:a16="http://schemas.microsoft.com/office/drawing/2014/main" id="{761774D5-DC5E-0F25-6010-9561B4B29367}"/>
                </a:ext>
              </a:extLst>
            </p:cNvPr>
            <p:cNvSpPr/>
            <p:nvPr/>
          </p:nvSpPr>
          <p:spPr>
            <a:xfrm>
              <a:off x="5329850" y="4296100"/>
              <a:ext cx="1341375" cy="744775"/>
            </a:xfrm>
            <a:custGeom>
              <a:avLst/>
              <a:gdLst/>
              <a:ahLst/>
              <a:cxnLst/>
              <a:rect l="l" t="t" r="r" b="b"/>
              <a:pathLst>
                <a:path w="53655" h="29791" extrusionOk="0">
                  <a:moveTo>
                    <a:pt x="19425" y="0"/>
                  </a:moveTo>
                  <a:lnTo>
                    <a:pt x="18903" y="104"/>
                  </a:lnTo>
                  <a:lnTo>
                    <a:pt x="18381" y="209"/>
                  </a:lnTo>
                  <a:lnTo>
                    <a:pt x="17311" y="339"/>
                  </a:lnTo>
                  <a:lnTo>
                    <a:pt x="16188" y="418"/>
                  </a:lnTo>
                  <a:lnTo>
                    <a:pt x="15065" y="444"/>
                  </a:lnTo>
                  <a:lnTo>
                    <a:pt x="14856" y="444"/>
                  </a:lnTo>
                  <a:lnTo>
                    <a:pt x="14282" y="470"/>
                  </a:lnTo>
                  <a:lnTo>
                    <a:pt x="12507" y="522"/>
                  </a:lnTo>
                  <a:lnTo>
                    <a:pt x="9582" y="574"/>
                  </a:lnTo>
                  <a:lnTo>
                    <a:pt x="5509" y="601"/>
                  </a:lnTo>
                  <a:lnTo>
                    <a:pt x="2716" y="601"/>
                  </a:lnTo>
                  <a:lnTo>
                    <a:pt x="2402" y="757"/>
                  </a:lnTo>
                  <a:lnTo>
                    <a:pt x="2141" y="940"/>
                  </a:lnTo>
                  <a:lnTo>
                    <a:pt x="1854" y="1149"/>
                  </a:lnTo>
                  <a:lnTo>
                    <a:pt x="1619" y="1384"/>
                  </a:lnTo>
                  <a:lnTo>
                    <a:pt x="1358" y="1619"/>
                  </a:lnTo>
                  <a:lnTo>
                    <a:pt x="1149" y="1854"/>
                  </a:lnTo>
                  <a:lnTo>
                    <a:pt x="940" y="2141"/>
                  </a:lnTo>
                  <a:lnTo>
                    <a:pt x="758" y="2402"/>
                  </a:lnTo>
                  <a:lnTo>
                    <a:pt x="601" y="2715"/>
                  </a:lnTo>
                  <a:lnTo>
                    <a:pt x="444" y="3003"/>
                  </a:lnTo>
                  <a:lnTo>
                    <a:pt x="314" y="3342"/>
                  </a:lnTo>
                  <a:lnTo>
                    <a:pt x="209" y="3655"/>
                  </a:lnTo>
                  <a:lnTo>
                    <a:pt x="131" y="3995"/>
                  </a:lnTo>
                  <a:lnTo>
                    <a:pt x="53" y="4334"/>
                  </a:lnTo>
                  <a:lnTo>
                    <a:pt x="27" y="4700"/>
                  </a:lnTo>
                  <a:lnTo>
                    <a:pt x="0" y="5065"/>
                  </a:lnTo>
                  <a:lnTo>
                    <a:pt x="0" y="24751"/>
                  </a:lnTo>
                  <a:lnTo>
                    <a:pt x="27" y="25247"/>
                  </a:lnTo>
                  <a:lnTo>
                    <a:pt x="105" y="25769"/>
                  </a:lnTo>
                  <a:lnTo>
                    <a:pt x="235" y="26239"/>
                  </a:lnTo>
                  <a:lnTo>
                    <a:pt x="418" y="26709"/>
                  </a:lnTo>
                  <a:lnTo>
                    <a:pt x="627" y="27153"/>
                  </a:lnTo>
                  <a:lnTo>
                    <a:pt x="888" y="27571"/>
                  </a:lnTo>
                  <a:lnTo>
                    <a:pt x="1175" y="27963"/>
                  </a:lnTo>
                  <a:lnTo>
                    <a:pt x="1489" y="28302"/>
                  </a:lnTo>
                  <a:lnTo>
                    <a:pt x="1854" y="28641"/>
                  </a:lnTo>
                  <a:lnTo>
                    <a:pt x="2246" y="28929"/>
                  </a:lnTo>
                  <a:lnTo>
                    <a:pt x="2664" y="29190"/>
                  </a:lnTo>
                  <a:lnTo>
                    <a:pt x="3107" y="29399"/>
                  </a:lnTo>
                  <a:lnTo>
                    <a:pt x="3551" y="29555"/>
                  </a:lnTo>
                  <a:lnTo>
                    <a:pt x="4047" y="29686"/>
                  </a:lnTo>
                  <a:lnTo>
                    <a:pt x="4543" y="29764"/>
                  </a:lnTo>
                  <a:lnTo>
                    <a:pt x="5066" y="29790"/>
                  </a:lnTo>
                  <a:lnTo>
                    <a:pt x="48589" y="29790"/>
                  </a:lnTo>
                  <a:lnTo>
                    <a:pt x="49111" y="29764"/>
                  </a:lnTo>
                  <a:lnTo>
                    <a:pt x="49607" y="29686"/>
                  </a:lnTo>
                  <a:lnTo>
                    <a:pt x="50103" y="29555"/>
                  </a:lnTo>
                  <a:lnTo>
                    <a:pt x="50573" y="29399"/>
                  </a:lnTo>
                  <a:lnTo>
                    <a:pt x="51017" y="29190"/>
                  </a:lnTo>
                  <a:lnTo>
                    <a:pt x="51435" y="28929"/>
                  </a:lnTo>
                  <a:lnTo>
                    <a:pt x="51800" y="28641"/>
                  </a:lnTo>
                  <a:lnTo>
                    <a:pt x="52166" y="28302"/>
                  </a:lnTo>
                  <a:lnTo>
                    <a:pt x="52505" y="27963"/>
                  </a:lnTo>
                  <a:lnTo>
                    <a:pt x="52793" y="27571"/>
                  </a:lnTo>
                  <a:lnTo>
                    <a:pt x="53054" y="27153"/>
                  </a:lnTo>
                  <a:lnTo>
                    <a:pt x="53263" y="26709"/>
                  </a:lnTo>
                  <a:lnTo>
                    <a:pt x="53419" y="26239"/>
                  </a:lnTo>
                  <a:lnTo>
                    <a:pt x="53550" y="25769"/>
                  </a:lnTo>
                  <a:lnTo>
                    <a:pt x="53628" y="25247"/>
                  </a:lnTo>
                  <a:lnTo>
                    <a:pt x="53654" y="24751"/>
                  </a:lnTo>
                  <a:lnTo>
                    <a:pt x="53654" y="5065"/>
                  </a:lnTo>
                  <a:lnTo>
                    <a:pt x="53628" y="4543"/>
                  </a:lnTo>
                  <a:lnTo>
                    <a:pt x="53550" y="4047"/>
                  </a:lnTo>
                  <a:lnTo>
                    <a:pt x="53419" y="3551"/>
                  </a:lnTo>
                  <a:lnTo>
                    <a:pt x="53263" y="3081"/>
                  </a:lnTo>
                  <a:lnTo>
                    <a:pt x="53054" y="2637"/>
                  </a:lnTo>
                  <a:lnTo>
                    <a:pt x="52793" y="2219"/>
                  </a:lnTo>
                  <a:lnTo>
                    <a:pt x="52505" y="1854"/>
                  </a:lnTo>
                  <a:lnTo>
                    <a:pt x="52166" y="1488"/>
                  </a:lnTo>
                  <a:lnTo>
                    <a:pt x="51800" y="1149"/>
                  </a:lnTo>
                  <a:lnTo>
                    <a:pt x="51435" y="862"/>
                  </a:lnTo>
                  <a:lnTo>
                    <a:pt x="51017" y="627"/>
                  </a:lnTo>
                  <a:lnTo>
                    <a:pt x="50573" y="392"/>
                  </a:lnTo>
                  <a:lnTo>
                    <a:pt x="50103" y="235"/>
                  </a:lnTo>
                  <a:lnTo>
                    <a:pt x="49607" y="104"/>
                  </a:lnTo>
                  <a:lnTo>
                    <a:pt x="49111" y="26"/>
                  </a:lnTo>
                  <a:lnTo>
                    <a:pt x="48589" y="0"/>
                  </a:lnTo>
                  <a:close/>
                </a:path>
              </a:pathLst>
            </a:custGeom>
            <a:solidFill>
              <a:srgbClr val="AA7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8193;p116">
              <a:extLst>
                <a:ext uri="{FF2B5EF4-FFF2-40B4-BE49-F238E27FC236}">
                  <a16:creationId xmlns:a16="http://schemas.microsoft.com/office/drawing/2014/main" id="{57A4ADA7-6C3F-AB8A-1ED5-060779B20BA1}"/>
                </a:ext>
              </a:extLst>
            </p:cNvPr>
            <p:cNvSpPr/>
            <p:nvPr/>
          </p:nvSpPr>
          <p:spPr>
            <a:xfrm>
              <a:off x="5329850" y="4296100"/>
              <a:ext cx="1341375" cy="744775"/>
            </a:xfrm>
            <a:custGeom>
              <a:avLst/>
              <a:gdLst/>
              <a:ahLst/>
              <a:cxnLst/>
              <a:rect l="l" t="t" r="r" b="b"/>
              <a:pathLst>
                <a:path w="53655" h="29791" fill="none" extrusionOk="0">
                  <a:moveTo>
                    <a:pt x="48589" y="0"/>
                  </a:moveTo>
                  <a:lnTo>
                    <a:pt x="19425" y="0"/>
                  </a:lnTo>
                  <a:lnTo>
                    <a:pt x="19425" y="0"/>
                  </a:lnTo>
                  <a:lnTo>
                    <a:pt x="18903" y="104"/>
                  </a:lnTo>
                  <a:lnTo>
                    <a:pt x="18381" y="209"/>
                  </a:lnTo>
                  <a:lnTo>
                    <a:pt x="17311" y="339"/>
                  </a:lnTo>
                  <a:lnTo>
                    <a:pt x="16188" y="418"/>
                  </a:lnTo>
                  <a:lnTo>
                    <a:pt x="15065" y="444"/>
                  </a:lnTo>
                  <a:lnTo>
                    <a:pt x="15065" y="444"/>
                  </a:lnTo>
                  <a:lnTo>
                    <a:pt x="14856" y="444"/>
                  </a:lnTo>
                  <a:lnTo>
                    <a:pt x="14856" y="444"/>
                  </a:lnTo>
                  <a:lnTo>
                    <a:pt x="14282" y="470"/>
                  </a:lnTo>
                  <a:lnTo>
                    <a:pt x="12507" y="522"/>
                  </a:lnTo>
                  <a:lnTo>
                    <a:pt x="9582" y="574"/>
                  </a:lnTo>
                  <a:lnTo>
                    <a:pt x="5509" y="601"/>
                  </a:lnTo>
                  <a:lnTo>
                    <a:pt x="5509" y="601"/>
                  </a:lnTo>
                  <a:lnTo>
                    <a:pt x="2716" y="601"/>
                  </a:lnTo>
                  <a:lnTo>
                    <a:pt x="2716" y="601"/>
                  </a:lnTo>
                  <a:lnTo>
                    <a:pt x="2402" y="757"/>
                  </a:lnTo>
                  <a:lnTo>
                    <a:pt x="2141" y="940"/>
                  </a:lnTo>
                  <a:lnTo>
                    <a:pt x="1854" y="1149"/>
                  </a:lnTo>
                  <a:lnTo>
                    <a:pt x="1619" y="1384"/>
                  </a:lnTo>
                  <a:lnTo>
                    <a:pt x="1358" y="1619"/>
                  </a:lnTo>
                  <a:lnTo>
                    <a:pt x="1149" y="1854"/>
                  </a:lnTo>
                  <a:lnTo>
                    <a:pt x="940" y="2141"/>
                  </a:lnTo>
                  <a:lnTo>
                    <a:pt x="758" y="2402"/>
                  </a:lnTo>
                  <a:lnTo>
                    <a:pt x="601" y="2715"/>
                  </a:lnTo>
                  <a:lnTo>
                    <a:pt x="444" y="3003"/>
                  </a:lnTo>
                  <a:lnTo>
                    <a:pt x="314" y="3342"/>
                  </a:lnTo>
                  <a:lnTo>
                    <a:pt x="209" y="3655"/>
                  </a:lnTo>
                  <a:lnTo>
                    <a:pt x="131" y="3995"/>
                  </a:lnTo>
                  <a:lnTo>
                    <a:pt x="53" y="4334"/>
                  </a:lnTo>
                  <a:lnTo>
                    <a:pt x="27" y="4700"/>
                  </a:lnTo>
                  <a:lnTo>
                    <a:pt x="0" y="5065"/>
                  </a:lnTo>
                  <a:lnTo>
                    <a:pt x="0" y="24751"/>
                  </a:lnTo>
                  <a:lnTo>
                    <a:pt x="0" y="24751"/>
                  </a:lnTo>
                  <a:lnTo>
                    <a:pt x="27" y="25247"/>
                  </a:lnTo>
                  <a:lnTo>
                    <a:pt x="105" y="25769"/>
                  </a:lnTo>
                  <a:lnTo>
                    <a:pt x="235" y="26239"/>
                  </a:lnTo>
                  <a:lnTo>
                    <a:pt x="418" y="26709"/>
                  </a:lnTo>
                  <a:lnTo>
                    <a:pt x="627" y="27153"/>
                  </a:lnTo>
                  <a:lnTo>
                    <a:pt x="888" y="27571"/>
                  </a:lnTo>
                  <a:lnTo>
                    <a:pt x="1175" y="27963"/>
                  </a:lnTo>
                  <a:lnTo>
                    <a:pt x="1489" y="28302"/>
                  </a:lnTo>
                  <a:lnTo>
                    <a:pt x="1854" y="28641"/>
                  </a:lnTo>
                  <a:lnTo>
                    <a:pt x="2246" y="28929"/>
                  </a:lnTo>
                  <a:lnTo>
                    <a:pt x="2664" y="29190"/>
                  </a:lnTo>
                  <a:lnTo>
                    <a:pt x="3107" y="29399"/>
                  </a:lnTo>
                  <a:lnTo>
                    <a:pt x="3551" y="29555"/>
                  </a:lnTo>
                  <a:lnTo>
                    <a:pt x="4047" y="29686"/>
                  </a:lnTo>
                  <a:lnTo>
                    <a:pt x="4543" y="29764"/>
                  </a:lnTo>
                  <a:lnTo>
                    <a:pt x="5066" y="29790"/>
                  </a:lnTo>
                  <a:lnTo>
                    <a:pt x="48589" y="29790"/>
                  </a:lnTo>
                  <a:lnTo>
                    <a:pt x="48589" y="29790"/>
                  </a:lnTo>
                  <a:lnTo>
                    <a:pt x="49111" y="29764"/>
                  </a:lnTo>
                  <a:lnTo>
                    <a:pt x="49607" y="29686"/>
                  </a:lnTo>
                  <a:lnTo>
                    <a:pt x="50103" y="29555"/>
                  </a:lnTo>
                  <a:lnTo>
                    <a:pt x="50573" y="29399"/>
                  </a:lnTo>
                  <a:lnTo>
                    <a:pt x="51017" y="29190"/>
                  </a:lnTo>
                  <a:lnTo>
                    <a:pt x="51435" y="28929"/>
                  </a:lnTo>
                  <a:lnTo>
                    <a:pt x="51800" y="28641"/>
                  </a:lnTo>
                  <a:lnTo>
                    <a:pt x="52166" y="28302"/>
                  </a:lnTo>
                  <a:lnTo>
                    <a:pt x="52505" y="27963"/>
                  </a:lnTo>
                  <a:lnTo>
                    <a:pt x="52793" y="27571"/>
                  </a:lnTo>
                  <a:lnTo>
                    <a:pt x="53054" y="27153"/>
                  </a:lnTo>
                  <a:lnTo>
                    <a:pt x="53263" y="26709"/>
                  </a:lnTo>
                  <a:lnTo>
                    <a:pt x="53419" y="26239"/>
                  </a:lnTo>
                  <a:lnTo>
                    <a:pt x="53550" y="25769"/>
                  </a:lnTo>
                  <a:lnTo>
                    <a:pt x="53628" y="25247"/>
                  </a:lnTo>
                  <a:lnTo>
                    <a:pt x="53654" y="24751"/>
                  </a:lnTo>
                  <a:lnTo>
                    <a:pt x="53654" y="5065"/>
                  </a:lnTo>
                  <a:lnTo>
                    <a:pt x="53654" y="5065"/>
                  </a:lnTo>
                  <a:lnTo>
                    <a:pt x="53628" y="4543"/>
                  </a:lnTo>
                  <a:lnTo>
                    <a:pt x="53550" y="4047"/>
                  </a:lnTo>
                  <a:lnTo>
                    <a:pt x="53419" y="3551"/>
                  </a:lnTo>
                  <a:lnTo>
                    <a:pt x="53263" y="3081"/>
                  </a:lnTo>
                  <a:lnTo>
                    <a:pt x="53054" y="2637"/>
                  </a:lnTo>
                  <a:lnTo>
                    <a:pt x="52793" y="2219"/>
                  </a:lnTo>
                  <a:lnTo>
                    <a:pt x="52505" y="1854"/>
                  </a:lnTo>
                  <a:lnTo>
                    <a:pt x="52166" y="1488"/>
                  </a:lnTo>
                  <a:lnTo>
                    <a:pt x="51800" y="1149"/>
                  </a:lnTo>
                  <a:lnTo>
                    <a:pt x="51435" y="862"/>
                  </a:lnTo>
                  <a:lnTo>
                    <a:pt x="51017" y="627"/>
                  </a:lnTo>
                  <a:lnTo>
                    <a:pt x="50573" y="392"/>
                  </a:lnTo>
                  <a:lnTo>
                    <a:pt x="50103" y="235"/>
                  </a:lnTo>
                  <a:lnTo>
                    <a:pt x="49607" y="104"/>
                  </a:lnTo>
                  <a:lnTo>
                    <a:pt x="49111" y="26"/>
                  </a:lnTo>
                  <a:lnTo>
                    <a:pt x="485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8194;p116">
              <a:extLst>
                <a:ext uri="{FF2B5EF4-FFF2-40B4-BE49-F238E27FC236}">
                  <a16:creationId xmlns:a16="http://schemas.microsoft.com/office/drawing/2014/main" id="{37FCEC55-4650-1729-30FE-CFA8A98CA941}"/>
                </a:ext>
              </a:extLst>
            </p:cNvPr>
            <p:cNvSpPr/>
            <p:nvPr/>
          </p:nvSpPr>
          <p:spPr>
            <a:xfrm>
              <a:off x="4807675" y="2737375"/>
              <a:ext cx="490875" cy="1048300"/>
            </a:xfrm>
            <a:custGeom>
              <a:avLst/>
              <a:gdLst/>
              <a:ahLst/>
              <a:cxnLst/>
              <a:rect l="l" t="t" r="r" b="b"/>
              <a:pathLst>
                <a:path w="19635" h="41932" extrusionOk="0">
                  <a:moveTo>
                    <a:pt x="17598" y="1"/>
                  </a:moveTo>
                  <a:lnTo>
                    <a:pt x="17389" y="27"/>
                  </a:lnTo>
                  <a:lnTo>
                    <a:pt x="17206" y="79"/>
                  </a:lnTo>
                  <a:lnTo>
                    <a:pt x="17023" y="158"/>
                  </a:lnTo>
                  <a:lnTo>
                    <a:pt x="16814" y="262"/>
                  </a:lnTo>
                  <a:lnTo>
                    <a:pt x="16632" y="419"/>
                  </a:lnTo>
                  <a:lnTo>
                    <a:pt x="16475" y="575"/>
                  </a:lnTo>
                  <a:lnTo>
                    <a:pt x="16292" y="758"/>
                  </a:lnTo>
                  <a:lnTo>
                    <a:pt x="16110" y="967"/>
                  </a:lnTo>
                  <a:lnTo>
                    <a:pt x="15796" y="1437"/>
                  </a:lnTo>
                  <a:lnTo>
                    <a:pt x="15483" y="2011"/>
                  </a:lnTo>
                  <a:lnTo>
                    <a:pt x="15170" y="2638"/>
                  </a:lnTo>
                  <a:lnTo>
                    <a:pt x="14882" y="3343"/>
                  </a:lnTo>
                  <a:lnTo>
                    <a:pt x="14621" y="4100"/>
                  </a:lnTo>
                  <a:lnTo>
                    <a:pt x="14360" y="4909"/>
                  </a:lnTo>
                  <a:lnTo>
                    <a:pt x="14125" y="5745"/>
                  </a:lnTo>
                  <a:lnTo>
                    <a:pt x="13890" y="6659"/>
                  </a:lnTo>
                  <a:lnTo>
                    <a:pt x="13681" y="7573"/>
                  </a:lnTo>
                  <a:lnTo>
                    <a:pt x="13473" y="8512"/>
                  </a:lnTo>
                  <a:lnTo>
                    <a:pt x="13081" y="10445"/>
                  </a:lnTo>
                  <a:lnTo>
                    <a:pt x="12768" y="12403"/>
                  </a:lnTo>
                  <a:lnTo>
                    <a:pt x="12480" y="14283"/>
                  </a:lnTo>
                  <a:lnTo>
                    <a:pt x="12219" y="16058"/>
                  </a:lnTo>
                  <a:lnTo>
                    <a:pt x="12037" y="17677"/>
                  </a:lnTo>
                  <a:lnTo>
                    <a:pt x="11723" y="20183"/>
                  </a:lnTo>
                  <a:lnTo>
                    <a:pt x="11645" y="20966"/>
                  </a:lnTo>
                  <a:lnTo>
                    <a:pt x="11567" y="21358"/>
                  </a:lnTo>
                  <a:lnTo>
                    <a:pt x="11384" y="21697"/>
                  </a:lnTo>
                  <a:lnTo>
                    <a:pt x="10992" y="22376"/>
                  </a:lnTo>
                  <a:lnTo>
                    <a:pt x="9635" y="24569"/>
                  </a:lnTo>
                  <a:lnTo>
                    <a:pt x="7781" y="27494"/>
                  </a:lnTo>
                  <a:lnTo>
                    <a:pt x="5666" y="30757"/>
                  </a:lnTo>
                  <a:lnTo>
                    <a:pt x="1750" y="36815"/>
                  </a:lnTo>
                  <a:lnTo>
                    <a:pt x="0" y="39530"/>
                  </a:lnTo>
                  <a:lnTo>
                    <a:pt x="2298" y="41932"/>
                  </a:lnTo>
                  <a:lnTo>
                    <a:pt x="2977" y="41279"/>
                  </a:lnTo>
                  <a:lnTo>
                    <a:pt x="4752" y="39556"/>
                  </a:lnTo>
                  <a:lnTo>
                    <a:pt x="5927" y="38381"/>
                  </a:lnTo>
                  <a:lnTo>
                    <a:pt x="7259" y="37023"/>
                  </a:lnTo>
                  <a:lnTo>
                    <a:pt x="8669" y="35535"/>
                  </a:lnTo>
                  <a:lnTo>
                    <a:pt x="10131" y="33943"/>
                  </a:lnTo>
                  <a:lnTo>
                    <a:pt x="11619" y="32298"/>
                  </a:lnTo>
                  <a:lnTo>
                    <a:pt x="13055" y="30627"/>
                  </a:lnTo>
                  <a:lnTo>
                    <a:pt x="13734" y="29791"/>
                  </a:lnTo>
                  <a:lnTo>
                    <a:pt x="14386" y="28956"/>
                  </a:lnTo>
                  <a:lnTo>
                    <a:pt x="15039" y="28146"/>
                  </a:lnTo>
                  <a:lnTo>
                    <a:pt x="15613" y="27337"/>
                  </a:lnTo>
                  <a:lnTo>
                    <a:pt x="16162" y="26554"/>
                  </a:lnTo>
                  <a:lnTo>
                    <a:pt x="16684" y="25797"/>
                  </a:lnTo>
                  <a:lnTo>
                    <a:pt x="17128" y="25066"/>
                  </a:lnTo>
                  <a:lnTo>
                    <a:pt x="17519" y="24361"/>
                  </a:lnTo>
                  <a:lnTo>
                    <a:pt x="17833" y="23708"/>
                  </a:lnTo>
                  <a:lnTo>
                    <a:pt x="18068" y="23081"/>
                  </a:lnTo>
                  <a:lnTo>
                    <a:pt x="18172" y="22794"/>
                  </a:lnTo>
                  <a:lnTo>
                    <a:pt x="18250" y="22507"/>
                  </a:lnTo>
                  <a:lnTo>
                    <a:pt x="18303" y="22246"/>
                  </a:lnTo>
                  <a:lnTo>
                    <a:pt x="18329" y="21985"/>
                  </a:lnTo>
                  <a:lnTo>
                    <a:pt x="18616" y="19504"/>
                  </a:lnTo>
                  <a:lnTo>
                    <a:pt x="18955" y="16267"/>
                  </a:lnTo>
                  <a:lnTo>
                    <a:pt x="19138" y="14465"/>
                  </a:lnTo>
                  <a:lnTo>
                    <a:pt x="19321" y="12612"/>
                  </a:lnTo>
                  <a:lnTo>
                    <a:pt x="19478" y="10758"/>
                  </a:lnTo>
                  <a:lnTo>
                    <a:pt x="19582" y="8904"/>
                  </a:lnTo>
                  <a:lnTo>
                    <a:pt x="19634" y="7103"/>
                  </a:lnTo>
                  <a:lnTo>
                    <a:pt x="19634" y="6241"/>
                  </a:lnTo>
                  <a:lnTo>
                    <a:pt x="19608" y="5432"/>
                  </a:lnTo>
                  <a:lnTo>
                    <a:pt x="19582" y="4648"/>
                  </a:lnTo>
                  <a:lnTo>
                    <a:pt x="19530" y="3891"/>
                  </a:lnTo>
                  <a:lnTo>
                    <a:pt x="19478" y="3212"/>
                  </a:lnTo>
                  <a:lnTo>
                    <a:pt x="19373" y="2560"/>
                  </a:lnTo>
                  <a:lnTo>
                    <a:pt x="19243" y="1985"/>
                  </a:lnTo>
                  <a:lnTo>
                    <a:pt x="19112" y="1463"/>
                  </a:lnTo>
                  <a:lnTo>
                    <a:pt x="18929" y="1019"/>
                  </a:lnTo>
                  <a:lnTo>
                    <a:pt x="18825" y="810"/>
                  </a:lnTo>
                  <a:lnTo>
                    <a:pt x="18720" y="628"/>
                  </a:lnTo>
                  <a:lnTo>
                    <a:pt x="18616" y="471"/>
                  </a:lnTo>
                  <a:lnTo>
                    <a:pt x="18485" y="340"/>
                  </a:lnTo>
                  <a:lnTo>
                    <a:pt x="18355" y="236"/>
                  </a:lnTo>
                  <a:lnTo>
                    <a:pt x="18224" y="132"/>
                  </a:lnTo>
                  <a:lnTo>
                    <a:pt x="18094" y="53"/>
                  </a:lnTo>
                  <a:lnTo>
                    <a:pt x="17937" y="27"/>
                  </a:lnTo>
                  <a:lnTo>
                    <a:pt x="17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8195;p116">
              <a:extLst>
                <a:ext uri="{FF2B5EF4-FFF2-40B4-BE49-F238E27FC236}">
                  <a16:creationId xmlns:a16="http://schemas.microsoft.com/office/drawing/2014/main" id="{39D91104-AED5-F63E-B5FB-02F691C1E3C3}"/>
                </a:ext>
              </a:extLst>
            </p:cNvPr>
            <p:cNvSpPr/>
            <p:nvPr/>
          </p:nvSpPr>
          <p:spPr>
            <a:xfrm>
              <a:off x="4807675" y="2737375"/>
              <a:ext cx="490875" cy="1048300"/>
            </a:xfrm>
            <a:custGeom>
              <a:avLst/>
              <a:gdLst/>
              <a:ahLst/>
              <a:cxnLst/>
              <a:rect l="l" t="t" r="r" b="b"/>
              <a:pathLst>
                <a:path w="19635" h="41932" fill="none" extrusionOk="0">
                  <a:moveTo>
                    <a:pt x="17598" y="1"/>
                  </a:moveTo>
                  <a:lnTo>
                    <a:pt x="17598" y="1"/>
                  </a:lnTo>
                  <a:lnTo>
                    <a:pt x="17389" y="27"/>
                  </a:lnTo>
                  <a:lnTo>
                    <a:pt x="17206" y="79"/>
                  </a:lnTo>
                  <a:lnTo>
                    <a:pt x="17023" y="158"/>
                  </a:lnTo>
                  <a:lnTo>
                    <a:pt x="16814" y="262"/>
                  </a:lnTo>
                  <a:lnTo>
                    <a:pt x="16632" y="419"/>
                  </a:lnTo>
                  <a:lnTo>
                    <a:pt x="16475" y="575"/>
                  </a:lnTo>
                  <a:lnTo>
                    <a:pt x="16292" y="758"/>
                  </a:lnTo>
                  <a:lnTo>
                    <a:pt x="16110" y="967"/>
                  </a:lnTo>
                  <a:lnTo>
                    <a:pt x="15796" y="1437"/>
                  </a:lnTo>
                  <a:lnTo>
                    <a:pt x="15483" y="2011"/>
                  </a:lnTo>
                  <a:lnTo>
                    <a:pt x="15170" y="2638"/>
                  </a:lnTo>
                  <a:lnTo>
                    <a:pt x="14882" y="3343"/>
                  </a:lnTo>
                  <a:lnTo>
                    <a:pt x="14621" y="4100"/>
                  </a:lnTo>
                  <a:lnTo>
                    <a:pt x="14360" y="4909"/>
                  </a:lnTo>
                  <a:lnTo>
                    <a:pt x="14125" y="5745"/>
                  </a:lnTo>
                  <a:lnTo>
                    <a:pt x="13890" y="6659"/>
                  </a:lnTo>
                  <a:lnTo>
                    <a:pt x="13681" y="7573"/>
                  </a:lnTo>
                  <a:lnTo>
                    <a:pt x="13473" y="8512"/>
                  </a:lnTo>
                  <a:lnTo>
                    <a:pt x="13081" y="10445"/>
                  </a:lnTo>
                  <a:lnTo>
                    <a:pt x="12768" y="12403"/>
                  </a:lnTo>
                  <a:lnTo>
                    <a:pt x="12480" y="14283"/>
                  </a:lnTo>
                  <a:lnTo>
                    <a:pt x="12219" y="16058"/>
                  </a:lnTo>
                  <a:lnTo>
                    <a:pt x="12037" y="17677"/>
                  </a:lnTo>
                  <a:lnTo>
                    <a:pt x="11723" y="20183"/>
                  </a:lnTo>
                  <a:lnTo>
                    <a:pt x="11645" y="20966"/>
                  </a:lnTo>
                  <a:lnTo>
                    <a:pt x="11567" y="21358"/>
                  </a:lnTo>
                  <a:lnTo>
                    <a:pt x="11567" y="21358"/>
                  </a:lnTo>
                  <a:lnTo>
                    <a:pt x="11384" y="21697"/>
                  </a:lnTo>
                  <a:lnTo>
                    <a:pt x="10992" y="22376"/>
                  </a:lnTo>
                  <a:lnTo>
                    <a:pt x="9635" y="24569"/>
                  </a:lnTo>
                  <a:lnTo>
                    <a:pt x="7781" y="27494"/>
                  </a:lnTo>
                  <a:lnTo>
                    <a:pt x="5666" y="30757"/>
                  </a:lnTo>
                  <a:lnTo>
                    <a:pt x="1750" y="36815"/>
                  </a:lnTo>
                  <a:lnTo>
                    <a:pt x="0" y="39530"/>
                  </a:lnTo>
                  <a:lnTo>
                    <a:pt x="2298" y="41932"/>
                  </a:lnTo>
                  <a:lnTo>
                    <a:pt x="2298" y="41932"/>
                  </a:lnTo>
                  <a:lnTo>
                    <a:pt x="2977" y="41279"/>
                  </a:lnTo>
                  <a:lnTo>
                    <a:pt x="4752" y="39556"/>
                  </a:lnTo>
                  <a:lnTo>
                    <a:pt x="5927" y="38381"/>
                  </a:lnTo>
                  <a:lnTo>
                    <a:pt x="7259" y="37023"/>
                  </a:lnTo>
                  <a:lnTo>
                    <a:pt x="8669" y="35535"/>
                  </a:lnTo>
                  <a:lnTo>
                    <a:pt x="10131" y="33943"/>
                  </a:lnTo>
                  <a:lnTo>
                    <a:pt x="11619" y="32298"/>
                  </a:lnTo>
                  <a:lnTo>
                    <a:pt x="13055" y="30627"/>
                  </a:lnTo>
                  <a:lnTo>
                    <a:pt x="13734" y="29791"/>
                  </a:lnTo>
                  <a:lnTo>
                    <a:pt x="14386" y="28956"/>
                  </a:lnTo>
                  <a:lnTo>
                    <a:pt x="15039" y="28146"/>
                  </a:lnTo>
                  <a:lnTo>
                    <a:pt x="15613" y="27337"/>
                  </a:lnTo>
                  <a:lnTo>
                    <a:pt x="16162" y="26554"/>
                  </a:lnTo>
                  <a:lnTo>
                    <a:pt x="16684" y="25797"/>
                  </a:lnTo>
                  <a:lnTo>
                    <a:pt x="17128" y="25066"/>
                  </a:lnTo>
                  <a:lnTo>
                    <a:pt x="17519" y="24361"/>
                  </a:lnTo>
                  <a:lnTo>
                    <a:pt x="17833" y="23708"/>
                  </a:lnTo>
                  <a:lnTo>
                    <a:pt x="18068" y="23081"/>
                  </a:lnTo>
                  <a:lnTo>
                    <a:pt x="18172" y="22794"/>
                  </a:lnTo>
                  <a:lnTo>
                    <a:pt x="18250" y="22507"/>
                  </a:lnTo>
                  <a:lnTo>
                    <a:pt x="18303" y="22246"/>
                  </a:lnTo>
                  <a:lnTo>
                    <a:pt x="18329" y="21985"/>
                  </a:lnTo>
                  <a:lnTo>
                    <a:pt x="18329" y="21985"/>
                  </a:lnTo>
                  <a:lnTo>
                    <a:pt x="18616" y="19504"/>
                  </a:lnTo>
                  <a:lnTo>
                    <a:pt x="18955" y="16267"/>
                  </a:lnTo>
                  <a:lnTo>
                    <a:pt x="19138" y="14465"/>
                  </a:lnTo>
                  <a:lnTo>
                    <a:pt x="19321" y="12612"/>
                  </a:lnTo>
                  <a:lnTo>
                    <a:pt x="19478" y="10758"/>
                  </a:lnTo>
                  <a:lnTo>
                    <a:pt x="19582" y="8904"/>
                  </a:lnTo>
                  <a:lnTo>
                    <a:pt x="19634" y="7103"/>
                  </a:lnTo>
                  <a:lnTo>
                    <a:pt x="19634" y="6241"/>
                  </a:lnTo>
                  <a:lnTo>
                    <a:pt x="19608" y="5432"/>
                  </a:lnTo>
                  <a:lnTo>
                    <a:pt x="19582" y="4648"/>
                  </a:lnTo>
                  <a:lnTo>
                    <a:pt x="19530" y="3891"/>
                  </a:lnTo>
                  <a:lnTo>
                    <a:pt x="19478" y="3212"/>
                  </a:lnTo>
                  <a:lnTo>
                    <a:pt x="19373" y="2560"/>
                  </a:lnTo>
                  <a:lnTo>
                    <a:pt x="19243" y="1985"/>
                  </a:lnTo>
                  <a:lnTo>
                    <a:pt x="19112" y="1463"/>
                  </a:lnTo>
                  <a:lnTo>
                    <a:pt x="18929" y="1019"/>
                  </a:lnTo>
                  <a:lnTo>
                    <a:pt x="18825" y="810"/>
                  </a:lnTo>
                  <a:lnTo>
                    <a:pt x="18720" y="628"/>
                  </a:lnTo>
                  <a:lnTo>
                    <a:pt x="18616" y="471"/>
                  </a:lnTo>
                  <a:lnTo>
                    <a:pt x="18485" y="340"/>
                  </a:lnTo>
                  <a:lnTo>
                    <a:pt x="18355" y="236"/>
                  </a:lnTo>
                  <a:lnTo>
                    <a:pt x="18224" y="132"/>
                  </a:lnTo>
                  <a:lnTo>
                    <a:pt x="18094" y="53"/>
                  </a:lnTo>
                  <a:lnTo>
                    <a:pt x="17937" y="27"/>
                  </a:lnTo>
                  <a:lnTo>
                    <a:pt x="17754" y="1"/>
                  </a:lnTo>
                  <a:lnTo>
                    <a:pt x="17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8196;p116">
              <a:extLst>
                <a:ext uri="{FF2B5EF4-FFF2-40B4-BE49-F238E27FC236}">
                  <a16:creationId xmlns:a16="http://schemas.microsoft.com/office/drawing/2014/main" id="{0CA86C29-8F95-6BA1-4409-F156CDABB543}"/>
                </a:ext>
              </a:extLst>
            </p:cNvPr>
            <p:cNvSpPr/>
            <p:nvPr/>
          </p:nvSpPr>
          <p:spPr>
            <a:xfrm>
              <a:off x="5207800" y="3369225"/>
              <a:ext cx="24825" cy="37875"/>
            </a:xfrm>
            <a:custGeom>
              <a:avLst/>
              <a:gdLst/>
              <a:ahLst/>
              <a:cxnLst/>
              <a:rect l="l" t="t" r="r" b="b"/>
              <a:pathLst>
                <a:path w="993" h="1515" extrusionOk="0">
                  <a:moveTo>
                    <a:pt x="992" y="0"/>
                  </a:moveTo>
                  <a:lnTo>
                    <a:pt x="992" y="0"/>
                  </a:lnTo>
                  <a:lnTo>
                    <a:pt x="522" y="758"/>
                  </a:lnTo>
                  <a:lnTo>
                    <a:pt x="0" y="1515"/>
                  </a:lnTo>
                  <a:lnTo>
                    <a:pt x="0" y="1515"/>
                  </a:lnTo>
                  <a:lnTo>
                    <a:pt x="522" y="758"/>
                  </a:lnTo>
                  <a:lnTo>
                    <a:pt x="992" y="0"/>
                  </a:lnTo>
                  <a:lnTo>
                    <a:pt x="992" y="0"/>
                  </a:lnTo>
                  <a:lnTo>
                    <a:pt x="99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8197;p116">
              <a:extLst>
                <a:ext uri="{FF2B5EF4-FFF2-40B4-BE49-F238E27FC236}">
                  <a16:creationId xmlns:a16="http://schemas.microsoft.com/office/drawing/2014/main" id="{115DCBD8-3AFD-75C4-B680-C5CC0B61C414}"/>
                </a:ext>
              </a:extLst>
            </p:cNvPr>
            <p:cNvSpPr/>
            <p:nvPr/>
          </p:nvSpPr>
          <p:spPr>
            <a:xfrm>
              <a:off x="5207800" y="3369225"/>
              <a:ext cx="24825" cy="37875"/>
            </a:xfrm>
            <a:custGeom>
              <a:avLst/>
              <a:gdLst/>
              <a:ahLst/>
              <a:cxnLst/>
              <a:rect l="l" t="t" r="r" b="b"/>
              <a:pathLst>
                <a:path w="993" h="1515" fill="none" extrusionOk="0">
                  <a:moveTo>
                    <a:pt x="992" y="0"/>
                  </a:moveTo>
                  <a:lnTo>
                    <a:pt x="992" y="0"/>
                  </a:lnTo>
                  <a:lnTo>
                    <a:pt x="522" y="758"/>
                  </a:lnTo>
                  <a:lnTo>
                    <a:pt x="0" y="1515"/>
                  </a:lnTo>
                  <a:lnTo>
                    <a:pt x="0" y="1515"/>
                  </a:lnTo>
                  <a:lnTo>
                    <a:pt x="522" y="758"/>
                  </a:lnTo>
                  <a:lnTo>
                    <a:pt x="992" y="0"/>
                  </a:lnTo>
                  <a:lnTo>
                    <a:pt x="992" y="0"/>
                  </a:lnTo>
                  <a:lnTo>
                    <a:pt x="9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8198;p116">
              <a:extLst>
                <a:ext uri="{FF2B5EF4-FFF2-40B4-BE49-F238E27FC236}">
                  <a16:creationId xmlns:a16="http://schemas.microsoft.com/office/drawing/2014/main" id="{000C0E0E-BC6E-32CA-3E97-083524BF17DE}"/>
                </a:ext>
              </a:extLst>
            </p:cNvPr>
            <p:cNvSpPr/>
            <p:nvPr/>
          </p:nvSpPr>
          <p:spPr>
            <a:xfrm>
              <a:off x="5146425" y="2939725"/>
              <a:ext cx="86200" cy="516325"/>
            </a:xfrm>
            <a:custGeom>
              <a:avLst/>
              <a:gdLst/>
              <a:ahLst/>
              <a:cxnLst/>
              <a:rect l="l" t="t" r="r" b="b"/>
              <a:pathLst>
                <a:path w="3448" h="20653" extrusionOk="0">
                  <a:moveTo>
                    <a:pt x="2638" y="1"/>
                  </a:moveTo>
                  <a:lnTo>
                    <a:pt x="2429" y="627"/>
                  </a:lnTo>
                  <a:lnTo>
                    <a:pt x="1959" y="2324"/>
                  </a:lnTo>
                  <a:lnTo>
                    <a:pt x="1646" y="3499"/>
                  </a:lnTo>
                  <a:lnTo>
                    <a:pt x="1332" y="4831"/>
                  </a:lnTo>
                  <a:lnTo>
                    <a:pt x="993" y="6319"/>
                  </a:lnTo>
                  <a:lnTo>
                    <a:pt x="680" y="7912"/>
                  </a:lnTo>
                  <a:lnTo>
                    <a:pt x="419" y="9583"/>
                  </a:lnTo>
                  <a:lnTo>
                    <a:pt x="314" y="10444"/>
                  </a:lnTo>
                  <a:lnTo>
                    <a:pt x="210" y="11306"/>
                  </a:lnTo>
                  <a:lnTo>
                    <a:pt x="105" y="12167"/>
                  </a:lnTo>
                  <a:lnTo>
                    <a:pt x="53" y="13029"/>
                  </a:lnTo>
                  <a:lnTo>
                    <a:pt x="1" y="13865"/>
                  </a:lnTo>
                  <a:lnTo>
                    <a:pt x="1" y="14726"/>
                  </a:lnTo>
                  <a:lnTo>
                    <a:pt x="1" y="15562"/>
                  </a:lnTo>
                  <a:lnTo>
                    <a:pt x="27" y="16371"/>
                  </a:lnTo>
                  <a:lnTo>
                    <a:pt x="105" y="17154"/>
                  </a:lnTo>
                  <a:lnTo>
                    <a:pt x="210" y="17938"/>
                  </a:lnTo>
                  <a:lnTo>
                    <a:pt x="340" y="18669"/>
                  </a:lnTo>
                  <a:lnTo>
                    <a:pt x="523" y="19374"/>
                  </a:lnTo>
                  <a:lnTo>
                    <a:pt x="758" y="20026"/>
                  </a:lnTo>
                  <a:lnTo>
                    <a:pt x="993" y="20653"/>
                  </a:lnTo>
                  <a:lnTo>
                    <a:pt x="1750" y="19661"/>
                  </a:lnTo>
                  <a:lnTo>
                    <a:pt x="2455" y="18695"/>
                  </a:lnTo>
                  <a:lnTo>
                    <a:pt x="2977" y="17938"/>
                  </a:lnTo>
                  <a:lnTo>
                    <a:pt x="3447" y="17180"/>
                  </a:lnTo>
                  <a:lnTo>
                    <a:pt x="3238" y="15797"/>
                  </a:lnTo>
                  <a:lnTo>
                    <a:pt x="3056" y="14465"/>
                  </a:lnTo>
                  <a:lnTo>
                    <a:pt x="2899" y="13160"/>
                  </a:lnTo>
                  <a:lnTo>
                    <a:pt x="2768" y="11880"/>
                  </a:lnTo>
                  <a:lnTo>
                    <a:pt x="2690" y="10653"/>
                  </a:lnTo>
                  <a:lnTo>
                    <a:pt x="2612" y="9478"/>
                  </a:lnTo>
                  <a:lnTo>
                    <a:pt x="2533" y="8329"/>
                  </a:lnTo>
                  <a:lnTo>
                    <a:pt x="2507" y="7207"/>
                  </a:lnTo>
                  <a:lnTo>
                    <a:pt x="2455" y="5144"/>
                  </a:lnTo>
                  <a:lnTo>
                    <a:pt x="2481" y="3238"/>
                  </a:lnTo>
                  <a:lnTo>
                    <a:pt x="2560" y="1541"/>
                  </a:lnTo>
                  <a:lnTo>
                    <a:pt x="2638" y="27"/>
                  </a:lnTo>
                  <a:lnTo>
                    <a:pt x="26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8199;p116">
              <a:extLst>
                <a:ext uri="{FF2B5EF4-FFF2-40B4-BE49-F238E27FC236}">
                  <a16:creationId xmlns:a16="http://schemas.microsoft.com/office/drawing/2014/main" id="{2D924589-9097-5793-A290-5D3286F654A6}"/>
                </a:ext>
              </a:extLst>
            </p:cNvPr>
            <p:cNvSpPr/>
            <p:nvPr/>
          </p:nvSpPr>
          <p:spPr>
            <a:xfrm>
              <a:off x="5146425" y="2939725"/>
              <a:ext cx="86200" cy="516325"/>
            </a:xfrm>
            <a:custGeom>
              <a:avLst/>
              <a:gdLst/>
              <a:ahLst/>
              <a:cxnLst/>
              <a:rect l="l" t="t" r="r" b="b"/>
              <a:pathLst>
                <a:path w="3448" h="20653" fill="none" extrusionOk="0">
                  <a:moveTo>
                    <a:pt x="2638" y="1"/>
                  </a:moveTo>
                  <a:lnTo>
                    <a:pt x="2638" y="1"/>
                  </a:lnTo>
                  <a:lnTo>
                    <a:pt x="2429" y="627"/>
                  </a:lnTo>
                  <a:lnTo>
                    <a:pt x="1959" y="2324"/>
                  </a:lnTo>
                  <a:lnTo>
                    <a:pt x="1646" y="3499"/>
                  </a:lnTo>
                  <a:lnTo>
                    <a:pt x="1332" y="4831"/>
                  </a:lnTo>
                  <a:lnTo>
                    <a:pt x="993" y="6319"/>
                  </a:lnTo>
                  <a:lnTo>
                    <a:pt x="680" y="7912"/>
                  </a:lnTo>
                  <a:lnTo>
                    <a:pt x="419" y="9583"/>
                  </a:lnTo>
                  <a:lnTo>
                    <a:pt x="314" y="10444"/>
                  </a:lnTo>
                  <a:lnTo>
                    <a:pt x="210" y="11306"/>
                  </a:lnTo>
                  <a:lnTo>
                    <a:pt x="105" y="12167"/>
                  </a:lnTo>
                  <a:lnTo>
                    <a:pt x="53" y="13029"/>
                  </a:lnTo>
                  <a:lnTo>
                    <a:pt x="1" y="13865"/>
                  </a:lnTo>
                  <a:lnTo>
                    <a:pt x="1" y="14726"/>
                  </a:lnTo>
                  <a:lnTo>
                    <a:pt x="1" y="15562"/>
                  </a:lnTo>
                  <a:lnTo>
                    <a:pt x="27" y="16371"/>
                  </a:lnTo>
                  <a:lnTo>
                    <a:pt x="105" y="17154"/>
                  </a:lnTo>
                  <a:lnTo>
                    <a:pt x="210" y="17938"/>
                  </a:lnTo>
                  <a:lnTo>
                    <a:pt x="340" y="18669"/>
                  </a:lnTo>
                  <a:lnTo>
                    <a:pt x="523" y="19374"/>
                  </a:lnTo>
                  <a:lnTo>
                    <a:pt x="758" y="20026"/>
                  </a:lnTo>
                  <a:lnTo>
                    <a:pt x="993" y="20653"/>
                  </a:lnTo>
                  <a:lnTo>
                    <a:pt x="993" y="20653"/>
                  </a:lnTo>
                  <a:lnTo>
                    <a:pt x="1750" y="19661"/>
                  </a:lnTo>
                  <a:lnTo>
                    <a:pt x="2455" y="18695"/>
                  </a:lnTo>
                  <a:lnTo>
                    <a:pt x="2455" y="18695"/>
                  </a:lnTo>
                  <a:lnTo>
                    <a:pt x="2977" y="17938"/>
                  </a:lnTo>
                  <a:lnTo>
                    <a:pt x="3447" y="17180"/>
                  </a:lnTo>
                  <a:lnTo>
                    <a:pt x="3447" y="17180"/>
                  </a:lnTo>
                  <a:lnTo>
                    <a:pt x="3238" y="15797"/>
                  </a:lnTo>
                  <a:lnTo>
                    <a:pt x="3056" y="14465"/>
                  </a:lnTo>
                  <a:lnTo>
                    <a:pt x="2899" y="13160"/>
                  </a:lnTo>
                  <a:lnTo>
                    <a:pt x="2768" y="11880"/>
                  </a:lnTo>
                  <a:lnTo>
                    <a:pt x="2690" y="10653"/>
                  </a:lnTo>
                  <a:lnTo>
                    <a:pt x="2612" y="9478"/>
                  </a:lnTo>
                  <a:lnTo>
                    <a:pt x="2533" y="8329"/>
                  </a:lnTo>
                  <a:lnTo>
                    <a:pt x="2507" y="7207"/>
                  </a:lnTo>
                  <a:lnTo>
                    <a:pt x="2455" y="5144"/>
                  </a:lnTo>
                  <a:lnTo>
                    <a:pt x="2481" y="3238"/>
                  </a:lnTo>
                  <a:lnTo>
                    <a:pt x="2560" y="1541"/>
                  </a:lnTo>
                  <a:lnTo>
                    <a:pt x="2638" y="27"/>
                  </a:lnTo>
                  <a:lnTo>
                    <a:pt x="2638" y="27"/>
                  </a:lnTo>
                  <a:lnTo>
                    <a:pt x="26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8200;p116">
              <a:extLst>
                <a:ext uri="{FF2B5EF4-FFF2-40B4-BE49-F238E27FC236}">
                  <a16:creationId xmlns:a16="http://schemas.microsoft.com/office/drawing/2014/main" id="{1FA119E4-3506-92C5-B363-E9C8DA4067B7}"/>
                </a:ext>
              </a:extLst>
            </p:cNvPr>
            <p:cNvSpPr/>
            <p:nvPr/>
          </p:nvSpPr>
          <p:spPr>
            <a:xfrm>
              <a:off x="4597500" y="4784975"/>
              <a:ext cx="212150" cy="334875"/>
            </a:xfrm>
            <a:custGeom>
              <a:avLst/>
              <a:gdLst/>
              <a:ahLst/>
              <a:cxnLst/>
              <a:rect l="l" t="t" r="r" b="b"/>
              <a:pathLst>
                <a:path w="8486" h="13395" extrusionOk="0">
                  <a:moveTo>
                    <a:pt x="5327" y="1"/>
                  </a:moveTo>
                  <a:lnTo>
                    <a:pt x="0" y="1175"/>
                  </a:lnTo>
                  <a:lnTo>
                    <a:pt x="2272" y="7650"/>
                  </a:lnTo>
                  <a:lnTo>
                    <a:pt x="4282" y="13394"/>
                  </a:lnTo>
                  <a:lnTo>
                    <a:pt x="8486" y="11723"/>
                  </a:lnTo>
                  <a:lnTo>
                    <a:pt x="6841" y="5614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8201;p116">
              <a:extLst>
                <a:ext uri="{FF2B5EF4-FFF2-40B4-BE49-F238E27FC236}">
                  <a16:creationId xmlns:a16="http://schemas.microsoft.com/office/drawing/2014/main" id="{02EAB310-1D23-694B-83C1-78AF86BC843B}"/>
                </a:ext>
              </a:extLst>
            </p:cNvPr>
            <p:cNvSpPr/>
            <p:nvPr/>
          </p:nvSpPr>
          <p:spPr>
            <a:xfrm>
              <a:off x="4597500" y="4784975"/>
              <a:ext cx="212150" cy="334875"/>
            </a:xfrm>
            <a:custGeom>
              <a:avLst/>
              <a:gdLst/>
              <a:ahLst/>
              <a:cxnLst/>
              <a:rect l="l" t="t" r="r" b="b"/>
              <a:pathLst>
                <a:path w="8486" h="13395" fill="none" extrusionOk="0">
                  <a:moveTo>
                    <a:pt x="4282" y="13394"/>
                  </a:moveTo>
                  <a:lnTo>
                    <a:pt x="8486" y="11723"/>
                  </a:lnTo>
                  <a:lnTo>
                    <a:pt x="6841" y="5614"/>
                  </a:lnTo>
                  <a:lnTo>
                    <a:pt x="5327" y="1"/>
                  </a:lnTo>
                  <a:lnTo>
                    <a:pt x="0" y="1175"/>
                  </a:lnTo>
                  <a:lnTo>
                    <a:pt x="2272" y="7650"/>
                  </a:lnTo>
                  <a:lnTo>
                    <a:pt x="4282" y="1339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8202;p116">
              <a:extLst>
                <a:ext uri="{FF2B5EF4-FFF2-40B4-BE49-F238E27FC236}">
                  <a16:creationId xmlns:a16="http://schemas.microsoft.com/office/drawing/2014/main" id="{69CF25B0-53E3-1CF2-923F-39933EAD4773}"/>
                </a:ext>
              </a:extLst>
            </p:cNvPr>
            <p:cNvSpPr/>
            <p:nvPr/>
          </p:nvSpPr>
          <p:spPr>
            <a:xfrm>
              <a:off x="4748275" y="4850900"/>
              <a:ext cx="20900" cy="77050"/>
            </a:xfrm>
            <a:custGeom>
              <a:avLst/>
              <a:gdLst/>
              <a:ahLst/>
              <a:cxnLst/>
              <a:rect l="l" t="t" r="r" b="b"/>
              <a:pathLst>
                <a:path w="836" h="3082" extrusionOk="0">
                  <a:moveTo>
                    <a:pt x="0" y="1"/>
                  </a:moveTo>
                  <a:lnTo>
                    <a:pt x="836" y="3081"/>
                  </a:lnTo>
                  <a:lnTo>
                    <a:pt x="81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8203;p116">
              <a:extLst>
                <a:ext uri="{FF2B5EF4-FFF2-40B4-BE49-F238E27FC236}">
                  <a16:creationId xmlns:a16="http://schemas.microsoft.com/office/drawing/2014/main" id="{F4CD3AE7-BBEE-2A91-23D3-E64B7767817F}"/>
                </a:ext>
              </a:extLst>
            </p:cNvPr>
            <p:cNvSpPr/>
            <p:nvPr/>
          </p:nvSpPr>
          <p:spPr>
            <a:xfrm>
              <a:off x="4620350" y="4879625"/>
              <a:ext cx="1325" cy="3275"/>
            </a:xfrm>
            <a:custGeom>
              <a:avLst/>
              <a:gdLst/>
              <a:ahLst/>
              <a:cxnLst/>
              <a:rect l="l" t="t" r="r" b="b"/>
              <a:pathLst>
                <a:path w="53" h="13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2" y="1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8204;p116">
              <a:extLst>
                <a:ext uri="{FF2B5EF4-FFF2-40B4-BE49-F238E27FC236}">
                  <a16:creationId xmlns:a16="http://schemas.microsoft.com/office/drawing/2014/main" id="{BF0321AD-363C-B45C-FE18-1A89C81F6D3D}"/>
                </a:ext>
              </a:extLst>
            </p:cNvPr>
            <p:cNvSpPr/>
            <p:nvPr/>
          </p:nvSpPr>
          <p:spPr>
            <a:xfrm>
              <a:off x="4748275" y="4850900"/>
              <a:ext cx="20900" cy="77050"/>
            </a:xfrm>
            <a:custGeom>
              <a:avLst/>
              <a:gdLst/>
              <a:ahLst/>
              <a:cxnLst/>
              <a:rect l="l" t="t" r="r" b="b"/>
              <a:pathLst>
                <a:path w="836" h="3082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810" y="2977"/>
                  </a:lnTo>
                  <a:lnTo>
                    <a:pt x="836" y="3081"/>
                  </a:lnTo>
                  <a:lnTo>
                    <a:pt x="836" y="308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8205;p116">
              <a:extLst>
                <a:ext uri="{FF2B5EF4-FFF2-40B4-BE49-F238E27FC236}">
                  <a16:creationId xmlns:a16="http://schemas.microsoft.com/office/drawing/2014/main" id="{08AF88B2-FD47-D65F-0E93-767CA2D93D56}"/>
                </a:ext>
              </a:extLst>
            </p:cNvPr>
            <p:cNvSpPr/>
            <p:nvPr/>
          </p:nvSpPr>
          <p:spPr>
            <a:xfrm>
              <a:off x="4620350" y="4850900"/>
              <a:ext cx="148825" cy="128625"/>
            </a:xfrm>
            <a:custGeom>
              <a:avLst/>
              <a:gdLst/>
              <a:ahLst/>
              <a:cxnLst/>
              <a:rect l="l" t="t" r="r" b="b"/>
              <a:pathLst>
                <a:path w="5953" h="5145" extrusionOk="0">
                  <a:moveTo>
                    <a:pt x="5117" y="1"/>
                  </a:moveTo>
                  <a:lnTo>
                    <a:pt x="0" y="1149"/>
                  </a:lnTo>
                  <a:lnTo>
                    <a:pt x="52" y="1280"/>
                  </a:lnTo>
                  <a:lnTo>
                    <a:pt x="1410" y="5144"/>
                  </a:lnTo>
                  <a:lnTo>
                    <a:pt x="5953" y="3081"/>
                  </a:lnTo>
                  <a:lnTo>
                    <a:pt x="5927" y="297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8206;p116">
              <a:extLst>
                <a:ext uri="{FF2B5EF4-FFF2-40B4-BE49-F238E27FC236}">
                  <a16:creationId xmlns:a16="http://schemas.microsoft.com/office/drawing/2014/main" id="{CE500B64-5007-642E-7F26-357020A448D6}"/>
                </a:ext>
              </a:extLst>
            </p:cNvPr>
            <p:cNvSpPr/>
            <p:nvPr/>
          </p:nvSpPr>
          <p:spPr>
            <a:xfrm>
              <a:off x="4620350" y="4850900"/>
              <a:ext cx="148825" cy="128625"/>
            </a:xfrm>
            <a:custGeom>
              <a:avLst/>
              <a:gdLst/>
              <a:ahLst/>
              <a:cxnLst/>
              <a:rect l="l" t="t" r="r" b="b"/>
              <a:pathLst>
                <a:path w="5953" h="5145" fill="none" extrusionOk="0">
                  <a:moveTo>
                    <a:pt x="5117" y="1"/>
                  </a:moveTo>
                  <a:lnTo>
                    <a:pt x="0" y="1149"/>
                  </a:lnTo>
                  <a:lnTo>
                    <a:pt x="52" y="1280"/>
                  </a:lnTo>
                  <a:lnTo>
                    <a:pt x="1410" y="5144"/>
                  </a:lnTo>
                  <a:lnTo>
                    <a:pt x="5953" y="3081"/>
                  </a:lnTo>
                  <a:lnTo>
                    <a:pt x="5927" y="2977"/>
                  </a:lnTo>
                  <a:lnTo>
                    <a:pt x="51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8207;p116">
              <a:extLst>
                <a:ext uri="{FF2B5EF4-FFF2-40B4-BE49-F238E27FC236}">
                  <a16:creationId xmlns:a16="http://schemas.microsoft.com/office/drawing/2014/main" id="{94BAD4AF-E22C-0AC7-B2F0-410AB9D76296}"/>
                </a:ext>
              </a:extLst>
            </p:cNvPr>
            <p:cNvSpPr/>
            <p:nvPr/>
          </p:nvSpPr>
          <p:spPr>
            <a:xfrm>
              <a:off x="4307700" y="3698200"/>
              <a:ext cx="1330250" cy="1184700"/>
            </a:xfrm>
            <a:custGeom>
              <a:avLst/>
              <a:gdLst/>
              <a:ahLst/>
              <a:cxnLst/>
              <a:rect l="l" t="t" r="r" b="b"/>
              <a:pathLst>
                <a:path w="53210" h="47388" extrusionOk="0">
                  <a:moveTo>
                    <a:pt x="21279" y="0"/>
                  </a:moveTo>
                  <a:lnTo>
                    <a:pt x="19373" y="26"/>
                  </a:lnTo>
                  <a:lnTo>
                    <a:pt x="17519" y="105"/>
                  </a:lnTo>
                  <a:lnTo>
                    <a:pt x="15691" y="209"/>
                  </a:lnTo>
                  <a:lnTo>
                    <a:pt x="13916" y="340"/>
                  </a:lnTo>
                  <a:lnTo>
                    <a:pt x="12193" y="522"/>
                  </a:lnTo>
                  <a:lnTo>
                    <a:pt x="10548" y="757"/>
                  </a:lnTo>
                  <a:lnTo>
                    <a:pt x="9765" y="888"/>
                  </a:lnTo>
                  <a:lnTo>
                    <a:pt x="8981" y="1045"/>
                  </a:lnTo>
                  <a:lnTo>
                    <a:pt x="8224" y="1175"/>
                  </a:lnTo>
                  <a:lnTo>
                    <a:pt x="7519" y="1358"/>
                  </a:lnTo>
                  <a:lnTo>
                    <a:pt x="6814" y="1541"/>
                  </a:lnTo>
                  <a:lnTo>
                    <a:pt x="6136" y="1723"/>
                  </a:lnTo>
                  <a:lnTo>
                    <a:pt x="5509" y="1932"/>
                  </a:lnTo>
                  <a:lnTo>
                    <a:pt x="4908" y="2167"/>
                  </a:lnTo>
                  <a:lnTo>
                    <a:pt x="4308" y="2402"/>
                  </a:lnTo>
                  <a:lnTo>
                    <a:pt x="3760" y="2663"/>
                  </a:lnTo>
                  <a:lnTo>
                    <a:pt x="3264" y="2924"/>
                  </a:lnTo>
                  <a:lnTo>
                    <a:pt x="2794" y="3212"/>
                  </a:lnTo>
                  <a:lnTo>
                    <a:pt x="2350" y="3525"/>
                  </a:lnTo>
                  <a:lnTo>
                    <a:pt x="1958" y="3890"/>
                  </a:lnTo>
                  <a:lnTo>
                    <a:pt x="1593" y="4282"/>
                  </a:lnTo>
                  <a:lnTo>
                    <a:pt x="1279" y="4726"/>
                  </a:lnTo>
                  <a:lnTo>
                    <a:pt x="992" y="5222"/>
                  </a:lnTo>
                  <a:lnTo>
                    <a:pt x="757" y="5744"/>
                  </a:lnTo>
                  <a:lnTo>
                    <a:pt x="548" y="6293"/>
                  </a:lnTo>
                  <a:lnTo>
                    <a:pt x="366" y="6893"/>
                  </a:lnTo>
                  <a:lnTo>
                    <a:pt x="235" y="7520"/>
                  </a:lnTo>
                  <a:lnTo>
                    <a:pt x="131" y="8172"/>
                  </a:lnTo>
                  <a:lnTo>
                    <a:pt x="52" y="8877"/>
                  </a:lnTo>
                  <a:lnTo>
                    <a:pt x="0" y="9582"/>
                  </a:lnTo>
                  <a:lnTo>
                    <a:pt x="0" y="10339"/>
                  </a:lnTo>
                  <a:lnTo>
                    <a:pt x="0" y="11123"/>
                  </a:lnTo>
                  <a:lnTo>
                    <a:pt x="26" y="11906"/>
                  </a:lnTo>
                  <a:lnTo>
                    <a:pt x="104" y="12741"/>
                  </a:lnTo>
                  <a:lnTo>
                    <a:pt x="183" y="13577"/>
                  </a:lnTo>
                  <a:lnTo>
                    <a:pt x="287" y="14438"/>
                  </a:lnTo>
                  <a:lnTo>
                    <a:pt x="418" y="15326"/>
                  </a:lnTo>
                  <a:lnTo>
                    <a:pt x="574" y="16214"/>
                  </a:lnTo>
                  <a:lnTo>
                    <a:pt x="757" y="17128"/>
                  </a:lnTo>
                  <a:lnTo>
                    <a:pt x="940" y="18042"/>
                  </a:lnTo>
                  <a:lnTo>
                    <a:pt x="1384" y="19921"/>
                  </a:lnTo>
                  <a:lnTo>
                    <a:pt x="1880" y="21827"/>
                  </a:lnTo>
                  <a:lnTo>
                    <a:pt x="2454" y="23759"/>
                  </a:lnTo>
                  <a:lnTo>
                    <a:pt x="3055" y="25691"/>
                  </a:lnTo>
                  <a:lnTo>
                    <a:pt x="3707" y="27623"/>
                  </a:lnTo>
                  <a:lnTo>
                    <a:pt x="4360" y="29556"/>
                  </a:lnTo>
                  <a:lnTo>
                    <a:pt x="5065" y="31435"/>
                  </a:lnTo>
                  <a:lnTo>
                    <a:pt x="5744" y="33263"/>
                  </a:lnTo>
                  <a:lnTo>
                    <a:pt x="6449" y="35038"/>
                  </a:lnTo>
                  <a:lnTo>
                    <a:pt x="7154" y="36762"/>
                  </a:lnTo>
                  <a:lnTo>
                    <a:pt x="7833" y="38380"/>
                  </a:lnTo>
                  <a:lnTo>
                    <a:pt x="9112" y="41357"/>
                  </a:lnTo>
                  <a:lnTo>
                    <a:pt x="10235" y="43837"/>
                  </a:lnTo>
                  <a:lnTo>
                    <a:pt x="11122" y="45743"/>
                  </a:lnTo>
                  <a:lnTo>
                    <a:pt x="11932" y="47388"/>
                  </a:lnTo>
                  <a:lnTo>
                    <a:pt x="17832" y="46082"/>
                  </a:lnTo>
                  <a:lnTo>
                    <a:pt x="17154" y="41357"/>
                  </a:lnTo>
                  <a:lnTo>
                    <a:pt x="16449" y="36501"/>
                  </a:lnTo>
                  <a:lnTo>
                    <a:pt x="15665" y="30887"/>
                  </a:lnTo>
                  <a:lnTo>
                    <a:pt x="14882" y="25221"/>
                  </a:lnTo>
                  <a:lnTo>
                    <a:pt x="14229" y="20156"/>
                  </a:lnTo>
                  <a:lnTo>
                    <a:pt x="13994" y="18094"/>
                  </a:lnTo>
                  <a:lnTo>
                    <a:pt x="13812" y="16449"/>
                  </a:lnTo>
                  <a:lnTo>
                    <a:pt x="13733" y="15300"/>
                  </a:lnTo>
                  <a:lnTo>
                    <a:pt x="13707" y="14935"/>
                  </a:lnTo>
                  <a:lnTo>
                    <a:pt x="13733" y="14752"/>
                  </a:lnTo>
                  <a:lnTo>
                    <a:pt x="13759" y="14700"/>
                  </a:lnTo>
                  <a:lnTo>
                    <a:pt x="13812" y="14647"/>
                  </a:lnTo>
                  <a:lnTo>
                    <a:pt x="13890" y="14621"/>
                  </a:lnTo>
                  <a:lnTo>
                    <a:pt x="14255" y="14621"/>
                  </a:lnTo>
                  <a:lnTo>
                    <a:pt x="14595" y="14673"/>
                  </a:lnTo>
                  <a:lnTo>
                    <a:pt x="15039" y="14778"/>
                  </a:lnTo>
                  <a:lnTo>
                    <a:pt x="15561" y="14908"/>
                  </a:lnTo>
                  <a:lnTo>
                    <a:pt x="16866" y="15300"/>
                  </a:lnTo>
                  <a:lnTo>
                    <a:pt x="20417" y="16423"/>
                  </a:lnTo>
                  <a:lnTo>
                    <a:pt x="22610" y="17102"/>
                  </a:lnTo>
                  <a:lnTo>
                    <a:pt x="25117" y="17833"/>
                  </a:lnTo>
                  <a:lnTo>
                    <a:pt x="27858" y="18590"/>
                  </a:lnTo>
                  <a:lnTo>
                    <a:pt x="29346" y="18981"/>
                  </a:lnTo>
                  <a:lnTo>
                    <a:pt x="30861" y="19347"/>
                  </a:lnTo>
                  <a:lnTo>
                    <a:pt x="32453" y="19712"/>
                  </a:lnTo>
                  <a:lnTo>
                    <a:pt x="34098" y="20078"/>
                  </a:lnTo>
                  <a:lnTo>
                    <a:pt x="35795" y="20417"/>
                  </a:lnTo>
                  <a:lnTo>
                    <a:pt x="37545" y="20757"/>
                  </a:lnTo>
                  <a:lnTo>
                    <a:pt x="39346" y="21070"/>
                  </a:lnTo>
                  <a:lnTo>
                    <a:pt x="41200" y="21357"/>
                  </a:lnTo>
                  <a:lnTo>
                    <a:pt x="43106" y="21618"/>
                  </a:lnTo>
                  <a:lnTo>
                    <a:pt x="45038" y="21853"/>
                  </a:lnTo>
                  <a:lnTo>
                    <a:pt x="47022" y="22062"/>
                  </a:lnTo>
                  <a:lnTo>
                    <a:pt x="49059" y="22245"/>
                  </a:lnTo>
                  <a:lnTo>
                    <a:pt x="51121" y="22376"/>
                  </a:lnTo>
                  <a:lnTo>
                    <a:pt x="53210" y="22454"/>
                  </a:lnTo>
                  <a:lnTo>
                    <a:pt x="47649" y="1723"/>
                  </a:lnTo>
                  <a:lnTo>
                    <a:pt x="46108" y="1515"/>
                  </a:lnTo>
                  <a:lnTo>
                    <a:pt x="44333" y="1306"/>
                  </a:lnTo>
                  <a:lnTo>
                    <a:pt x="42009" y="1071"/>
                  </a:lnTo>
                  <a:lnTo>
                    <a:pt x="39215" y="810"/>
                  </a:lnTo>
                  <a:lnTo>
                    <a:pt x="36030" y="549"/>
                  </a:lnTo>
                  <a:lnTo>
                    <a:pt x="32558" y="314"/>
                  </a:lnTo>
                  <a:lnTo>
                    <a:pt x="30730" y="209"/>
                  </a:lnTo>
                  <a:lnTo>
                    <a:pt x="28876" y="131"/>
                  </a:lnTo>
                  <a:lnTo>
                    <a:pt x="26997" y="52"/>
                  </a:lnTo>
                  <a:lnTo>
                    <a:pt x="25091" y="26"/>
                  </a:lnTo>
                  <a:lnTo>
                    <a:pt x="231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8208;p116">
              <a:extLst>
                <a:ext uri="{FF2B5EF4-FFF2-40B4-BE49-F238E27FC236}">
                  <a16:creationId xmlns:a16="http://schemas.microsoft.com/office/drawing/2014/main" id="{5BFA5153-00B8-EEE4-564A-11879DE4CD44}"/>
                </a:ext>
              </a:extLst>
            </p:cNvPr>
            <p:cNvSpPr/>
            <p:nvPr/>
          </p:nvSpPr>
          <p:spPr>
            <a:xfrm>
              <a:off x="4307700" y="3698200"/>
              <a:ext cx="1330250" cy="1184700"/>
            </a:xfrm>
            <a:custGeom>
              <a:avLst/>
              <a:gdLst/>
              <a:ahLst/>
              <a:cxnLst/>
              <a:rect l="l" t="t" r="r" b="b"/>
              <a:pathLst>
                <a:path w="53210" h="47388" fill="none" extrusionOk="0">
                  <a:moveTo>
                    <a:pt x="47649" y="1723"/>
                  </a:moveTo>
                  <a:lnTo>
                    <a:pt x="47649" y="1723"/>
                  </a:lnTo>
                  <a:lnTo>
                    <a:pt x="46108" y="1515"/>
                  </a:lnTo>
                  <a:lnTo>
                    <a:pt x="44333" y="1306"/>
                  </a:lnTo>
                  <a:lnTo>
                    <a:pt x="42009" y="1071"/>
                  </a:lnTo>
                  <a:lnTo>
                    <a:pt x="39215" y="810"/>
                  </a:lnTo>
                  <a:lnTo>
                    <a:pt x="36030" y="549"/>
                  </a:lnTo>
                  <a:lnTo>
                    <a:pt x="32558" y="314"/>
                  </a:lnTo>
                  <a:lnTo>
                    <a:pt x="30730" y="209"/>
                  </a:lnTo>
                  <a:lnTo>
                    <a:pt x="28876" y="131"/>
                  </a:lnTo>
                  <a:lnTo>
                    <a:pt x="26997" y="52"/>
                  </a:lnTo>
                  <a:lnTo>
                    <a:pt x="25091" y="26"/>
                  </a:lnTo>
                  <a:lnTo>
                    <a:pt x="23185" y="0"/>
                  </a:lnTo>
                  <a:lnTo>
                    <a:pt x="21279" y="0"/>
                  </a:lnTo>
                  <a:lnTo>
                    <a:pt x="19373" y="26"/>
                  </a:lnTo>
                  <a:lnTo>
                    <a:pt x="17519" y="105"/>
                  </a:lnTo>
                  <a:lnTo>
                    <a:pt x="15691" y="209"/>
                  </a:lnTo>
                  <a:lnTo>
                    <a:pt x="13916" y="340"/>
                  </a:lnTo>
                  <a:lnTo>
                    <a:pt x="12193" y="522"/>
                  </a:lnTo>
                  <a:lnTo>
                    <a:pt x="10548" y="757"/>
                  </a:lnTo>
                  <a:lnTo>
                    <a:pt x="9765" y="888"/>
                  </a:lnTo>
                  <a:lnTo>
                    <a:pt x="8981" y="1045"/>
                  </a:lnTo>
                  <a:lnTo>
                    <a:pt x="8224" y="1175"/>
                  </a:lnTo>
                  <a:lnTo>
                    <a:pt x="7519" y="1358"/>
                  </a:lnTo>
                  <a:lnTo>
                    <a:pt x="6814" y="1541"/>
                  </a:lnTo>
                  <a:lnTo>
                    <a:pt x="6136" y="1723"/>
                  </a:lnTo>
                  <a:lnTo>
                    <a:pt x="5509" y="1932"/>
                  </a:lnTo>
                  <a:lnTo>
                    <a:pt x="4908" y="2167"/>
                  </a:lnTo>
                  <a:lnTo>
                    <a:pt x="4308" y="2402"/>
                  </a:lnTo>
                  <a:lnTo>
                    <a:pt x="3760" y="2663"/>
                  </a:lnTo>
                  <a:lnTo>
                    <a:pt x="3264" y="2924"/>
                  </a:lnTo>
                  <a:lnTo>
                    <a:pt x="2794" y="3212"/>
                  </a:lnTo>
                  <a:lnTo>
                    <a:pt x="2794" y="3212"/>
                  </a:lnTo>
                  <a:lnTo>
                    <a:pt x="2350" y="3525"/>
                  </a:lnTo>
                  <a:lnTo>
                    <a:pt x="1958" y="3890"/>
                  </a:lnTo>
                  <a:lnTo>
                    <a:pt x="1593" y="4282"/>
                  </a:lnTo>
                  <a:lnTo>
                    <a:pt x="1279" y="4726"/>
                  </a:lnTo>
                  <a:lnTo>
                    <a:pt x="992" y="5222"/>
                  </a:lnTo>
                  <a:lnTo>
                    <a:pt x="757" y="5744"/>
                  </a:lnTo>
                  <a:lnTo>
                    <a:pt x="548" y="6293"/>
                  </a:lnTo>
                  <a:lnTo>
                    <a:pt x="366" y="6893"/>
                  </a:lnTo>
                  <a:lnTo>
                    <a:pt x="235" y="7520"/>
                  </a:lnTo>
                  <a:lnTo>
                    <a:pt x="131" y="8172"/>
                  </a:lnTo>
                  <a:lnTo>
                    <a:pt x="52" y="8877"/>
                  </a:lnTo>
                  <a:lnTo>
                    <a:pt x="0" y="9582"/>
                  </a:lnTo>
                  <a:lnTo>
                    <a:pt x="0" y="10339"/>
                  </a:lnTo>
                  <a:lnTo>
                    <a:pt x="0" y="11123"/>
                  </a:lnTo>
                  <a:lnTo>
                    <a:pt x="26" y="11906"/>
                  </a:lnTo>
                  <a:lnTo>
                    <a:pt x="104" y="12741"/>
                  </a:lnTo>
                  <a:lnTo>
                    <a:pt x="183" y="13577"/>
                  </a:lnTo>
                  <a:lnTo>
                    <a:pt x="287" y="14438"/>
                  </a:lnTo>
                  <a:lnTo>
                    <a:pt x="418" y="15326"/>
                  </a:lnTo>
                  <a:lnTo>
                    <a:pt x="574" y="16214"/>
                  </a:lnTo>
                  <a:lnTo>
                    <a:pt x="757" y="17128"/>
                  </a:lnTo>
                  <a:lnTo>
                    <a:pt x="940" y="18042"/>
                  </a:lnTo>
                  <a:lnTo>
                    <a:pt x="1384" y="19921"/>
                  </a:lnTo>
                  <a:lnTo>
                    <a:pt x="1880" y="21827"/>
                  </a:lnTo>
                  <a:lnTo>
                    <a:pt x="2454" y="23759"/>
                  </a:lnTo>
                  <a:lnTo>
                    <a:pt x="3055" y="25691"/>
                  </a:lnTo>
                  <a:lnTo>
                    <a:pt x="3707" y="27623"/>
                  </a:lnTo>
                  <a:lnTo>
                    <a:pt x="4360" y="29556"/>
                  </a:lnTo>
                  <a:lnTo>
                    <a:pt x="5065" y="31435"/>
                  </a:lnTo>
                  <a:lnTo>
                    <a:pt x="5744" y="33263"/>
                  </a:lnTo>
                  <a:lnTo>
                    <a:pt x="6449" y="35038"/>
                  </a:lnTo>
                  <a:lnTo>
                    <a:pt x="7154" y="36762"/>
                  </a:lnTo>
                  <a:lnTo>
                    <a:pt x="7833" y="38380"/>
                  </a:lnTo>
                  <a:lnTo>
                    <a:pt x="9112" y="41357"/>
                  </a:lnTo>
                  <a:lnTo>
                    <a:pt x="10235" y="43837"/>
                  </a:lnTo>
                  <a:lnTo>
                    <a:pt x="11122" y="45743"/>
                  </a:lnTo>
                  <a:lnTo>
                    <a:pt x="11932" y="47388"/>
                  </a:lnTo>
                  <a:lnTo>
                    <a:pt x="17832" y="46082"/>
                  </a:lnTo>
                  <a:lnTo>
                    <a:pt x="17832" y="46082"/>
                  </a:lnTo>
                  <a:lnTo>
                    <a:pt x="17154" y="41357"/>
                  </a:lnTo>
                  <a:lnTo>
                    <a:pt x="16449" y="36501"/>
                  </a:lnTo>
                  <a:lnTo>
                    <a:pt x="15665" y="30887"/>
                  </a:lnTo>
                  <a:lnTo>
                    <a:pt x="14882" y="25221"/>
                  </a:lnTo>
                  <a:lnTo>
                    <a:pt x="14229" y="20156"/>
                  </a:lnTo>
                  <a:lnTo>
                    <a:pt x="13994" y="18094"/>
                  </a:lnTo>
                  <a:lnTo>
                    <a:pt x="13812" y="16449"/>
                  </a:lnTo>
                  <a:lnTo>
                    <a:pt x="13733" y="15300"/>
                  </a:lnTo>
                  <a:lnTo>
                    <a:pt x="13707" y="14935"/>
                  </a:lnTo>
                  <a:lnTo>
                    <a:pt x="13733" y="14752"/>
                  </a:lnTo>
                  <a:lnTo>
                    <a:pt x="13733" y="14752"/>
                  </a:lnTo>
                  <a:lnTo>
                    <a:pt x="13759" y="14700"/>
                  </a:lnTo>
                  <a:lnTo>
                    <a:pt x="13812" y="14647"/>
                  </a:lnTo>
                  <a:lnTo>
                    <a:pt x="13890" y="14621"/>
                  </a:lnTo>
                  <a:lnTo>
                    <a:pt x="13994" y="14621"/>
                  </a:lnTo>
                  <a:lnTo>
                    <a:pt x="14255" y="14621"/>
                  </a:lnTo>
                  <a:lnTo>
                    <a:pt x="14595" y="14673"/>
                  </a:lnTo>
                  <a:lnTo>
                    <a:pt x="15039" y="14778"/>
                  </a:lnTo>
                  <a:lnTo>
                    <a:pt x="15561" y="14908"/>
                  </a:lnTo>
                  <a:lnTo>
                    <a:pt x="16866" y="15300"/>
                  </a:lnTo>
                  <a:lnTo>
                    <a:pt x="20417" y="16423"/>
                  </a:lnTo>
                  <a:lnTo>
                    <a:pt x="22610" y="17102"/>
                  </a:lnTo>
                  <a:lnTo>
                    <a:pt x="25117" y="17833"/>
                  </a:lnTo>
                  <a:lnTo>
                    <a:pt x="27858" y="18590"/>
                  </a:lnTo>
                  <a:lnTo>
                    <a:pt x="29346" y="18981"/>
                  </a:lnTo>
                  <a:lnTo>
                    <a:pt x="30861" y="19347"/>
                  </a:lnTo>
                  <a:lnTo>
                    <a:pt x="32453" y="19712"/>
                  </a:lnTo>
                  <a:lnTo>
                    <a:pt x="34098" y="20078"/>
                  </a:lnTo>
                  <a:lnTo>
                    <a:pt x="35795" y="20417"/>
                  </a:lnTo>
                  <a:lnTo>
                    <a:pt x="37545" y="20757"/>
                  </a:lnTo>
                  <a:lnTo>
                    <a:pt x="39346" y="21070"/>
                  </a:lnTo>
                  <a:lnTo>
                    <a:pt x="41200" y="21357"/>
                  </a:lnTo>
                  <a:lnTo>
                    <a:pt x="43106" y="21618"/>
                  </a:lnTo>
                  <a:lnTo>
                    <a:pt x="45038" y="21853"/>
                  </a:lnTo>
                  <a:lnTo>
                    <a:pt x="47022" y="22062"/>
                  </a:lnTo>
                  <a:lnTo>
                    <a:pt x="49059" y="22245"/>
                  </a:lnTo>
                  <a:lnTo>
                    <a:pt x="51121" y="22376"/>
                  </a:lnTo>
                  <a:lnTo>
                    <a:pt x="53210" y="22454"/>
                  </a:lnTo>
                  <a:lnTo>
                    <a:pt x="47649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8209;p116">
              <a:extLst>
                <a:ext uri="{FF2B5EF4-FFF2-40B4-BE49-F238E27FC236}">
                  <a16:creationId xmlns:a16="http://schemas.microsoft.com/office/drawing/2014/main" id="{D0FB7845-4BB7-69BB-3B85-A5FFF755C42F}"/>
                </a:ext>
              </a:extLst>
            </p:cNvPr>
            <p:cNvSpPr/>
            <p:nvPr/>
          </p:nvSpPr>
          <p:spPr>
            <a:xfrm>
              <a:off x="4307700" y="3703425"/>
              <a:ext cx="952975" cy="1179475"/>
            </a:xfrm>
            <a:custGeom>
              <a:avLst/>
              <a:gdLst/>
              <a:ahLst/>
              <a:cxnLst/>
              <a:rect l="l" t="t" r="r" b="b"/>
              <a:pathLst>
                <a:path w="38119" h="47179" extrusionOk="0">
                  <a:moveTo>
                    <a:pt x="30469" y="0"/>
                  </a:moveTo>
                  <a:lnTo>
                    <a:pt x="31983" y="6736"/>
                  </a:lnTo>
                  <a:lnTo>
                    <a:pt x="33263" y="6527"/>
                  </a:lnTo>
                  <a:lnTo>
                    <a:pt x="34438" y="6345"/>
                  </a:lnTo>
                  <a:lnTo>
                    <a:pt x="34751" y="5796"/>
                  </a:lnTo>
                  <a:lnTo>
                    <a:pt x="34908" y="5535"/>
                  </a:lnTo>
                  <a:lnTo>
                    <a:pt x="35064" y="5300"/>
                  </a:lnTo>
                  <a:lnTo>
                    <a:pt x="35247" y="5091"/>
                  </a:lnTo>
                  <a:lnTo>
                    <a:pt x="35404" y="4909"/>
                  </a:lnTo>
                  <a:lnTo>
                    <a:pt x="35560" y="4778"/>
                  </a:lnTo>
                  <a:lnTo>
                    <a:pt x="35717" y="4674"/>
                  </a:lnTo>
                  <a:lnTo>
                    <a:pt x="35978" y="4595"/>
                  </a:lnTo>
                  <a:lnTo>
                    <a:pt x="36265" y="4543"/>
                  </a:lnTo>
                  <a:lnTo>
                    <a:pt x="36631" y="4517"/>
                  </a:lnTo>
                  <a:lnTo>
                    <a:pt x="37022" y="4491"/>
                  </a:lnTo>
                  <a:lnTo>
                    <a:pt x="37806" y="4517"/>
                  </a:lnTo>
                  <a:lnTo>
                    <a:pt x="38119" y="496"/>
                  </a:lnTo>
                  <a:lnTo>
                    <a:pt x="34464" y="235"/>
                  </a:lnTo>
                  <a:lnTo>
                    <a:pt x="32506" y="105"/>
                  </a:lnTo>
                  <a:lnTo>
                    <a:pt x="30469" y="0"/>
                  </a:lnTo>
                  <a:close/>
                  <a:moveTo>
                    <a:pt x="4230" y="2246"/>
                  </a:moveTo>
                  <a:lnTo>
                    <a:pt x="3472" y="2611"/>
                  </a:lnTo>
                  <a:lnTo>
                    <a:pt x="3107" y="2794"/>
                  </a:lnTo>
                  <a:lnTo>
                    <a:pt x="2794" y="3003"/>
                  </a:lnTo>
                  <a:lnTo>
                    <a:pt x="2428" y="3264"/>
                  </a:lnTo>
                  <a:lnTo>
                    <a:pt x="2089" y="3551"/>
                  </a:lnTo>
                  <a:lnTo>
                    <a:pt x="1775" y="3864"/>
                  </a:lnTo>
                  <a:lnTo>
                    <a:pt x="1514" y="4204"/>
                  </a:lnTo>
                  <a:lnTo>
                    <a:pt x="1253" y="4569"/>
                  </a:lnTo>
                  <a:lnTo>
                    <a:pt x="1018" y="4961"/>
                  </a:lnTo>
                  <a:lnTo>
                    <a:pt x="809" y="5379"/>
                  </a:lnTo>
                  <a:lnTo>
                    <a:pt x="627" y="5849"/>
                  </a:lnTo>
                  <a:lnTo>
                    <a:pt x="470" y="6318"/>
                  </a:lnTo>
                  <a:lnTo>
                    <a:pt x="339" y="6815"/>
                  </a:lnTo>
                  <a:lnTo>
                    <a:pt x="235" y="7337"/>
                  </a:lnTo>
                  <a:lnTo>
                    <a:pt x="157" y="7859"/>
                  </a:lnTo>
                  <a:lnTo>
                    <a:pt x="78" y="8433"/>
                  </a:lnTo>
                  <a:lnTo>
                    <a:pt x="26" y="9008"/>
                  </a:lnTo>
                  <a:lnTo>
                    <a:pt x="0" y="9608"/>
                  </a:lnTo>
                  <a:lnTo>
                    <a:pt x="0" y="10235"/>
                  </a:lnTo>
                  <a:lnTo>
                    <a:pt x="0" y="11123"/>
                  </a:lnTo>
                  <a:lnTo>
                    <a:pt x="52" y="12036"/>
                  </a:lnTo>
                  <a:lnTo>
                    <a:pt x="131" y="12976"/>
                  </a:lnTo>
                  <a:lnTo>
                    <a:pt x="261" y="13942"/>
                  </a:lnTo>
                  <a:lnTo>
                    <a:pt x="392" y="14934"/>
                  </a:lnTo>
                  <a:lnTo>
                    <a:pt x="574" y="15953"/>
                  </a:lnTo>
                  <a:lnTo>
                    <a:pt x="783" y="16997"/>
                  </a:lnTo>
                  <a:lnTo>
                    <a:pt x="992" y="18041"/>
                  </a:lnTo>
                  <a:lnTo>
                    <a:pt x="1253" y="19112"/>
                  </a:lnTo>
                  <a:lnTo>
                    <a:pt x="1514" y="20182"/>
                  </a:lnTo>
                  <a:lnTo>
                    <a:pt x="1802" y="21279"/>
                  </a:lnTo>
                  <a:lnTo>
                    <a:pt x="2089" y="22349"/>
                  </a:lnTo>
                  <a:lnTo>
                    <a:pt x="2768" y="24569"/>
                  </a:lnTo>
                  <a:lnTo>
                    <a:pt x="3472" y="26762"/>
                  </a:lnTo>
                  <a:lnTo>
                    <a:pt x="9451" y="19947"/>
                  </a:lnTo>
                  <a:lnTo>
                    <a:pt x="13733" y="15117"/>
                  </a:lnTo>
                  <a:lnTo>
                    <a:pt x="13707" y="14778"/>
                  </a:lnTo>
                  <a:lnTo>
                    <a:pt x="13733" y="14543"/>
                  </a:lnTo>
                  <a:lnTo>
                    <a:pt x="13759" y="14464"/>
                  </a:lnTo>
                  <a:lnTo>
                    <a:pt x="13838" y="14438"/>
                  </a:lnTo>
                  <a:lnTo>
                    <a:pt x="13916" y="14412"/>
                  </a:lnTo>
                  <a:lnTo>
                    <a:pt x="14047" y="14412"/>
                  </a:lnTo>
                  <a:lnTo>
                    <a:pt x="14360" y="14438"/>
                  </a:lnTo>
                  <a:lnTo>
                    <a:pt x="14908" y="13812"/>
                  </a:lnTo>
                  <a:lnTo>
                    <a:pt x="15195" y="13525"/>
                  </a:lnTo>
                  <a:lnTo>
                    <a:pt x="15770" y="13081"/>
                  </a:lnTo>
                  <a:lnTo>
                    <a:pt x="16396" y="12637"/>
                  </a:lnTo>
                  <a:lnTo>
                    <a:pt x="17023" y="12193"/>
                  </a:lnTo>
                  <a:lnTo>
                    <a:pt x="17650" y="11801"/>
                  </a:lnTo>
                  <a:lnTo>
                    <a:pt x="18302" y="11410"/>
                  </a:lnTo>
                  <a:lnTo>
                    <a:pt x="18955" y="11044"/>
                  </a:lnTo>
                  <a:lnTo>
                    <a:pt x="19608" y="10679"/>
                  </a:lnTo>
                  <a:lnTo>
                    <a:pt x="20287" y="10339"/>
                  </a:lnTo>
                  <a:lnTo>
                    <a:pt x="8303" y="10339"/>
                  </a:lnTo>
                  <a:lnTo>
                    <a:pt x="8120" y="10313"/>
                  </a:lnTo>
                  <a:lnTo>
                    <a:pt x="7963" y="10261"/>
                  </a:lnTo>
                  <a:lnTo>
                    <a:pt x="7780" y="10209"/>
                  </a:lnTo>
                  <a:lnTo>
                    <a:pt x="7650" y="10104"/>
                  </a:lnTo>
                  <a:lnTo>
                    <a:pt x="7545" y="10000"/>
                  </a:lnTo>
                  <a:lnTo>
                    <a:pt x="7467" y="9869"/>
                  </a:lnTo>
                  <a:lnTo>
                    <a:pt x="7441" y="9713"/>
                  </a:lnTo>
                  <a:lnTo>
                    <a:pt x="7076" y="9713"/>
                  </a:lnTo>
                  <a:lnTo>
                    <a:pt x="6814" y="9687"/>
                  </a:lnTo>
                  <a:lnTo>
                    <a:pt x="6579" y="9634"/>
                  </a:lnTo>
                  <a:lnTo>
                    <a:pt x="6344" y="9530"/>
                  </a:lnTo>
                  <a:lnTo>
                    <a:pt x="6162" y="9373"/>
                  </a:lnTo>
                  <a:lnTo>
                    <a:pt x="5979" y="9217"/>
                  </a:lnTo>
                  <a:lnTo>
                    <a:pt x="5822" y="9034"/>
                  </a:lnTo>
                  <a:lnTo>
                    <a:pt x="5692" y="8799"/>
                  </a:lnTo>
                  <a:lnTo>
                    <a:pt x="5613" y="8564"/>
                  </a:lnTo>
                  <a:lnTo>
                    <a:pt x="4230" y="2246"/>
                  </a:lnTo>
                  <a:close/>
                  <a:moveTo>
                    <a:pt x="15770" y="31409"/>
                  </a:moveTo>
                  <a:lnTo>
                    <a:pt x="14125" y="33002"/>
                  </a:lnTo>
                  <a:lnTo>
                    <a:pt x="12297" y="34699"/>
                  </a:lnTo>
                  <a:lnTo>
                    <a:pt x="10235" y="36526"/>
                  </a:lnTo>
                  <a:lnTo>
                    <a:pt x="7963" y="38485"/>
                  </a:lnTo>
                  <a:lnTo>
                    <a:pt x="8773" y="40338"/>
                  </a:lnTo>
                  <a:lnTo>
                    <a:pt x="9504" y="42009"/>
                  </a:lnTo>
                  <a:lnTo>
                    <a:pt x="10757" y="44751"/>
                  </a:lnTo>
                  <a:lnTo>
                    <a:pt x="11618" y="46526"/>
                  </a:lnTo>
                  <a:lnTo>
                    <a:pt x="11932" y="47179"/>
                  </a:lnTo>
                  <a:lnTo>
                    <a:pt x="17832" y="45873"/>
                  </a:lnTo>
                  <a:lnTo>
                    <a:pt x="17180" y="41435"/>
                  </a:lnTo>
                  <a:lnTo>
                    <a:pt x="15770" y="31409"/>
                  </a:lnTo>
                  <a:close/>
                </a:path>
              </a:pathLst>
            </a:custGeom>
            <a:solidFill>
              <a:srgbClr val="F9D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8210;p116">
              <a:extLst>
                <a:ext uri="{FF2B5EF4-FFF2-40B4-BE49-F238E27FC236}">
                  <a16:creationId xmlns:a16="http://schemas.microsoft.com/office/drawing/2014/main" id="{D55C2E49-D478-AB2F-866F-92B47A03122E}"/>
                </a:ext>
              </a:extLst>
            </p:cNvPr>
            <p:cNvSpPr/>
            <p:nvPr/>
          </p:nvSpPr>
          <p:spPr>
            <a:xfrm>
              <a:off x="4506775" y="4488650"/>
              <a:ext cx="246750" cy="394250"/>
            </a:xfrm>
            <a:custGeom>
              <a:avLst/>
              <a:gdLst/>
              <a:ahLst/>
              <a:cxnLst/>
              <a:rect l="l" t="t" r="r" b="b"/>
              <a:pathLst>
                <a:path w="9870" h="15770" fill="none" extrusionOk="0">
                  <a:moveTo>
                    <a:pt x="7807" y="0"/>
                  </a:moveTo>
                  <a:lnTo>
                    <a:pt x="7807" y="0"/>
                  </a:lnTo>
                  <a:lnTo>
                    <a:pt x="6162" y="1593"/>
                  </a:lnTo>
                  <a:lnTo>
                    <a:pt x="4334" y="3290"/>
                  </a:lnTo>
                  <a:lnTo>
                    <a:pt x="2272" y="5117"/>
                  </a:lnTo>
                  <a:lnTo>
                    <a:pt x="0" y="7076"/>
                  </a:lnTo>
                  <a:lnTo>
                    <a:pt x="0" y="7076"/>
                  </a:lnTo>
                  <a:lnTo>
                    <a:pt x="810" y="8929"/>
                  </a:lnTo>
                  <a:lnTo>
                    <a:pt x="1541" y="10600"/>
                  </a:lnTo>
                  <a:lnTo>
                    <a:pt x="2794" y="13342"/>
                  </a:lnTo>
                  <a:lnTo>
                    <a:pt x="3655" y="15117"/>
                  </a:lnTo>
                  <a:lnTo>
                    <a:pt x="3969" y="15770"/>
                  </a:lnTo>
                  <a:lnTo>
                    <a:pt x="9869" y="14464"/>
                  </a:lnTo>
                  <a:lnTo>
                    <a:pt x="9869" y="14464"/>
                  </a:lnTo>
                  <a:lnTo>
                    <a:pt x="9217" y="10026"/>
                  </a:lnTo>
                  <a:lnTo>
                    <a:pt x="78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8211;p116">
              <a:extLst>
                <a:ext uri="{FF2B5EF4-FFF2-40B4-BE49-F238E27FC236}">
                  <a16:creationId xmlns:a16="http://schemas.microsoft.com/office/drawing/2014/main" id="{272BB3FC-6D66-B5EC-6C9B-D43928A62EF2}"/>
                </a:ext>
              </a:extLst>
            </p:cNvPr>
            <p:cNvSpPr/>
            <p:nvPr/>
          </p:nvSpPr>
          <p:spPr>
            <a:xfrm>
              <a:off x="4307700" y="3759550"/>
              <a:ext cx="507175" cy="612925"/>
            </a:xfrm>
            <a:custGeom>
              <a:avLst/>
              <a:gdLst/>
              <a:ahLst/>
              <a:cxnLst/>
              <a:rect l="l" t="t" r="r" b="b"/>
              <a:pathLst>
                <a:path w="20287" h="24517" fill="none" extrusionOk="0">
                  <a:moveTo>
                    <a:pt x="4230" y="1"/>
                  </a:moveTo>
                  <a:lnTo>
                    <a:pt x="4230" y="1"/>
                  </a:lnTo>
                  <a:lnTo>
                    <a:pt x="3472" y="366"/>
                  </a:lnTo>
                  <a:lnTo>
                    <a:pt x="3107" y="549"/>
                  </a:lnTo>
                  <a:lnTo>
                    <a:pt x="2794" y="758"/>
                  </a:lnTo>
                  <a:lnTo>
                    <a:pt x="2794" y="758"/>
                  </a:lnTo>
                  <a:lnTo>
                    <a:pt x="2428" y="1019"/>
                  </a:lnTo>
                  <a:lnTo>
                    <a:pt x="2089" y="1306"/>
                  </a:lnTo>
                  <a:lnTo>
                    <a:pt x="1775" y="1619"/>
                  </a:lnTo>
                  <a:lnTo>
                    <a:pt x="1514" y="1959"/>
                  </a:lnTo>
                  <a:lnTo>
                    <a:pt x="1253" y="2324"/>
                  </a:lnTo>
                  <a:lnTo>
                    <a:pt x="1018" y="2716"/>
                  </a:lnTo>
                  <a:lnTo>
                    <a:pt x="809" y="3134"/>
                  </a:lnTo>
                  <a:lnTo>
                    <a:pt x="627" y="3604"/>
                  </a:lnTo>
                  <a:lnTo>
                    <a:pt x="470" y="4073"/>
                  </a:lnTo>
                  <a:lnTo>
                    <a:pt x="339" y="4570"/>
                  </a:lnTo>
                  <a:lnTo>
                    <a:pt x="235" y="5092"/>
                  </a:lnTo>
                  <a:lnTo>
                    <a:pt x="157" y="5614"/>
                  </a:lnTo>
                  <a:lnTo>
                    <a:pt x="78" y="6188"/>
                  </a:lnTo>
                  <a:lnTo>
                    <a:pt x="26" y="6763"/>
                  </a:lnTo>
                  <a:lnTo>
                    <a:pt x="0" y="7363"/>
                  </a:lnTo>
                  <a:lnTo>
                    <a:pt x="0" y="7990"/>
                  </a:lnTo>
                  <a:lnTo>
                    <a:pt x="0" y="7990"/>
                  </a:lnTo>
                  <a:lnTo>
                    <a:pt x="0" y="8878"/>
                  </a:lnTo>
                  <a:lnTo>
                    <a:pt x="52" y="9791"/>
                  </a:lnTo>
                  <a:lnTo>
                    <a:pt x="131" y="10731"/>
                  </a:lnTo>
                  <a:lnTo>
                    <a:pt x="261" y="11697"/>
                  </a:lnTo>
                  <a:lnTo>
                    <a:pt x="392" y="12689"/>
                  </a:lnTo>
                  <a:lnTo>
                    <a:pt x="574" y="13708"/>
                  </a:lnTo>
                  <a:lnTo>
                    <a:pt x="783" y="14752"/>
                  </a:lnTo>
                  <a:lnTo>
                    <a:pt x="992" y="15796"/>
                  </a:lnTo>
                  <a:lnTo>
                    <a:pt x="1253" y="16867"/>
                  </a:lnTo>
                  <a:lnTo>
                    <a:pt x="1514" y="17937"/>
                  </a:lnTo>
                  <a:lnTo>
                    <a:pt x="1802" y="19034"/>
                  </a:lnTo>
                  <a:lnTo>
                    <a:pt x="2089" y="20104"/>
                  </a:lnTo>
                  <a:lnTo>
                    <a:pt x="2768" y="22324"/>
                  </a:lnTo>
                  <a:lnTo>
                    <a:pt x="3472" y="24517"/>
                  </a:lnTo>
                  <a:lnTo>
                    <a:pt x="3472" y="24517"/>
                  </a:lnTo>
                  <a:lnTo>
                    <a:pt x="9451" y="17702"/>
                  </a:lnTo>
                  <a:lnTo>
                    <a:pt x="13733" y="12872"/>
                  </a:lnTo>
                  <a:lnTo>
                    <a:pt x="13733" y="12872"/>
                  </a:lnTo>
                  <a:lnTo>
                    <a:pt x="13707" y="12533"/>
                  </a:lnTo>
                  <a:lnTo>
                    <a:pt x="13707" y="12533"/>
                  </a:lnTo>
                  <a:lnTo>
                    <a:pt x="13733" y="12298"/>
                  </a:lnTo>
                  <a:lnTo>
                    <a:pt x="13733" y="12298"/>
                  </a:lnTo>
                  <a:lnTo>
                    <a:pt x="13759" y="12219"/>
                  </a:lnTo>
                  <a:lnTo>
                    <a:pt x="13838" y="12193"/>
                  </a:lnTo>
                  <a:lnTo>
                    <a:pt x="13916" y="12167"/>
                  </a:lnTo>
                  <a:lnTo>
                    <a:pt x="14047" y="12167"/>
                  </a:lnTo>
                  <a:lnTo>
                    <a:pt x="14047" y="12167"/>
                  </a:lnTo>
                  <a:lnTo>
                    <a:pt x="14360" y="12193"/>
                  </a:lnTo>
                  <a:lnTo>
                    <a:pt x="14360" y="12193"/>
                  </a:lnTo>
                  <a:lnTo>
                    <a:pt x="14908" y="11567"/>
                  </a:lnTo>
                  <a:lnTo>
                    <a:pt x="15195" y="11280"/>
                  </a:lnTo>
                  <a:lnTo>
                    <a:pt x="15195" y="11280"/>
                  </a:lnTo>
                  <a:lnTo>
                    <a:pt x="15770" y="10836"/>
                  </a:lnTo>
                  <a:lnTo>
                    <a:pt x="16396" y="10392"/>
                  </a:lnTo>
                  <a:lnTo>
                    <a:pt x="17023" y="9948"/>
                  </a:lnTo>
                  <a:lnTo>
                    <a:pt x="17650" y="9556"/>
                  </a:lnTo>
                  <a:lnTo>
                    <a:pt x="18302" y="9165"/>
                  </a:lnTo>
                  <a:lnTo>
                    <a:pt x="18955" y="8799"/>
                  </a:lnTo>
                  <a:lnTo>
                    <a:pt x="19608" y="8434"/>
                  </a:lnTo>
                  <a:lnTo>
                    <a:pt x="20287" y="8094"/>
                  </a:lnTo>
                  <a:lnTo>
                    <a:pt x="8485" y="8094"/>
                  </a:lnTo>
                  <a:lnTo>
                    <a:pt x="8485" y="8094"/>
                  </a:lnTo>
                  <a:lnTo>
                    <a:pt x="8303" y="8094"/>
                  </a:lnTo>
                  <a:lnTo>
                    <a:pt x="8120" y="8068"/>
                  </a:lnTo>
                  <a:lnTo>
                    <a:pt x="7963" y="8016"/>
                  </a:lnTo>
                  <a:lnTo>
                    <a:pt x="7780" y="7964"/>
                  </a:lnTo>
                  <a:lnTo>
                    <a:pt x="7650" y="7859"/>
                  </a:lnTo>
                  <a:lnTo>
                    <a:pt x="7545" y="7755"/>
                  </a:lnTo>
                  <a:lnTo>
                    <a:pt x="7467" y="7624"/>
                  </a:lnTo>
                  <a:lnTo>
                    <a:pt x="7441" y="7468"/>
                  </a:lnTo>
                  <a:lnTo>
                    <a:pt x="7076" y="7468"/>
                  </a:lnTo>
                  <a:lnTo>
                    <a:pt x="7076" y="7468"/>
                  </a:lnTo>
                  <a:lnTo>
                    <a:pt x="6814" y="7442"/>
                  </a:lnTo>
                  <a:lnTo>
                    <a:pt x="6579" y="7389"/>
                  </a:lnTo>
                  <a:lnTo>
                    <a:pt x="6344" y="7285"/>
                  </a:lnTo>
                  <a:lnTo>
                    <a:pt x="6162" y="7128"/>
                  </a:lnTo>
                  <a:lnTo>
                    <a:pt x="5979" y="6972"/>
                  </a:lnTo>
                  <a:lnTo>
                    <a:pt x="5822" y="6789"/>
                  </a:lnTo>
                  <a:lnTo>
                    <a:pt x="5692" y="6554"/>
                  </a:lnTo>
                  <a:lnTo>
                    <a:pt x="5613" y="6319"/>
                  </a:lnTo>
                  <a:lnTo>
                    <a:pt x="42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8212;p116">
              <a:extLst>
                <a:ext uri="{FF2B5EF4-FFF2-40B4-BE49-F238E27FC236}">
                  <a16:creationId xmlns:a16="http://schemas.microsoft.com/office/drawing/2014/main" id="{FC57340A-0BB2-0DBB-9F2D-ADD965983DC4}"/>
                </a:ext>
              </a:extLst>
            </p:cNvPr>
            <p:cNvSpPr/>
            <p:nvPr/>
          </p:nvSpPr>
          <p:spPr>
            <a:xfrm>
              <a:off x="5069425" y="3703425"/>
              <a:ext cx="191250" cy="168425"/>
            </a:xfrm>
            <a:custGeom>
              <a:avLst/>
              <a:gdLst/>
              <a:ahLst/>
              <a:cxnLst/>
              <a:rect l="l" t="t" r="r" b="b"/>
              <a:pathLst>
                <a:path w="7650" h="6737" fill="none" extrusionOk="0">
                  <a:moveTo>
                    <a:pt x="0" y="0"/>
                  </a:moveTo>
                  <a:lnTo>
                    <a:pt x="1514" y="6736"/>
                  </a:lnTo>
                  <a:lnTo>
                    <a:pt x="1514" y="6736"/>
                  </a:lnTo>
                  <a:lnTo>
                    <a:pt x="2794" y="6527"/>
                  </a:lnTo>
                  <a:lnTo>
                    <a:pt x="3969" y="6345"/>
                  </a:lnTo>
                  <a:lnTo>
                    <a:pt x="3969" y="6345"/>
                  </a:lnTo>
                  <a:lnTo>
                    <a:pt x="4282" y="5796"/>
                  </a:lnTo>
                  <a:lnTo>
                    <a:pt x="4439" y="5535"/>
                  </a:lnTo>
                  <a:lnTo>
                    <a:pt x="4595" y="5300"/>
                  </a:lnTo>
                  <a:lnTo>
                    <a:pt x="4778" y="5091"/>
                  </a:lnTo>
                  <a:lnTo>
                    <a:pt x="4935" y="4909"/>
                  </a:lnTo>
                  <a:lnTo>
                    <a:pt x="5091" y="4778"/>
                  </a:lnTo>
                  <a:lnTo>
                    <a:pt x="5248" y="4674"/>
                  </a:lnTo>
                  <a:lnTo>
                    <a:pt x="5248" y="4674"/>
                  </a:lnTo>
                  <a:lnTo>
                    <a:pt x="5509" y="4595"/>
                  </a:lnTo>
                  <a:lnTo>
                    <a:pt x="5796" y="4543"/>
                  </a:lnTo>
                  <a:lnTo>
                    <a:pt x="6162" y="4517"/>
                  </a:lnTo>
                  <a:lnTo>
                    <a:pt x="6553" y="4491"/>
                  </a:lnTo>
                  <a:lnTo>
                    <a:pt x="6553" y="4491"/>
                  </a:lnTo>
                  <a:lnTo>
                    <a:pt x="7337" y="4517"/>
                  </a:lnTo>
                  <a:lnTo>
                    <a:pt x="7337" y="4517"/>
                  </a:lnTo>
                  <a:lnTo>
                    <a:pt x="7650" y="496"/>
                  </a:lnTo>
                  <a:lnTo>
                    <a:pt x="7650" y="496"/>
                  </a:lnTo>
                  <a:lnTo>
                    <a:pt x="3995" y="235"/>
                  </a:lnTo>
                  <a:lnTo>
                    <a:pt x="2037" y="10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8213;p116">
              <a:extLst>
                <a:ext uri="{FF2B5EF4-FFF2-40B4-BE49-F238E27FC236}">
                  <a16:creationId xmlns:a16="http://schemas.microsoft.com/office/drawing/2014/main" id="{88487693-C992-E9E5-8FED-7EAEE0A82724}"/>
                </a:ext>
              </a:extLst>
            </p:cNvPr>
            <p:cNvSpPr/>
            <p:nvPr/>
          </p:nvSpPr>
          <p:spPr>
            <a:xfrm>
              <a:off x="3758100" y="4850250"/>
              <a:ext cx="316600" cy="301575"/>
            </a:xfrm>
            <a:custGeom>
              <a:avLst/>
              <a:gdLst/>
              <a:ahLst/>
              <a:cxnLst/>
              <a:rect l="l" t="t" r="r" b="b"/>
              <a:pathLst>
                <a:path w="12664" h="12063" extrusionOk="0">
                  <a:moveTo>
                    <a:pt x="9400" y="0"/>
                  </a:moveTo>
                  <a:lnTo>
                    <a:pt x="4439" y="4700"/>
                  </a:lnTo>
                  <a:lnTo>
                    <a:pt x="0" y="8904"/>
                  </a:lnTo>
                  <a:lnTo>
                    <a:pt x="3264" y="12063"/>
                  </a:lnTo>
                  <a:lnTo>
                    <a:pt x="8172" y="8042"/>
                  </a:lnTo>
                  <a:lnTo>
                    <a:pt x="12663" y="4335"/>
                  </a:lnTo>
                  <a:lnTo>
                    <a:pt x="9400" y="0"/>
                  </a:lnTo>
                  <a:close/>
                </a:path>
              </a:pathLst>
            </a:custGeom>
            <a:solidFill>
              <a:srgbClr val="EBB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8214;p116">
              <a:extLst>
                <a:ext uri="{FF2B5EF4-FFF2-40B4-BE49-F238E27FC236}">
                  <a16:creationId xmlns:a16="http://schemas.microsoft.com/office/drawing/2014/main" id="{6B253434-967D-22C5-AA9E-F476193591AD}"/>
                </a:ext>
              </a:extLst>
            </p:cNvPr>
            <p:cNvSpPr/>
            <p:nvPr/>
          </p:nvSpPr>
          <p:spPr>
            <a:xfrm>
              <a:off x="3758100" y="4850250"/>
              <a:ext cx="316600" cy="301575"/>
            </a:xfrm>
            <a:custGeom>
              <a:avLst/>
              <a:gdLst/>
              <a:ahLst/>
              <a:cxnLst/>
              <a:rect l="l" t="t" r="r" b="b"/>
              <a:pathLst>
                <a:path w="12664" h="12063" fill="none" extrusionOk="0">
                  <a:moveTo>
                    <a:pt x="0" y="8904"/>
                  </a:moveTo>
                  <a:lnTo>
                    <a:pt x="3264" y="12063"/>
                  </a:lnTo>
                  <a:lnTo>
                    <a:pt x="8172" y="8042"/>
                  </a:lnTo>
                  <a:lnTo>
                    <a:pt x="12663" y="4335"/>
                  </a:lnTo>
                  <a:lnTo>
                    <a:pt x="9400" y="0"/>
                  </a:lnTo>
                  <a:lnTo>
                    <a:pt x="4439" y="4700"/>
                  </a:lnTo>
                  <a:lnTo>
                    <a:pt x="0" y="89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8215;p116">
              <a:extLst>
                <a:ext uri="{FF2B5EF4-FFF2-40B4-BE49-F238E27FC236}">
                  <a16:creationId xmlns:a16="http://schemas.microsoft.com/office/drawing/2014/main" id="{8C84B3E2-7102-1600-7F0A-66AC2C057E62}"/>
                </a:ext>
              </a:extLst>
            </p:cNvPr>
            <p:cNvSpPr/>
            <p:nvPr/>
          </p:nvSpPr>
          <p:spPr>
            <a:xfrm>
              <a:off x="3514625" y="4937725"/>
              <a:ext cx="357725" cy="342700"/>
            </a:xfrm>
            <a:custGeom>
              <a:avLst/>
              <a:gdLst/>
              <a:ahLst/>
              <a:cxnLst/>
              <a:rect l="l" t="t" r="r" b="b"/>
              <a:pathLst>
                <a:path w="14309" h="13708" extrusionOk="0">
                  <a:moveTo>
                    <a:pt x="680" y="0"/>
                  </a:moveTo>
                  <a:lnTo>
                    <a:pt x="549" y="26"/>
                  </a:lnTo>
                  <a:lnTo>
                    <a:pt x="418" y="78"/>
                  </a:lnTo>
                  <a:lnTo>
                    <a:pt x="314" y="157"/>
                  </a:lnTo>
                  <a:lnTo>
                    <a:pt x="236" y="261"/>
                  </a:lnTo>
                  <a:lnTo>
                    <a:pt x="157" y="366"/>
                  </a:lnTo>
                  <a:lnTo>
                    <a:pt x="105" y="496"/>
                  </a:lnTo>
                  <a:lnTo>
                    <a:pt x="53" y="653"/>
                  </a:lnTo>
                  <a:lnTo>
                    <a:pt x="27" y="809"/>
                  </a:lnTo>
                  <a:lnTo>
                    <a:pt x="1" y="992"/>
                  </a:lnTo>
                  <a:lnTo>
                    <a:pt x="27" y="1410"/>
                  </a:lnTo>
                  <a:lnTo>
                    <a:pt x="105" y="1880"/>
                  </a:lnTo>
                  <a:lnTo>
                    <a:pt x="262" y="2376"/>
                  </a:lnTo>
                  <a:lnTo>
                    <a:pt x="497" y="2924"/>
                  </a:lnTo>
                  <a:lnTo>
                    <a:pt x="758" y="3499"/>
                  </a:lnTo>
                  <a:lnTo>
                    <a:pt x="1123" y="4099"/>
                  </a:lnTo>
                  <a:lnTo>
                    <a:pt x="1541" y="4726"/>
                  </a:lnTo>
                  <a:lnTo>
                    <a:pt x="7546" y="12872"/>
                  </a:lnTo>
                  <a:lnTo>
                    <a:pt x="7703" y="13055"/>
                  </a:lnTo>
                  <a:lnTo>
                    <a:pt x="7860" y="13237"/>
                  </a:lnTo>
                  <a:lnTo>
                    <a:pt x="8016" y="13394"/>
                  </a:lnTo>
                  <a:lnTo>
                    <a:pt x="8173" y="13498"/>
                  </a:lnTo>
                  <a:lnTo>
                    <a:pt x="8303" y="13577"/>
                  </a:lnTo>
                  <a:lnTo>
                    <a:pt x="8460" y="13655"/>
                  </a:lnTo>
                  <a:lnTo>
                    <a:pt x="8591" y="13681"/>
                  </a:lnTo>
                  <a:lnTo>
                    <a:pt x="8747" y="13707"/>
                  </a:lnTo>
                  <a:lnTo>
                    <a:pt x="8904" y="13681"/>
                  </a:lnTo>
                  <a:lnTo>
                    <a:pt x="9034" y="13655"/>
                  </a:lnTo>
                  <a:lnTo>
                    <a:pt x="9191" y="13603"/>
                  </a:lnTo>
                  <a:lnTo>
                    <a:pt x="9348" y="13524"/>
                  </a:lnTo>
                  <a:lnTo>
                    <a:pt x="9687" y="13316"/>
                  </a:lnTo>
                  <a:lnTo>
                    <a:pt x="10027" y="13028"/>
                  </a:lnTo>
                  <a:lnTo>
                    <a:pt x="10392" y="12689"/>
                  </a:lnTo>
                  <a:lnTo>
                    <a:pt x="10810" y="12297"/>
                  </a:lnTo>
                  <a:lnTo>
                    <a:pt x="11750" y="11357"/>
                  </a:lnTo>
                  <a:lnTo>
                    <a:pt x="12298" y="10809"/>
                  </a:lnTo>
                  <a:lnTo>
                    <a:pt x="12872" y="10261"/>
                  </a:lnTo>
                  <a:lnTo>
                    <a:pt x="13551" y="9686"/>
                  </a:lnTo>
                  <a:lnTo>
                    <a:pt x="14282" y="9086"/>
                  </a:lnTo>
                  <a:lnTo>
                    <a:pt x="14308" y="9034"/>
                  </a:lnTo>
                  <a:lnTo>
                    <a:pt x="14308" y="8982"/>
                  </a:lnTo>
                  <a:lnTo>
                    <a:pt x="14230" y="8773"/>
                  </a:lnTo>
                  <a:lnTo>
                    <a:pt x="14100" y="8512"/>
                  </a:lnTo>
                  <a:lnTo>
                    <a:pt x="13891" y="8172"/>
                  </a:lnTo>
                  <a:lnTo>
                    <a:pt x="13316" y="7363"/>
                  </a:lnTo>
                  <a:lnTo>
                    <a:pt x="12637" y="6475"/>
                  </a:lnTo>
                  <a:lnTo>
                    <a:pt x="11959" y="5587"/>
                  </a:lnTo>
                  <a:lnTo>
                    <a:pt x="11332" y="4830"/>
                  </a:lnTo>
                  <a:lnTo>
                    <a:pt x="10731" y="4073"/>
                  </a:lnTo>
                  <a:lnTo>
                    <a:pt x="10497" y="4047"/>
                  </a:lnTo>
                  <a:lnTo>
                    <a:pt x="9844" y="3916"/>
                  </a:lnTo>
                  <a:lnTo>
                    <a:pt x="8878" y="3708"/>
                  </a:lnTo>
                  <a:lnTo>
                    <a:pt x="8303" y="3577"/>
                  </a:lnTo>
                  <a:lnTo>
                    <a:pt x="7703" y="3394"/>
                  </a:lnTo>
                  <a:lnTo>
                    <a:pt x="7050" y="3211"/>
                  </a:lnTo>
                  <a:lnTo>
                    <a:pt x="6371" y="2976"/>
                  </a:lnTo>
                  <a:lnTo>
                    <a:pt x="5692" y="2715"/>
                  </a:lnTo>
                  <a:lnTo>
                    <a:pt x="5014" y="2428"/>
                  </a:lnTo>
                  <a:lnTo>
                    <a:pt x="4361" y="2089"/>
                  </a:lnTo>
                  <a:lnTo>
                    <a:pt x="3708" y="1723"/>
                  </a:lnTo>
                  <a:lnTo>
                    <a:pt x="3082" y="1332"/>
                  </a:lnTo>
                  <a:lnTo>
                    <a:pt x="2794" y="1123"/>
                  </a:lnTo>
                  <a:lnTo>
                    <a:pt x="2533" y="888"/>
                  </a:lnTo>
                  <a:lnTo>
                    <a:pt x="2272" y="679"/>
                  </a:lnTo>
                  <a:lnTo>
                    <a:pt x="2011" y="496"/>
                  </a:lnTo>
                  <a:lnTo>
                    <a:pt x="1776" y="339"/>
                  </a:lnTo>
                  <a:lnTo>
                    <a:pt x="1567" y="209"/>
                  </a:lnTo>
                  <a:lnTo>
                    <a:pt x="1358" y="131"/>
                  </a:lnTo>
                  <a:lnTo>
                    <a:pt x="1176" y="52"/>
                  </a:lnTo>
                  <a:lnTo>
                    <a:pt x="993" y="26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8216;p116">
              <a:extLst>
                <a:ext uri="{FF2B5EF4-FFF2-40B4-BE49-F238E27FC236}">
                  <a16:creationId xmlns:a16="http://schemas.microsoft.com/office/drawing/2014/main" id="{2C175773-4F8A-7941-3035-B641070359D0}"/>
                </a:ext>
              </a:extLst>
            </p:cNvPr>
            <p:cNvSpPr/>
            <p:nvPr/>
          </p:nvSpPr>
          <p:spPr>
            <a:xfrm>
              <a:off x="3698050" y="4963175"/>
              <a:ext cx="80950" cy="75075"/>
            </a:xfrm>
            <a:custGeom>
              <a:avLst/>
              <a:gdLst/>
              <a:ahLst/>
              <a:cxnLst/>
              <a:rect l="l" t="t" r="r" b="b"/>
              <a:pathLst>
                <a:path w="3238" h="3003" extrusionOk="0">
                  <a:moveTo>
                    <a:pt x="2350" y="314"/>
                  </a:moveTo>
                  <a:lnTo>
                    <a:pt x="2455" y="340"/>
                  </a:lnTo>
                  <a:lnTo>
                    <a:pt x="2559" y="418"/>
                  </a:lnTo>
                  <a:lnTo>
                    <a:pt x="2690" y="470"/>
                  </a:lnTo>
                  <a:lnTo>
                    <a:pt x="2768" y="575"/>
                  </a:lnTo>
                  <a:lnTo>
                    <a:pt x="2846" y="679"/>
                  </a:lnTo>
                  <a:lnTo>
                    <a:pt x="2898" y="810"/>
                  </a:lnTo>
                  <a:lnTo>
                    <a:pt x="2925" y="1019"/>
                  </a:lnTo>
                  <a:lnTo>
                    <a:pt x="2898" y="1227"/>
                  </a:lnTo>
                  <a:lnTo>
                    <a:pt x="2872" y="1462"/>
                  </a:lnTo>
                  <a:lnTo>
                    <a:pt x="2820" y="1671"/>
                  </a:lnTo>
                  <a:lnTo>
                    <a:pt x="2742" y="1854"/>
                  </a:lnTo>
                  <a:lnTo>
                    <a:pt x="2663" y="2063"/>
                  </a:lnTo>
                  <a:lnTo>
                    <a:pt x="2585" y="2272"/>
                  </a:lnTo>
                  <a:lnTo>
                    <a:pt x="2455" y="2455"/>
                  </a:lnTo>
                  <a:lnTo>
                    <a:pt x="2298" y="1750"/>
                  </a:lnTo>
                  <a:lnTo>
                    <a:pt x="2220" y="1410"/>
                  </a:lnTo>
                  <a:lnTo>
                    <a:pt x="2193" y="1097"/>
                  </a:lnTo>
                  <a:lnTo>
                    <a:pt x="2167" y="836"/>
                  </a:lnTo>
                  <a:lnTo>
                    <a:pt x="2167" y="601"/>
                  </a:lnTo>
                  <a:lnTo>
                    <a:pt x="2220" y="418"/>
                  </a:lnTo>
                  <a:lnTo>
                    <a:pt x="2246" y="366"/>
                  </a:lnTo>
                  <a:lnTo>
                    <a:pt x="2272" y="314"/>
                  </a:lnTo>
                  <a:close/>
                  <a:moveTo>
                    <a:pt x="836" y="653"/>
                  </a:moveTo>
                  <a:lnTo>
                    <a:pt x="1019" y="784"/>
                  </a:lnTo>
                  <a:lnTo>
                    <a:pt x="1201" y="940"/>
                  </a:lnTo>
                  <a:lnTo>
                    <a:pt x="1358" y="1149"/>
                  </a:lnTo>
                  <a:lnTo>
                    <a:pt x="1541" y="1410"/>
                  </a:lnTo>
                  <a:lnTo>
                    <a:pt x="1854" y="1958"/>
                  </a:lnTo>
                  <a:lnTo>
                    <a:pt x="2115" y="2481"/>
                  </a:lnTo>
                  <a:lnTo>
                    <a:pt x="2115" y="2481"/>
                  </a:lnTo>
                  <a:lnTo>
                    <a:pt x="1462" y="2063"/>
                  </a:lnTo>
                  <a:lnTo>
                    <a:pt x="1175" y="1854"/>
                  </a:lnTo>
                  <a:lnTo>
                    <a:pt x="888" y="1645"/>
                  </a:lnTo>
                  <a:lnTo>
                    <a:pt x="653" y="1410"/>
                  </a:lnTo>
                  <a:lnTo>
                    <a:pt x="470" y="1227"/>
                  </a:lnTo>
                  <a:lnTo>
                    <a:pt x="366" y="1045"/>
                  </a:lnTo>
                  <a:lnTo>
                    <a:pt x="340" y="940"/>
                  </a:lnTo>
                  <a:lnTo>
                    <a:pt x="314" y="888"/>
                  </a:lnTo>
                  <a:lnTo>
                    <a:pt x="314" y="836"/>
                  </a:lnTo>
                  <a:lnTo>
                    <a:pt x="366" y="784"/>
                  </a:lnTo>
                  <a:lnTo>
                    <a:pt x="418" y="731"/>
                  </a:lnTo>
                  <a:lnTo>
                    <a:pt x="549" y="653"/>
                  </a:lnTo>
                  <a:close/>
                  <a:moveTo>
                    <a:pt x="2402" y="0"/>
                  </a:moveTo>
                  <a:lnTo>
                    <a:pt x="2246" y="26"/>
                  </a:lnTo>
                  <a:lnTo>
                    <a:pt x="2089" y="105"/>
                  </a:lnTo>
                  <a:lnTo>
                    <a:pt x="1985" y="209"/>
                  </a:lnTo>
                  <a:lnTo>
                    <a:pt x="1932" y="314"/>
                  </a:lnTo>
                  <a:lnTo>
                    <a:pt x="1906" y="470"/>
                  </a:lnTo>
                  <a:lnTo>
                    <a:pt x="1880" y="653"/>
                  </a:lnTo>
                  <a:lnTo>
                    <a:pt x="1880" y="1019"/>
                  </a:lnTo>
                  <a:lnTo>
                    <a:pt x="1932" y="1436"/>
                  </a:lnTo>
                  <a:lnTo>
                    <a:pt x="1750" y="1149"/>
                  </a:lnTo>
                  <a:lnTo>
                    <a:pt x="1515" y="862"/>
                  </a:lnTo>
                  <a:lnTo>
                    <a:pt x="1254" y="601"/>
                  </a:lnTo>
                  <a:lnTo>
                    <a:pt x="966" y="392"/>
                  </a:lnTo>
                  <a:lnTo>
                    <a:pt x="836" y="366"/>
                  </a:lnTo>
                  <a:lnTo>
                    <a:pt x="705" y="340"/>
                  </a:lnTo>
                  <a:lnTo>
                    <a:pt x="575" y="366"/>
                  </a:lnTo>
                  <a:lnTo>
                    <a:pt x="444" y="392"/>
                  </a:lnTo>
                  <a:lnTo>
                    <a:pt x="340" y="444"/>
                  </a:lnTo>
                  <a:lnTo>
                    <a:pt x="235" y="522"/>
                  </a:lnTo>
                  <a:lnTo>
                    <a:pt x="105" y="653"/>
                  </a:lnTo>
                  <a:lnTo>
                    <a:pt x="26" y="784"/>
                  </a:lnTo>
                  <a:lnTo>
                    <a:pt x="0" y="914"/>
                  </a:lnTo>
                  <a:lnTo>
                    <a:pt x="26" y="1071"/>
                  </a:lnTo>
                  <a:lnTo>
                    <a:pt x="79" y="1227"/>
                  </a:lnTo>
                  <a:lnTo>
                    <a:pt x="183" y="1384"/>
                  </a:lnTo>
                  <a:lnTo>
                    <a:pt x="314" y="1541"/>
                  </a:lnTo>
                  <a:lnTo>
                    <a:pt x="444" y="1697"/>
                  </a:lnTo>
                  <a:lnTo>
                    <a:pt x="627" y="1880"/>
                  </a:lnTo>
                  <a:lnTo>
                    <a:pt x="1019" y="2167"/>
                  </a:lnTo>
                  <a:lnTo>
                    <a:pt x="1410" y="2455"/>
                  </a:lnTo>
                  <a:lnTo>
                    <a:pt x="1802" y="2690"/>
                  </a:lnTo>
                  <a:lnTo>
                    <a:pt x="2350" y="3003"/>
                  </a:lnTo>
                  <a:lnTo>
                    <a:pt x="2455" y="3003"/>
                  </a:lnTo>
                  <a:lnTo>
                    <a:pt x="2507" y="2977"/>
                  </a:lnTo>
                  <a:lnTo>
                    <a:pt x="2559" y="2925"/>
                  </a:lnTo>
                  <a:lnTo>
                    <a:pt x="2690" y="2690"/>
                  </a:lnTo>
                  <a:lnTo>
                    <a:pt x="2820" y="2455"/>
                  </a:lnTo>
                  <a:lnTo>
                    <a:pt x="2951" y="2141"/>
                  </a:lnTo>
                  <a:lnTo>
                    <a:pt x="3081" y="1802"/>
                  </a:lnTo>
                  <a:lnTo>
                    <a:pt x="3186" y="1436"/>
                  </a:lnTo>
                  <a:lnTo>
                    <a:pt x="3212" y="1254"/>
                  </a:lnTo>
                  <a:lnTo>
                    <a:pt x="3238" y="1097"/>
                  </a:lnTo>
                  <a:lnTo>
                    <a:pt x="3238" y="914"/>
                  </a:lnTo>
                  <a:lnTo>
                    <a:pt x="3212" y="731"/>
                  </a:lnTo>
                  <a:lnTo>
                    <a:pt x="3133" y="549"/>
                  </a:lnTo>
                  <a:lnTo>
                    <a:pt x="3029" y="366"/>
                  </a:lnTo>
                  <a:lnTo>
                    <a:pt x="2898" y="209"/>
                  </a:lnTo>
                  <a:lnTo>
                    <a:pt x="2716" y="105"/>
                  </a:lnTo>
                  <a:lnTo>
                    <a:pt x="2559" y="26"/>
                  </a:lnTo>
                  <a:lnTo>
                    <a:pt x="2402" y="0"/>
                  </a:lnTo>
                  <a:close/>
                </a:path>
              </a:pathLst>
            </a:custGeom>
            <a:solidFill>
              <a:srgbClr val="577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8217;p116">
              <a:extLst>
                <a:ext uri="{FF2B5EF4-FFF2-40B4-BE49-F238E27FC236}">
                  <a16:creationId xmlns:a16="http://schemas.microsoft.com/office/drawing/2014/main" id="{717051A8-4C83-6A1C-7373-3675D59E3935}"/>
                </a:ext>
              </a:extLst>
            </p:cNvPr>
            <p:cNvSpPr/>
            <p:nvPr/>
          </p:nvSpPr>
          <p:spPr>
            <a:xfrm>
              <a:off x="3959775" y="5040850"/>
              <a:ext cx="15700" cy="12425"/>
            </a:xfrm>
            <a:custGeom>
              <a:avLst/>
              <a:gdLst/>
              <a:ahLst/>
              <a:cxnLst/>
              <a:rect l="l" t="t" r="r" b="b"/>
              <a:pathLst>
                <a:path w="628" h="497" extrusionOk="0">
                  <a:moveTo>
                    <a:pt x="601" y="0"/>
                  </a:moveTo>
                  <a:lnTo>
                    <a:pt x="192" y="345"/>
                  </a:lnTo>
                  <a:lnTo>
                    <a:pt x="192" y="345"/>
                  </a:lnTo>
                  <a:lnTo>
                    <a:pt x="628" y="0"/>
                  </a:lnTo>
                  <a:close/>
                  <a:moveTo>
                    <a:pt x="192" y="345"/>
                  </a:moveTo>
                  <a:lnTo>
                    <a:pt x="1" y="496"/>
                  </a:lnTo>
                  <a:lnTo>
                    <a:pt x="105" y="418"/>
                  </a:lnTo>
                  <a:lnTo>
                    <a:pt x="192" y="345"/>
                  </a:lnTo>
                  <a:close/>
                </a:path>
              </a:pathLst>
            </a:custGeom>
            <a:solidFill>
              <a:srgbClr val="C7AC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8218;p116">
              <a:extLst>
                <a:ext uri="{FF2B5EF4-FFF2-40B4-BE49-F238E27FC236}">
                  <a16:creationId xmlns:a16="http://schemas.microsoft.com/office/drawing/2014/main" id="{2050FEC2-18BE-D006-A737-B0C6FCB4DA37}"/>
                </a:ext>
              </a:extLst>
            </p:cNvPr>
            <p:cNvSpPr/>
            <p:nvPr/>
          </p:nvSpPr>
          <p:spPr>
            <a:xfrm>
              <a:off x="3959775" y="5040850"/>
              <a:ext cx="15700" cy="12425"/>
            </a:xfrm>
            <a:custGeom>
              <a:avLst/>
              <a:gdLst/>
              <a:ahLst/>
              <a:cxnLst/>
              <a:rect l="l" t="t" r="r" b="b"/>
              <a:pathLst>
                <a:path w="628" h="497" fill="none" extrusionOk="0">
                  <a:moveTo>
                    <a:pt x="628" y="0"/>
                  </a:moveTo>
                  <a:lnTo>
                    <a:pt x="601" y="0"/>
                  </a:lnTo>
                  <a:lnTo>
                    <a:pt x="105" y="418"/>
                  </a:lnTo>
                  <a:lnTo>
                    <a:pt x="1" y="496"/>
                  </a:lnTo>
                  <a:lnTo>
                    <a:pt x="1" y="496"/>
                  </a:lnTo>
                  <a:lnTo>
                    <a:pt x="62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8219;p116">
              <a:extLst>
                <a:ext uri="{FF2B5EF4-FFF2-40B4-BE49-F238E27FC236}">
                  <a16:creationId xmlns:a16="http://schemas.microsoft.com/office/drawing/2014/main" id="{3429DA7F-18CC-67C7-0584-EA1A8609A0F6}"/>
                </a:ext>
              </a:extLst>
            </p:cNvPr>
            <p:cNvSpPr/>
            <p:nvPr/>
          </p:nvSpPr>
          <p:spPr>
            <a:xfrm>
              <a:off x="3974800" y="5010175"/>
              <a:ext cx="37875" cy="30700"/>
            </a:xfrm>
            <a:custGeom>
              <a:avLst/>
              <a:gdLst/>
              <a:ahLst/>
              <a:cxnLst/>
              <a:rect l="l" t="t" r="r" b="b"/>
              <a:pathLst>
                <a:path w="1515" h="1228" extrusionOk="0">
                  <a:moveTo>
                    <a:pt x="1515" y="0"/>
                  </a:moveTo>
                  <a:lnTo>
                    <a:pt x="0" y="1227"/>
                  </a:lnTo>
                  <a:lnTo>
                    <a:pt x="27" y="1227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8220;p116">
              <a:extLst>
                <a:ext uri="{FF2B5EF4-FFF2-40B4-BE49-F238E27FC236}">
                  <a16:creationId xmlns:a16="http://schemas.microsoft.com/office/drawing/2014/main" id="{08B0D3CE-CB06-234E-5574-3B43666AA773}"/>
                </a:ext>
              </a:extLst>
            </p:cNvPr>
            <p:cNvSpPr/>
            <p:nvPr/>
          </p:nvSpPr>
          <p:spPr>
            <a:xfrm>
              <a:off x="3974800" y="5010175"/>
              <a:ext cx="37875" cy="30700"/>
            </a:xfrm>
            <a:custGeom>
              <a:avLst/>
              <a:gdLst/>
              <a:ahLst/>
              <a:cxnLst/>
              <a:rect l="l" t="t" r="r" b="b"/>
              <a:pathLst>
                <a:path w="1515" h="1228" fill="none" extrusionOk="0">
                  <a:moveTo>
                    <a:pt x="1515" y="0"/>
                  </a:moveTo>
                  <a:lnTo>
                    <a:pt x="0" y="1227"/>
                  </a:lnTo>
                  <a:lnTo>
                    <a:pt x="27" y="1227"/>
                  </a:lnTo>
                  <a:lnTo>
                    <a:pt x="1515" y="0"/>
                  </a:lnTo>
                  <a:lnTo>
                    <a:pt x="15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8221;p116">
              <a:extLst>
                <a:ext uri="{FF2B5EF4-FFF2-40B4-BE49-F238E27FC236}">
                  <a16:creationId xmlns:a16="http://schemas.microsoft.com/office/drawing/2014/main" id="{8C0A4A78-C698-CD82-E8DD-E100CB066851}"/>
                </a:ext>
              </a:extLst>
            </p:cNvPr>
            <p:cNvSpPr/>
            <p:nvPr/>
          </p:nvSpPr>
          <p:spPr>
            <a:xfrm>
              <a:off x="3866450" y="4916825"/>
              <a:ext cx="146225" cy="136450"/>
            </a:xfrm>
            <a:custGeom>
              <a:avLst/>
              <a:gdLst/>
              <a:ahLst/>
              <a:cxnLst/>
              <a:rect l="l" t="t" r="r" b="b"/>
              <a:pathLst>
                <a:path w="5849" h="5458" extrusionOk="0">
                  <a:moveTo>
                    <a:pt x="2272" y="1"/>
                  </a:moveTo>
                  <a:lnTo>
                    <a:pt x="0" y="2142"/>
                  </a:lnTo>
                  <a:lnTo>
                    <a:pt x="3734" y="5457"/>
                  </a:lnTo>
                  <a:lnTo>
                    <a:pt x="3838" y="5379"/>
                  </a:lnTo>
                  <a:lnTo>
                    <a:pt x="4334" y="4961"/>
                  </a:lnTo>
                  <a:lnTo>
                    <a:pt x="5849" y="3734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rgbClr val="BC8F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8222;p116">
              <a:extLst>
                <a:ext uri="{FF2B5EF4-FFF2-40B4-BE49-F238E27FC236}">
                  <a16:creationId xmlns:a16="http://schemas.microsoft.com/office/drawing/2014/main" id="{6CA37A7A-0954-98E1-404D-6160F4CC86EC}"/>
                </a:ext>
              </a:extLst>
            </p:cNvPr>
            <p:cNvSpPr/>
            <p:nvPr/>
          </p:nvSpPr>
          <p:spPr>
            <a:xfrm>
              <a:off x="3866450" y="4916825"/>
              <a:ext cx="146225" cy="136450"/>
            </a:xfrm>
            <a:custGeom>
              <a:avLst/>
              <a:gdLst/>
              <a:ahLst/>
              <a:cxnLst/>
              <a:rect l="l" t="t" r="r" b="b"/>
              <a:pathLst>
                <a:path w="5849" h="5458" fill="none" extrusionOk="0">
                  <a:moveTo>
                    <a:pt x="2272" y="1"/>
                  </a:moveTo>
                  <a:lnTo>
                    <a:pt x="0" y="2142"/>
                  </a:lnTo>
                  <a:lnTo>
                    <a:pt x="3734" y="5457"/>
                  </a:lnTo>
                  <a:lnTo>
                    <a:pt x="3838" y="5379"/>
                  </a:lnTo>
                  <a:lnTo>
                    <a:pt x="4334" y="4961"/>
                  </a:lnTo>
                  <a:lnTo>
                    <a:pt x="5849" y="3734"/>
                  </a:lnTo>
                  <a:lnTo>
                    <a:pt x="22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8223;p116">
              <a:extLst>
                <a:ext uri="{FF2B5EF4-FFF2-40B4-BE49-F238E27FC236}">
                  <a16:creationId xmlns:a16="http://schemas.microsoft.com/office/drawing/2014/main" id="{7E2ABF27-9459-8748-5B00-B1944081CA1C}"/>
                </a:ext>
              </a:extLst>
            </p:cNvPr>
            <p:cNvSpPr/>
            <p:nvPr/>
          </p:nvSpPr>
          <p:spPr>
            <a:xfrm>
              <a:off x="3921275" y="3495200"/>
              <a:ext cx="2090700" cy="1531300"/>
            </a:xfrm>
            <a:custGeom>
              <a:avLst/>
              <a:gdLst/>
              <a:ahLst/>
              <a:cxnLst/>
              <a:rect l="l" t="t" r="r" b="b"/>
              <a:pathLst>
                <a:path w="83628" h="61252" extrusionOk="0">
                  <a:moveTo>
                    <a:pt x="59685" y="0"/>
                  </a:moveTo>
                  <a:lnTo>
                    <a:pt x="58850" y="27"/>
                  </a:lnTo>
                  <a:lnTo>
                    <a:pt x="58093" y="105"/>
                  </a:lnTo>
                  <a:lnTo>
                    <a:pt x="57362" y="209"/>
                  </a:lnTo>
                  <a:lnTo>
                    <a:pt x="56709" y="366"/>
                  </a:lnTo>
                  <a:lnTo>
                    <a:pt x="56422" y="444"/>
                  </a:lnTo>
                  <a:lnTo>
                    <a:pt x="56135" y="549"/>
                  </a:lnTo>
                  <a:lnTo>
                    <a:pt x="55874" y="679"/>
                  </a:lnTo>
                  <a:lnTo>
                    <a:pt x="55639" y="810"/>
                  </a:lnTo>
                  <a:lnTo>
                    <a:pt x="55430" y="940"/>
                  </a:lnTo>
                  <a:lnTo>
                    <a:pt x="55247" y="1097"/>
                  </a:lnTo>
                  <a:lnTo>
                    <a:pt x="55090" y="1280"/>
                  </a:lnTo>
                  <a:lnTo>
                    <a:pt x="54934" y="1436"/>
                  </a:lnTo>
                  <a:lnTo>
                    <a:pt x="54829" y="1645"/>
                  </a:lnTo>
                  <a:lnTo>
                    <a:pt x="54751" y="1854"/>
                  </a:lnTo>
                  <a:lnTo>
                    <a:pt x="54464" y="2872"/>
                  </a:lnTo>
                  <a:lnTo>
                    <a:pt x="54255" y="3917"/>
                  </a:lnTo>
                  <a:lnTo>
                    <a:pt x="54046" y="4961"/>
                  </a:lnTo>
                  <a:lnTo>
                    <a:pt x="53889" y="6005"/>
                  </a:lnTo>
                  <a:lnTo>
                    <a:pt x="53785" y="6789"/>
                  </a:lnTo>
                  <a:lnTo>
                    <a:pt x="53680" y="7911"/>
                  </a:lnTo>
                  <a:lnTo>
                    <a:pt x="53419" y="10731"/>
                  </a:lnTo>
                  <a:lnTo>
                    <a:pt x="53158" y="14360"/>
                  </a:lnTo>
                  <a:lnTo>
                    <a:pt x="52532" y="14413"/>
                  </a:lnTo>
                  <a:lnTo>
                    <a:pt x="51801" y="14465"/>
                  </a:lnTo>
                  <a:lnTo>
                    <a:pt x="50834" y="14569"/>
                  </a:lnTo>
                  <a:lnTo>
                    <a:pt x="49660" y="14700"/>
                  </a:lnTo>
                  <a:lnTo>
                    <a:pt x="48302" y="14909"/>
                  </a:lnTo>
                  <a:lnTo>
                    <a:pt x="46788" y="15170"/>
                  </a:lnTo>
                  <a:lnTo>
                    <a:pt x="45117" y="15509"/>
                  </a:lnTo>
                  <a:lnTo>
                    <a:pt x="44255" y="15718"/>
                  </a:lnTo>
                  <a:lnTo>
                    <a:pt x="43367" y="15927"/>
                  </a:lnTo>
                  <a:lnTo>
                    <a:pt x="42480" y="16188"/>
                  </a:lnTo>
                  <a:lnTo>
                    <a:pt x="41540" y="16449"/>
                  </a:lnTo>
                  <a:lnTo>
                    <a:pt x="40626" y="16736"/>
                  </a:lnTo>
                  <a:lnTo>
                    <a:pt x="39686" y="17050"/>
                  </a:lnTo>
                  <a:lnTo>
                    <a:pt x="38746" y="17389"/>
                  </a:lnTo>
                  <a:lnTo>
                    <a:pt x="37806" y="17754"/>
                  </a:lnTo>
                  <a:lnTo>
                    <a:pt x="36840" y="18172"/>
                  </a:lnTo>
                  <a:lnTo>
                    <a:pt x="35926" y="18590"/>
                  </a:lnTo>
                  <a:lnTo>
                    <a:pt x="34986" y="19060"/>
                  </a:lnTo>
                  <a:lnTo>
                    <a:pt x="34073" y="19556"/>
                  </a:lnTo>
                  <a:lnTo>
                    <a:pt x="33185" y="20078"/>
                  </a:lnTo>
                  <a:lnTo>
                    <a:pt x="32323" y="20626"/>
                  </a:lnTo>
                  <a:lnTo>
                    <a:pt x="31462" y="21227"/>
                  </a:lnTo>
                  <a:lnTo>
                    <a:pt x="30652" y="21854"/>
                  </a:lnTo>
                  <a:lnTo>
                    <a:pt x="30156" y="22376"/>
                  </a:lnTo>
                  <a:lnTo>
                    <a:pt x="29060" y="23603"/>
                  </a:lnTo>
                  <a:lnTo>
                    <a:pt x="25457" y="27650"/>
                  </a:lnTo>
                  <a:lnTo>
                    <a:pt x="20522" y="33263"/>
                  </a:lnTo>
                  <a:lnTo>
                    <a:pt x="14961" y="39608"/>
                  </a:lnTo>
                  <a:lnTo>
                    <a:pt x="4648" y="51435"/>
                  </a:lnTo>
                  <a:lnTo>
                    <a:pt x="1" y="56787"/>
                  </a:lnTo>
                  <a:lnTo>
                    <a:pt x="4282" y="61252"/>
                  </a:lnTo>
                  <a:lnTo>
                    <a:pt x="6684" y="59581"/>
                  </a:lnTo>
                  <a:lnTo>
                    <a:pt x="9008" y="57962"/>
                  </a:lnTo>
                  <a:lnTo>
                    <a:pt x="11201" y="56396"/>
                  </a:lnTo>
                  <a:lnTo>
                    <a:pt x="13290" y="54855"/>
                  </a:lnTo>
                  <a:lnTo>
                    <a:pt x="15274" y="53341"/>
                  </a:lnTo>
                  <a:lnTo>
                    <a:pt x="17154" y="51905"/>
                  </a:lnTo>
                  <a:lnTo>
                    <a:pt x="18956" y="50495"/>
                  </a:lnTo>
                  <a:lnTo>
                    <a:pt x="20653" y="49111"/>
                  </a:lnTo>
                  <a:lnTo>
                    <a:pt x="22245" y="47806"/>
                  </a:lnTo>
                  <a:lnTo>
                    <a:pt x="23760" y="46526"/>
                  </a:lnTo>
                  <a:lnTo>
                    <a:pt x="25196" y="45299"/>
                  </a:lnTo>
                  <a:lnTo>
                    <a:pt x="26527" y="44124"/>
                  </a:lnTo>
                  <a:lnTo>
                    <a:pt x="27780" y="43002"/>
                  </a:lnTo>
                  <a:lnTo>
                    <a:pt x="28955" y="41905"/>
                  </a:lnTo>
                  <a:lnTo>
                    <a:pt x="30052" y="40887"/>
                  </a:lnTo>
                  <a:lnTo>
                    <a:pt x="31044" y="39921"/>
                  </a:lnTo>
                  <a:lnTo>
                    <a:pt x="31984" y="38981"/>
                  </a:lnTo>
                  <a:lnTo>
                    <a:pt x="32845" y="38119"/>
                  </a:lnTo>
                  <a:lnTo>
                    <a:pt x="34334" y="36553"/>
                  </a:lnTo>
                  <a:lnTo>
                    <a:pt x="35561" y="35195"/>
                  </a:lnTo>
                  <a:lnTo>
                    <a:pt x="36527" y="34073"/>
                  </a:lnTo>
                  <a:lnTo>
                    <a:pt x="37258" y="33185"/>
                  </a:lnTo>
                  <a:lnTo>
                    <a:pt x="37754" y="32558"/>
                  </a:lnTo>
                  <a:lnTo>
                    <a:pt x="38119" y="32036"/>
                  </a:lnTo>
                  <a:lnTo>
                    <a:pt x="42036" y="32193"/>
                  </a:lnTo>
                  <a:lnTo>
                    <a:pt x="45717" y="32349"/>
                  </a:lnTo>
                  <a:lnTo>
                    <a:pt x="49164" y="32454"/>
                  </a:lnTo>
                  <a:lnTo>
                    <a:pt x="52375" y="32532"/>
                  </a:lnTo>
                  <a:lnTo>
                    <a:pt x="55325" y="32584"/>
                  </a:lnTo>
                  <a:lnTo>
                    <a:pt x="58041" y="32610"/>
                  </a:lnTo>
                  <a:lnTo>
                    <a:pt x="62740" y="32637"/>
                  </a:lnTo>
                  <a:lnTo>
                    <a:pt x="66421" y="32610"/>
                  </a:lnTo>
                  <a:lnTo>
                    <a:pt x="69058" y="32558"/>
                  </a:lnTo>
                  <a:lnTo>
                    <a:pt x="70677" y="32506"/>
                  </a:lnTo>
                  <a:lnTo>
                    <a:pt x="71199" y="32480"/>
                  </a:lnTo>
                  <a:lnTo>
                    <a:pt x="71930" y="32480"/>
                  </a:lnTo>
                  <a:lnTo>
                    <a:pt x="72635" y="32454"/>
                  </a:lnTo>
                  <a:lnTo>
                    <a:pt x="73314" y="32402"/>
                  </a:lnTo>
                  <a:lnTo>
                    <a:pt x="74019" y="32323"/>
                  </a:lnTo>
                  <a:lnTo>
                    <a:pt x="74672" y="32245"/>
                  </a:lnTo>
                  <a:lnTo>
                    <a:pt x="75351" y="32114"/>
                  </a:lnTo>
                  <a:lnTo>
                    <a:pt x="75977" y="31984"/>
                  </a:lnTo>
                  <a:lnTo>
                    <a:pt x="76604" y="31827"/>
                  </a:lnTo>
                  <a:lnTo>
                    <a:pt x="77204" y="31644"/>
                  </a:lnTo>
                  <a:lnTo>
                    <a:pt x="77779" y="31436"/>
                  </a:lnTo>
                  <a:lnTo>
                    <a:pt x="78327" y="31227"/>
                  </a:lnTo>
                  <a:lnTo>
                    <a:pt x="78849" y="30966"/>
                  </a:lnTo>
                  <a:lnTo>
                    <a:pt x="79345" y="30704"/>
                  </a:lnTo>
                  <a:lnTo>
                    <a:pt x="79789" y="30391"/>
                  </a:lnTo>
                  <a:lnTo>
                    <a:pt x="80207" y="30078"/>
                  </a:lnTo>
                  <a:lnTo>
                    <a:pt x="80599" y="29712"/>
                  </a:lnTo>
                  <a:lnTo>
                    <a:pt x="80990" y="29321"/>
                  </a:lnTo>
                  <a:lnTo>
                    <a:pt x="81330" y="28877"/>
                  </a:lnTo>
                  <a:lnTo>
                    <a:pt x="81669" y="28433"/>
                  </a:lnTo>
                  <a:lnTo>
                    <a:pt x="81956" y="27989"/>
                  </a:lnTo>
                  <a:lnTo>
                    <a:pt x="82243" y="27519"/>
                  </a:lnTo>
                  <a:lnTo>
                    <a:pt x="82478" y="27049"/>
                  </a:lnTo>
                  <a:lnTo>
                    <a:pt x="82687" y="26553"/>
                  </a:lnTo>
                  <a:lnTo>
                    <a:pt x="82896" y="26083"/>
                  </a:lnTo>
                  <a:lnTo>
                    <a:pt x="83053" y="25561"/>
                  </a:lnTo>
                  <a:lnTo>
                    <a:pt x="83209" y="25065"/>
                  </a:lnTo>
                  <a:lnTo>
                    <a:pt x="83314" y="24543"/>
                  </a:lnTo>
                  <a:lnTo>
                    <a:pt x="83418" y="23994"/>
                  </a:lnTo>
                  <a:lnTo>
                    <a:pt x="83497" y="23472"/>
                  </a:lnTo>
                  <a:lnTo>
                    <a:pt x="83575" y="22924"/>
                  </a:lnTo>
                  <a:lnTo>
                    <a:pt x="83601" y="22376"/>
                  </a:lnTo>
                  <a:lnTo>
                    <a:pt x="83627" y="21827"/>
                  </a:lnTo>
                  <a:lnTo>
                    <a:pt x="83627" y="21279"/>
                  </a:lnTo>
                  <a:lnTo>
                    <a:pt x="83601" y="20731"/>
                  </a:lnTo>
                  <a:lnTo>
                    <a:pt x="83575" y="20156"/>
                  </a:lnTo>
                  <a:lnTo>
                    <a:pt x="83523" y="19608"/>
                  </a:lnTo>
                  <a:lnTo>
                    <a:pt x="83392" y="18485"/>
                  </a:lnTo>
                  <a:lnTo>
                    <a:pt x="83183" y="17363"/>
                  </a:lnTo>
                  <a:lnTo>
                    <a:pt x="82948" y="16240"/>
                  </a:lnTo>
                  <a:lnTo>
                    <a:pt x="82635" y="15117"/>
                  </a:lnTo>
                  <a:lnTo>
                    <a:pt x="82322" y="14021"/>
                  </a:lnTo>
                  <a:lnTo>
                    <a:pt x="81956" y="12950"/>
                  </a:lnTo>
                  <a:lnTo>
                    <a:pt x="81565" y="11880"/>
                  </a:lnTo>
                  <a:lnTo>
                    <a:pt x="81173" y="10862"/>
                  </a:lnTo>
                  <a:lnTo>
                    <a:pt x="80755" y="9896"/>
                  </a:lnTo>
                  <a:lnTo>
                    <a:pt x="80337" y="8930"/>
                  </a:lnTo>
                  <a:lnTo>
                    <a:pt x="79920" y="8042"/>
                  </a:lnTo>
                  <a:lnTo>
                    <a:pt x="79502" y="7206"/>
                  </a:lnTo>
                  <a:lnTo>
                    <a:pt x="78693" y="5666"/>
                  </a:lnTo>
                  <a:lnTo>
                    <a:pt x="77988" y="4413"/>
                  </a:lnTo>
                  <a:lnTo>
                    <a:pt x="77439" y="3473"/>
                  </a:lnTo>
                  <a:lnTo>
                    <a:pt x="76917" y="2664"/>
                  </a:lnTo>
                  <a:lnTo>
                    <a:pt x="76030" y="2429"/>
                  </a:lnTo>
                  <a:lnTo>
                    <a:pt x="75011" y="2194"/>
                  </a:lnTo>
                  <a:lnTo>
                    <a:pt x="73680" y="1880"/>
                  </a:lnTo>
                  <a:lnTo>
                    <a:pt x="72087" y="1541"/>
                  </a:lnTo>
                  <a:lnTo>
                    <a:pt x="70312" y="1175"/>
                  </a:lnTo>
                  <a:lnTo>
                    <a:pt x="68406" y="836"/>
                  </a:lnTo>
                  <a:lnTo>
                    <a:pt x="66421" y="523"/>
                  </a:lnTo>
                  <a:lnTo>
                    <a:pt x="65403" y="392"/>
                  </a:lnTo>
                  <a:lnTo>
                    <a:pt x="64411" y="261"/>
                  </a:lnTo>
                  <a:lnTo>
                    <a:pt x="63419" y="157"/>
                  </a:lnTo>
                  <a:lnTo>
                    <a:pt x="62427" y="79"/>
                  </a:lnTo>
                  <a:lnTo>
                    <a:pt x="61487" y="27"/>
                  </a:lnTo>
                  <a:lnTo>
                    <a:pt x="605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8224;p116">
              <a:extLst>
                <a:ext uri="{FF2B5EF4-FFF2-40B4-BE49-F238E27FC236}">
                  <a16:creationId xmlns:a16="http://schemas.microsoft.com/office/drawing/2014/main" id="{A55100C6-F3A6-55B9-9E48-348FC0630338}"/>
                </a:ext>
              </a:extLst>
            </p:cNvPr>
            <p:cNvSpPr/>
            <p:nvPr/>
          </p:nvSpPr>
          <p:spPr>
            <a:xfrm>
              <a:off x="3921275" y="3495200"/>
              <a:ext cx="2090700" cy="1531300"/>
            </a:xfrm>
            <a:custGeom>
              <a:avLst/>
              <a:gdLst/>
              <a:ahLst/>
              <a:cxnLst/>
              <a:rect l="l" t="t" r="r" b="b"/>
              <a:pathLst>
                <a:path w="83628" h="61252" fill="none" extrusionOk="0">
                  <a:moveTo>
                    <a:pt x="53158" y="14360"/>
                  </a:moveTo>
                  <a:lnTo>
                    <a:pt x="53158" y="14360"/>
                  </a:lnTo>
                  <a:lnTo>
                    <a:pt x="53419" y="10731"/>
                  </a:lnTo>
                  <a:lnTo>
                    <a:pt x="53680" y="7911"/>
                  </a:lnTo>
                  <a:lnTo>
                    <a:pt x="53785" y="6789"/>
                  </a:lnTo>
                  <a:lnTo>
                    <a:pt x="53889" y="6005"/>
                  </a:lnTo>
                  <a:lnTo>
                    <a:pt x="53889" y="6005"/>
                  </a:lnTo>
                  <a:lnTo>
                    <a:pt x="54046" y="4961"/>
                  </a:lnTo>
                  <a:lnTo>
                    <a:pt x="54255" y="3917"/>
                  </a:lnTo>
                  <a:lnTo>
                    <a:pt x="54464" y="2872"/>
                  </a:lnTo>
                  <a:lnTo>
                    <a:pt x="54751" y="1854"/>
                  </a:lnTo>
                  <a:lnTo>
                    <a:pt x="54751" y="1854"/>
                  </a:lnTo>
                  <a:lnTo>
                    <a:pt x="54829" y="1645"/>
                  </a:lnTo>
                  <a:lnTo>
                    <a:pt x="54934" y="1436"/>
                  </a:lnTo>
                  <a:lnTo>
                    <a:pt x="55090" y="1280"/>
                  </a:lnTo>
                  <a:lnTo>
                    <a:pt x="55247" y="1097"/>
                  </a:lnTo>
                  <a:lnTo>
                    <a:pt x="55430" y="940"/>
                  </a:lnTo>
                  <a:lnTo>
                    <a:pt x="55639" y="810"/>
                  </a:lnTo>
                  <a:lnTo>
                    <a:pt x="55874" y="679"/>
                  </a:lnTo>
                  <a:lnTo>
                    <a:pt x="56135" y="549"/>
                  </a:lnTo>
                  <a:lnTo>
                    <a:pt x="56422" y="444"/>
                  </a:lnTo>
                  <a:lnTo>
                    <a:pt x="56709" y="366"/>
                  </a:lnTo>
                  <a:lnTo>
                    <a:pt x="57362" y="209"/>
                  </a:lnTo>
                  <a:lnTo>
                    <a:pt x="58093" y="105"/>
                  </a:lnTo>
                  <a:lnTo>
                    <a:pt x="58850" y="27"/>
                  </a:lnTo>
                  <a:lnTo>
                    <a:pt x="59685" y="0"/>
                  </a:lnTo>
                  <a:lnTo>
                    <a:pt x="60573" y="0"/>
                  </a:lnTo>
                  <a:lnTo>
                    <a:pt x="61487" y="27"/>
                  </a:lnTo>
                  <a:lnTo>
                    <a:pt x="62427" y="79"/>
                  </a:lnTo>
                  <a:lnTo>
                    <a:pt x="63419" y="157"/>
                  </a:lnTo>
                  <a:lnTo>
                    <a:pt x="64411" y="261"/>
                  </a:lnTo>
                  <a:lnTo>
                    <a:pt x="65403" y="392"/>
                  </a:lnTo>
                  <a:lnTo>
                    <a:pt x="66421" y="523"/>
                  </a:lnTo>
                  <a:lnTo>
                    <a:pt x="68406" y="836"/>
                  </a:lnTo>
                  <a:lnTo>
                    <a:pt x="70312" y="1175"/>
                  </a:lnTo>
                  <a:lnTo>
                    <a:pt x="72087" y="1541"/>
                  </a:lnTo>
                  <a:lnTo>
                    <a:pt x="73680" y="1880"/>
                  </a:lnTo>
                  <a:lnTo>
                    <a:pt x="75011" y="2194"/>
                  </a:lnTo>
                  <a:lnTo>
                    <a:pt x="76030" y="2429"/>
                  </a:lnTo>
                  <a:lnTo>
                    <a:pt x="76917" y="2664"/>
                  </a:lnTo>
                  <a:lnTo>
                    <a:pt x="76917" y="2664"/>
                  </a:lnTo>
                  <a:lnTo>
                    <a:pt x="77439" y="3473"/>
                  </a:lnTo>
                  <a:lnTo>
                    <a:pt x="77988" y="4413"/>
                  </a:lnTo>
                  <a:lnTo>
                    <a:pt x="78693" y="5666"/>
                  </a:lnTo>
                  <a:lnTo>
                    <a:pt x="79502" y="7206"/>
                  </a:lnTo>
                  <a:lnTo>
                    <a:pt x="79920" y="8042"/>
                  </a:lnTo>
                  <a:lnTo>
                    <a:pt x="80337" y="8930"/>
                  </a:lnTo>
                  <a:lnTo>
                    <a:pt x="80755" y="9896"/>
                  </a:lnTo>
                  <a:lnTo>
                    <a:pt x="81173" y="10862"/>
                  </a:lnTo>
                  <a:lnTo>
                    <a:pt x="81565" y="11880"/>
                  </a:lnTo>
                  <a:lnTo>
                    <a:pt x="81956" y="12950"/>
                  </a:lnTo>
                  <a:lnTo>
                    <a:pt x="82322" y="14021"/>
                  </a:lnTo>
                  <a:lnTo>
                    <a:pt x="82635" y="15117"/>
                  </a:lnTo>
                  <a:lnTo>
                    <a:pt x="82948" y="16240"/>
                  </a:lnTo>
                  <a:lnTo>
                    <a:pt x="83183" y="17363"/>
                  </a:lnTo>
                  <a:lnTo>
                    <a:pt x="83392" y="18485"/>
                  </a:lnTo>
                  <a:lnTo>
                    <a:pt x="83523" y="19608"/>
                  </a:lnTo>
                  <a:lnTo>
                    <a:pt x="83575" y="20156"/>
                  </a:lnTo>
                  <a:lnTo>
                    <a:pt x="83601" y="20731"/>
                  </a:lnTo>
                  <a:lnTo>
                    <a:pt x="83627" y="21279"/>
                  </a:lnTo>
                  <a:lnTo>
                    <a:pt x="83627" y="21827"/>
                  </a:lnTo>
                  <a:lnTo>
                    <a:pt x="83601" y="22376"/>
                  </a:lnTo>
                  <a:lnTo>
                    <a:pt x="83575" y="22924"/>
                  </a:lnTo>
                  <a:lnTo>
                    <a:pt x="83497" y="23472"/>
                  </a:lnTo>
                  <a:lnTo>
                    <a:pt x="83418" y="23994"/>
                  </a:lnTo>
                  <a:lnTo>
                    <a:pt x="83314" y="24543"/>
                  </a:lnTo>
                  <a:lnTo>
                    <a:pt x="83209" y="25065"/>
                  </a:lnTo>
                  <a:lnTo>
                    <a:pt x="83053" y="25561"/>
                  </a:lnTo>
                  <a:lnTo>
                    <a:pt x="82896" y="26083"/>
                  </a:lnTo>
                  <a:lnTo>
                    <a:pt x="82687" y="26553"/>
                  </a:lnTo>
                  <a:lnTo>
                    <a:pt x="82478" y="27049"/>
                  </a:lnTo>
                  <a:lnTo>
                    <a:pt x="82243" y="27519"/>
                  </a:lnTo>
                  <a:lnTo>
                    <a:pt x="81956" y="27989"/>
                  </a:lnTo>
                  <a:lnTo>
                    <a:pt x="81669" y="28433"/>
                  </a:lnTo>
                  <a:lnTo>
                    <a:pt x="81330" y="28877"/>
                  </a:lnTo>
                  <a:lnTo>
                    <a:pt x="80990" y="29321"/>
                  </a:lnTo>
                  <a:lnTo>
                    <a:pt x="80599" y="29712"/>
                  </a:lnTo>
                  <a:lnTo>
                    <a:pt x="80599" y="29712"/>
                  </a:lnTo>
                  <a:lnTo>
                    <a:pt x="80207" y="30078"/>
                  </a:lnTo>
                  <a:lnTo>
                    <a:pt x="79789" y="30391"/>
                  </a:lnTo>
                  <a:lnTo>
                    <a:pt x="79345" y="30704"/>
                  </a:lnTo>
                  <a:lnTo>
                    <a:pt x="78849" y="30966"/>
                  </a:lnTo>
                  <a:lnTo>
                    <a:pt x="78327" y="31227"/>
                  </a:lnTo>
                  <a:lnTo>
                    <a:pt x="77779" y="31436"/>
                  </a:lnTo>
                  <a:lnTo>
                    <a:pt x="77204" y="31644"/>
                  </a:lnTo>
                  <a:lnTo>
                    <a:pt x="76604" y="31827"/>
                  </a:lnTo>
                  <a:lnTo>
                    <a:pt x="75977" y="31984"/>
                  </a:lnTo>
                  <a:lnTo>
                    <a:pt x="75351" y="32114"/>
                  </a:lnTo>
                  <a:lnTo>
                    <a:pt x="74672" y="32245"/>
                  </a:lnTo>
                  <a:lnTo>
                    <a:pt x="74019" y="32323"/>
                  </a:lnTo>
                  <a:lnTo>
                    <a:pt x="73314" y="32402"/>
                  </a:lnTo>
                  <a:lnTo>
                    <a:pt x="72635" y="32454"/>
                  </a:lnTo>
                  <a:lnTo>
                    <a:pt x="71930" y="32480"/>
                  </a:lnTo>
                  <a:lnTo>
                    <a:pt x="71199" y="32480"/>
                  </a:lnTo>
                  <a:lnTo>
                    <a:pt x="71199" y="32480"/>
                  </a:lnTo>
                  <a:lnTo>
                    <a:pt x="70677" y="32506"/>
                  </a:lnTo>
                  <a:lnTo>
                    <a:pt x="69058" y="32558"/>
                  </a:lnTo>
                  <a:lnTo>
                    <a:pt x="66421" y="32610"/>
                  </a:lnTo>
                  <a:lnTo>
                    <a:pt x="62740" y="32637"/>
                  </a:lnTo>
                  <a:lnTo>
                    <a:pt x="58041" y="32610"/>
                  </a:lnTo>
                  <a:lnTo>
                    <a:pt x="55325" y="32584"/>
                  </a:lnTo>
                  <a:lnTo>
                    <a:pt x="52375" y="32532"/>
                  </a:lnTo>
                  <a:lnTo>
                    <a:pt x="49164" y="32454"/>
                  </a:lnTo>
                  <a:lnTo>
                    <a:pt x="45717" y="32349"/>
                  </a:lnTo>
                  <a:lnTo>
                    <a:pt x="42036" y="32193"/>
                  </a:lnTo>
                  <a:lnTo>
                    <a:pt x="38119" y="32036"/>
                  </a:lnTo>
                  <a:lnTo>
                    <a:pt x="38119" y="32036"/>
                  </a:lnTo>
                  <a:lnTo>
                    <a:pt x="37754" y="32558"/>
                  </a:lnTo>
                  <a:lnTo>
                    <a:pt x="37258" y="33185"/>
                  </a:lnTo>
                  <a:lnTo>
                    <a:pt x="36527" y="34073"/>
                  </a:lnTo>
                  <a:lnTo>
                    <a:pt x="35561" y="35195"/>
                  </a:lnTo>
                  <a:lnTo>
                    <a:pt x="34334" y="36553"/>
                  </a:lnTo>
                  <a:lnTo>
                    <a:pt x="32845" y="38119"/>
                  </a:lnTo>
                  <a:lnTo>
                    <a:pt x="31984" y="38981"/>
                  </a:lnTo>
                  <a:lnTo>
                    <a:pt x="31044" y="39921"/>
                  </a:lnTo>
                  <a:lnTo>
                    <a:pt x="30052" y="40887"/>
                  </a:lnTo>
                  <a:lnTo>
                    <a:pt x="28955" y="41905"/>
                  </a:lnTo>
                  <a:lnTo>
                    <a:pt x="27780" y="43002"/>
                  </a:lnTo>
                  <a:lnTo>
                    <a:pt x="26527" y="44124"/>
                  </a:lnTo>
                  <a:lnTo>
                    <a:pt x="25196" y="45299"/>
                  </a:lnTo>
                  <a:lnTo>
                    <a:pt x="23760" y="46526"/>
                  </a:lnTo>
                  <a:lnTo>
                    <a:pt x="22245" y="47806"/>
                  </a:lnTo>
                  <a:lnTo>
                    <a:pt x="20653" y="49111"/>
                  </a:lnTo>
                  <a:lnTo>
                    <a:pt x="18956" y="50495"/>
                  </a:lnTo>
                  <a:lnTo>
                    <a:pt x="17154" y="51905"/>
                  </a:lnTo>
                  <a:lnTo>
                    <a:pt x="15274" y="53341"/>
                  </a:lnTo>
                  <a:lnTo>
                    <a:pt x="13290" y="54855"/>
                  </a:lnTo>
                  <a:lnTo>
                    <a:pt x="11201" y="56396"/>
                  </a:lnTo>
                  <a:lnTo>
                    <a:pt x="9008" y="57962"/>
                  </a:lnTo>
                  <a:lnTo>
                    <a:pt x="6684" y="59581"/>
                  </a:lnTo>
                  <a:lnTo>
                    <a:pt x="4282" y="61252"/>
                  </a:lnTo>
                  <a:lnTo>
                    <a:pt x="1" y="56787"/>
                  </a:lnTo>
                  <a:lnTo>
                    <a:pt x="1" y="56787"/>
                  </a:lnTo>
                  <a:lnTo>
                    <a:pt x="4648" y="51435"/>
                  </a:lnTo>
                  <a:lnTo>
                    <a:pt x="14961" y="39608"/>
                  </a:lnTo>
                  <a:lnTo>
                    <a:pt x="20522" y="33263"/>
                  </a:lnTo>
                  <a:lnTo>
                    <a:pt x="25457" y="27650"/>
                  </a:lnTo>
                  <a:lnTo>
                    <a:pt x="29060" y="23603"/>
                  </a:lnTo>
                  <a:lnTo>
                    <a:pt x="30156" y="22376"/>
                  </a:lnTo>
                  <a:lnTo>
                    <a:pt x="30652" y="21854"/>
                  </a:lnTo>
                  <a:lnTo>
                    <a:pt x="30652" y="21854"/>
                  </a:lnTo>
                  <a:lnTo>
                    <a:pt x="31462" y="21227"/>
                  </a:lnTo>
                  <a:lnTo>
                    <a:pt x="32323" y="20626"/>
                  </a:lnTo>
                  <a:lnTo>
                    <a:pt x="33185" y="20078"/>
                  </a:lnTo>
                  <a:lnTo>
                    <a:pt x="34073" y="19556"/>
                  </a:lnTo>
                  <a:lnTo>
                    <a:pt x="34986" y="19060"/>
                  </a:lnTo>
                  <a:lnTo>
                    <a:pt x="35926" y="18590"/>
                  </a:lnTo>
                  <a:lnTo>
                    <a:pt x="36840" y="18172"/>
                  </a:lnTo>
                  <a:lnTo>
                    <a:pt x="37806" y="17754"/>
                  </a:lnTo>
                  <a:lnTo>
                    <a:pt x="38746" y="17389"/>
                  </a:lnTo>
                  <a:lnTo>
                    <a:pt x="39686" y="17050"/>
                  </a:lnTo>
                  <a:lnTo>
                    <a:pt x="40626" y="16736"/>
                  </a:lnTo>
                  <a:lnTo>
                    <a:pt x="41540" y="16449"/>
                  </a:lnTo>
                  <a:lnTo>
                    <a:pt x="42480" y="16188"/>
                  </a:lnTo>
                  <a:lnTo>
                    <a:pt x="43367" y="15927"/>
                  </a:lnTo>
                  <a:lnTo>
                    <a:pt x="44255" y="15718"/>
                  </a:lnTo>
                  <a:lnTo>
                    <a:pt x="45117" y="15509"/>
                  </a:lnTo>
                  <a:lnTo>
                    <a:pt x="46788" y="15170"/>
                  </a:lnTo>
                  <a:lnTo>
                    <a:pt x="48302" y="14909"/>
                  </a:lnTo>
                  <a:lnTo>
                    <a:pt x="49660" y="14700"/>
                  </a:lnTo>
                  <a:lnTo>
                    <a:pt x="50834" y="14569"/>
                  </a:lnTo>
                  <a:lnTo>
                    <a:pt x="51801" y="14465"/>
                  </a:lnTo>
                  <a:lnTo>
                    <a:pt x="52532" y="14413"/>
                  </a:lnTo>
                  <a:lnTo>
                    <a:pt x="53158" y="1436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8225;p116">
              <a:extLst>
                <a:ext uri="{FF2B5EF4-FFF2-40B4-BE49-F238E27FC236}">
                  <a16:creationId xmlns:a16="http://schemas.microsoft.com/office/drawing/2014/main" id="{165C4017-6140-283D-A3DD-3A5D5910EB22}"/>
                </a:ext>
              </a:extLst>
            </p:cNvPr>
            <p:cNvSpPr/>
            <p:nvPr/>
          </p:nvSpPr>
          <p:spPr>
            <a:xfrm>
              <a:off x="3921275" y="3577450"/>
              <a:ext cx="2090700" cy="1449050"/>
            </a:xfrm>
            <a:custGeom>
              <a:avLst/>
              <a:gdLst/>
              <a:ahLst/>
              <a:cxnLst/>
              <a:rect l="l" t="t" r="r" b="b"/>
              <a:pathLst>
                <a:path w="83628" h="57962" extrusionOk="0">
                  <a:moveTo>
                    <a:pt x="49895" y="11384"/>
                  </a:moveTo>
                  <a:lnTo>
                    <a:pt x="48720" y="11566"/>
                  </a:lnTo>
                  <a:lnTo>
                    <a:pt x="47440" y="11775"/>
                  </a:lnTo>
                  <a:lnTo>
                    <a:pt x="47675" y="12846"/>
                  </a:lnTo>
                  <a:lnTo>
                    <a:pt x="49346" y="12846"/>
                  </a:lnTo>
                  <a:lnTo>
                    <a:pt x="49451" y="12480"/>
                  </a:lnTo>
                  <a:lnTo>
                    <a:pt x="49581" y="12115"/>
                  </a:lnTo>
                  <a:lnTo>
                    <a:pt x="49712" y="11749"/>
                  </a:lnTo>
                  <a:lnTo>
                    <a:pt x="49895" y="11384"/>
                  </a:lnTo>
                  <a:close/>
                  <a:moveTo>
                    <a:pt x="77309" y="0"/>
                  </a:moveTo>
                  <a:lnTo>
                    <a:pt x="77361" y="522"/>
                  </a:lnTo>
                  <a:lnTo>
                    <a:pt x="77335" y="522"/>
                  </a:lnTo>
                  <a:lnTo>
                    <a:pt x="68171" y="470"/>
                  </a:lnTo>
                  <a:lnTo>
                    <a:pt x="54307" y="366"/>
                  </a:lnTo>
                  <a:lnTo>
                    <a:pt x="54072" y="1541"/>
                  </a:lnTo>
                  <a:lnTo>
                    <a:pt x="53889" y="2715"/>
                  </a:lnTo>
                  <a:lnTo>
                    <a:pt x="53759" y="3838"/>
                  </a:lnTo>
                  <a:lnTo>
                    <a:pt x="53576" y="5535"/>
                  </a:lnTo>
                  <a:lnTo>
                    <a:pt x="53263" y="9556"/>
                  </a:lnTo>
                  <a:lnTo>
                    <a:pt x="54255" y="9660"/>
                  </a:lnTo>
                  <a:lnTo>
                    <a:pt x="55116" y="9765"/>
                  </a:lnTo>
                  <a:lnTo>
                    <a:pt x="56004" y="9895"/>
                  </a:lnTo>
                  <a:lnTo>
                    <a:pt x="60469" y="6553"/>
                  </a:lnTo>
                  <a:lnTo>
                    <a:pt x="62296" y="8799"/>
                  </a:lnTo>
                  <a:lnTo>
                    <a:pt x="59346" y="10705"/>
                  </a:lnTo>
                  <a:lnTo>
                    <a:pt x="57153" y="12089"/>
                  </a:lnTo>
                  <a:lnTo>
                    <a:pt x="56343" y="12585"/>
                  </a:lnTo>
                  <a:lnTo>
                    <a:pt x="55874" y="12846"/>
                  </a:lnTo>
                  <a:lnTo>
                    <a:pt x="62453" y="12846"/>
                  </a:lnTo>
                  <a:lnTo>
                    <a:pt x="62453" y="14726"/>
                  </a:lnTo>
                  <a:lnTo>
                    <a:pt x="62427" y="14882"/>
                  </a:lnTo>
                  <a:lnTo>
                    <a:pt x="62375" y="15013"/>
                  </a:lnTo>
                  <a:lnTo>
                    <a:pt x="62270" y="15143"/>
                  </a:lnTo>
                  <a:lnTo>
                    <a:pt x="62114" y="15222"/>
                  </a:lnTo>
                  <a:lnTo>
                    <a:pt x="61957" y="15300"/>
                  </a:lnTo>
                  <a:lnTo>
                    <a:pt x="61774" y="15352"/>
                  </a:lnTo>
                  <a:lnTo>
                    <a:pt x="61591" y="15378"/>
                  </a:lnTo>
                  <a:lnTo>
                    <a:pt x="35744" y="15378"/>
                  </a:lnTo>
                  <a:lnTo>
                    <a:pt x="35065" y="15718"/>
                  </a:lnTo>
                  <a:lnTo>
                    <a:pt x="34412" y="16083"/>
                  </a:lnTo>
                  <a:lnTo>
                    <a:pt x="33759" y="16449"/>
                  </a:lnTo>
                  <a:lnTo>
                    <a:pt x="33107" y="16840"/>
                  </a:lnTo>
                  <a:lnTo>
                    <a:pt x="32480" y="17232"/>
                  </a:lnTo>
                  <a:lnTo>
                    <a:pt x="31853" y="17676"/>
                  </a:lnTo>
                  <a:lnTo>
                    <a:pt x="31227" y="18120"/>
                  </a:lnTo>
                  <a:lnTo>
                    <a:pt x="30652" y="18564"/>
                  </a:lnTo>
                  <a:lnTo>
                    <a:pt x="30182" y="19060"/>
                  </a:lnTo>
                  <a:lnTo>
                    <a:pt x="29190" y="20156"/>
                  </a:lnTo>
                  <a:lnTo>
                    <a:pt x="24908" y="24986"/>
                  </a:lnTo>
                  <a:lnTo>
                    <a:pt x="18929" y="31801"/>
                  </a:lnTo>
                  <a:lnTo>
                    <a:pt x="6214" y="46343"/>
                  </a:lnTo>
                  <a:lnTo>
                    <a:pt x="1" y="53497"/>
                  </a:lnTo>
                  <a:lnTo>
                    <a:pt x="4282" y="57962"/>
                  </a:lnTo>
                  <a:lnTo>
                    <a:pt x="6684" y="56291"/>
                  </a:lnTo>
                  <a:lnTo>
                    <a:pt x="9008" y="54672"/>
                  </a:lnTo>
                  <a:lnTo>
                    <a:pt x="11201" y="53106"/>
                  </a:lnTo>
                  <a:lnTo>
                    <a:pt x="13290" y="51565"/>
                  </a:lnTo>
                  <a:lnTo>
                    <a:pt x="15274" y="50051"/>
                  </a:lnTo>
                  <a:lnTo>
                    <a:pt x="17154" y="48615"/>
                  </a:lnTo>
                  <a:lnTo>
                    <a:pt x="18956" y="47205"/>
                  </a:lnTo>
                  <a:lnTo>
                    <a:pt x="20653" y="45821"/>
                  </a:lnTo>
                  <a:lnTo>
                    <a:pt x="22245" y="44516"/>
                  </a:lnTo>
                  <a:lnTo>
                    <a:pt x="23760" y="43236"/>
                  </a:lnTo>
                  <a:lnTo>
                    <a:pt x="25196" y="42009"/>
                  </a:lnTo>
                  <a:lnTo>
                    <a:pt x="26527" y="40834"/>
                  </a:lnTo>
                  <a:lnTo>
                    <a:pt x="27780" y="39712"/>
                  </a:lnTo>
                  <a:lnTo>
                    <a:pt x="28955" y="38615"/>
                  </a:lnTo>
                  <a:lnTo>
                    <a:pt x="30052" y="37597"/>
                  </a:lnTo>
                  <a:lnTo>
                    <a:pt x="31044" y="36631"/>
                  </a:lnTo>
                  <a:lnTo>
                    <a:pt x="31984" y="35691"/>
                  </a:lnTo>
                  <a:lnTo>
                    <a:pt x="32845" y="34829"/>
                  </a:lnTo>
                  <a:lnTo>
                    <a:pt x="34334" y="33263"/>
                  </a:lnTo>
                  <a:lnTo>
                    <a:pt x="35561" y="31905"/>
                  </a:lnTo>
                  <a:lnTo>
                    <a:pt x="36527" y="30783"/>
                  </a:lnTo>
                  <a:lnTo>
                    <a:pt x="37258" y="29895"/>
                  </a:lnTo>
                  <a:lnTo>
                    <a:pt x="37754" y="29268"/>
                  </a:lnTo>
                  <a:lnTo>
                    <a:pt x="38119" y="28746"/>
                  </a:lnTo>
                  <a:lnTo>
                    <a:pt x="41853" y="28903"/>
                  </a:lnTo>
                  <a:lnTo>
                    <a:pt x="45352" y="29033"/>
                  </a:lnTo>
                  <a:lnTo>
                    <a:pt x="48641" y="29138"/>
                  </a:lnTo>
                  <a:lnTo>
                    <a:pt x="51722" y="29216"/>
                  </a:lnTo>
                  <a:lnTo>
                    <a:pt x="54594" y="29268"/>
                  </a:lnTo>
                  <a:lnTo>
                    <a:pt x="57231" y="29320"/>
                  </a:lnTo>
                  <a:lnTo>
                    <a:pt x="61852" y="29347"/>
                  </a:lnTo>
                  <a:lnTo>
                    <a:pt x="65925" y="29320"/>
                  </a:lnTo>
                  <a:lnTo>
                    <a:pt x="68850" y="29268"/>
                  </a:lnTo>
                  <a:lnTo>
                    <a:pt x="70625" y="29216"/>
                  </a:lnTo>
                  <a:lnTo>
                    <a:pt x="71199" y="29190"/>
                  </a:lnTo>
                  <a:lnTo>
                    <a:pt x="72113" y="29190"/>
                  </a:lnTo>
                  <a:lnTo>
                    <a:pt x="72792" y="29138"/>
                  </a:lnTo>
                  <a:lnTo>
                    <a:pt x="73471" y="29085"/>
                  </a:lnTo>
                  <a:lnTo>
                    <a:pt x="74150" y="29033"/>
                  </a:lnTo>
                  <a:lnTo>
                    <a:pt x="74802" y="28929"/>
                  </a:lnTo>
                  <a:lnTo>
                    <a:pt x="75455" y="28824"/>
                  </a:lnTo>
                  <a:lnTo>
                    <a:pt x="76082" y="28668"/>
                  </a:lnTo>
                  <a:lnTo>
                    <a:pt x="76682" y="28511"/>
                  </a:lnTo>
                  <a:lnTo>
                    <a:pt x="77283" y="28328"/>
                  </a:lnTo>
                  <a:lnTo>
                    <a:pt x="77857" y="28146"/>
                  </a:lnTo>
                  <a:lnTo>
                    <a:pt x="78379" y="27911"/>
                  </a:lnTo>
                  <a:lnTo>
                    <a:pt x="78902" y="27649"/>
                  </a:lnTo>
                  <a:lnTo>
                    <a:pt x="79371" y="27388"/>
                  </a:lnTo>
                  <a:lnTo>
                    <a:pt x="79815" y="27101"/>
                  </a:lnTo>
                  <a:lnTo>
                    <a:pt x="80233" y="26762"/>
                  </a:lnTo>
                  <a:lnTo>
                    <a:pt x="80599" y="26422"/>
                  </a:lnTo>
                  <a:lnTo>
                    <a:pt x="80990" y="26005"/>
                  </a:lnTo>
                  <a:lnTo>
                    <a:pt x="81356" y="25561"/>
                  </a:lnTo>
                  <a:lnTo>
                    <a:pt x="81695" y="25117"/>
                  </a:lnTo>
                  <a:lnTo>
                    <a:pt x="82008" y="24647"/>
                  </a:lnTo>
                  <a:lnTo>
                    <a:pt x="82270" y="24151"/>
                  </a:lnTo>
                  <a:lnTo>
                    <a:pt x="82531" y="23655"/>
                  </a:lnTo>
                  <a:lnTo>
                    <a:pt x="82740" y="23159"/>
                  </a:lnTo>
                  <a:lnTo>
                    <a:pt x="82948" y="22637"/>
                  </a:lnTo>
                  <a:lnTo>
                    <a:pt x="83105" y="22114"/>
                  </a:lnTo>
                  <a:lnTo>
                    <a:pt x="83262" y="21592"/>
                  </a:lnTo>
                  <a:lnTo>
                    <a:pt x="83366" y="21044"/>
                  </a:lnTo>
                  <a:lnTo>
                    <a:pt x="83471" y="20496"/>
                  </a:lnTo>
                  <a:lnTo>
                    <a:pt x="83523" y="19947"/>
                  </a:lnTo>
                  <a:lnTo>
                    <a:pt x="83575" y="19373"/>
                  </a:lnTo>
                  <a:lnTo>
                    <a:pt x="83627" y="18799"/>
                  </a:lnTo>
                  <a:lnTo>
                    <a:pt x="83627" y="18224"/>
                  </a:lnTo>
                  <a:lnTo>
                    <a:pt x="83601" y="17519"/>
                  </a:lnTo>
                  <a:lnTo>
                    <a:pt x="83575" y="16814"/>
                  </a:lnTo>
                  <a:lnTo>
                    <a:pt x="83497" y="16109"/>
                  </a:lnTo>
                  <a:lnTo>
                    <a:pt x="83418" y="15404"/>
                  </a:lnTo>
                  <a:lnTo>
                    <a:pt x="83288" y="14699"/>
                  </a:lnTo>
                  <a:lnTo>
                    <a:pt x="83157" y="13968"/>
                  </a:lnTo>
                  <a:lnTo>
                    <a:pt x="83001" y="13263"/>
                  </a:lnTo>
                  <a:lnTo>
                    <a:pt x="82844" y="12558"/>
                  </a:lnTo>
                  <a:lnTo>
                    <a:pt x="82661" y="11854"/>
                  </a:lnTo>
                  <a:lnTo>
                    <a:pt x="82452" y="11149"/>
                  </a:lnTo>
                  <a:lnTo>
                    <a:pt x="82008" y="9791"/>
                  </a:lnTo>
                  <a:lnTo>
                    <a:pt x="81512" y="8459"/>
                  </a:lnTo>
                  <a:lnTo>
                    <a:pt x="81016" y="7180"/>
                  </a:lnTo>
                  <a:lnTo>
                    <a:pt x="80468" y="5953"/>
                  </a:lnTo>
                  <a:lnTo>
                    <a:pt x="79946" y="4804"/>
                  </a:lnTo>
                  <a:lnTo>
                    <a:pt x="79424" y="3734"/>
                  </a:lnTo>
                  <a:lnTo>
                    <a:pt x="78902" y="2768"/>
                  </a:lnTo>
                  <a:lnTo>
                    <a:pt x="78432" y="1906"/>
                  </a:lnTo>
                  <a:lnTo>
                    <a:pt x="77988" y="1123"/>
                  </a:lnTo>
                  <a:lnTo>
                    <a:pt x="77309" y="0"/>
                  </a:lnTo>
                  <a:close/>
                </a:path>
              </a:pathLst>
            </a:custGeom>
            <a:solidFill>
              <a:srgbClr val="FADE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8226;p116">
              <a:extLst>
                <a:ext uri="{FF2B5EF4-FFF2-40B4-BE49-F238E27FC236}">
                  <a16:creationId xmlns:a16="http://schemas.microsoft.com/office/drawing/2014/main" id="{BBEBBB2B-C199-EDEA-2BE7-E24751A1B3B7}"/>
                </a:ext>
              </a:extLst>
            </p:cNvPr>
            <p:cNvSpPr/>
            <p:nvPr/>
          </p:nvSpPr>
          <p:spPr>
            <a:xfrm>
              <a:off x="5107275" y="3862025"/>
              <a:ext cx="61375" cy="36575"/>
            </a:xfrm>
            <a:custGeom>
              <a:avLst/>
              <a:gdLst/>
              <a:ahLst/>
              <a:cxnLst/>
              <a:rect l="l" t="t" r="r" b="b"/>
              <a:pathLst>
                <a:path w="2455" h="1463" fill="none" extrusionOk="0">
                  <a:moveTo>
                    <a:pt x="2455" y="1"/>
                  </a:moveTo>
                  <a:lnTo>
                    <a:pt x="2455" y="1"/>
                  </a:lnTo>
                  <a:lnTo>
                    <a:pt x="1280" y="183"/>
                  </a:lnTo>
                  <a:lnTo>
                    <a:pt x="0" y="392"/>
                  </a:lnTo>
                  <a:lnTo>
                    <a:pt x="235" y="1463"/>
                  </a:lnTo>
                  <a:lnTo>
                    <a:pt x="1906" y="1463"/>
                  </a:lnTo>
                  <a:lnTo>
                    <a:pt x="1906" y="1463"/>
                  </a:lnTo>
                  <a:lnTo>
                    <a:pt x="2011" y="1097"/>
                  </a:lnTo>
                  <a:lnTo>
                    <a:pt x="2141" y="732"/>
                  </a:lnTo>
                  <a:lnTo>
                    <a:pt x="2272" y="366"/>
                  </a:lnTo>
                  <a:lnTo>
                    <a:pt x="24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8227;p116">
              <a:extLst>
                <a:ext uri="{FF2B5EF4-FFF2-40B4-BE49-F238E27FC236}">
                  <a16:creationId xmlns:a16="http://schemas.microsoft.com/office/drawing/2014/main" id="{94CB8B05-8339-9F06-A470-710C5DC2C799}"/>
                </a:ext>
              </a:extLst>
            </p:cNvPr>
            <p:cNvSpPr/>
            <p:nvPr/>
          </p:nvSpPr>
          <p:spPr>
            <a:xfrm>
              <a:off x="3921275" y="3577450"/>
              <a:ext cx="2090700" cy="1449050"/>
            </a:xfrm>
            <a:custGeom>
              <a:avLst/>
              <a:gdLst/>
              <a:ahLst/>
              <a:cxnLst/>
              <a:rect l="l" t="t" r="r" b="b"/>
              <a:pathLst>
                <a:path w="83628" h="57962" fill="none" extrusionOk="0">
                  <a:moveTo>
                    <a:pt x="77309" y="0"/>
                  </a:moveTo>
                  <a:lnTo>
                    <a:pt x="77309" y="0"/>
                  </a:lnTo>
                  <a:lnTo>
                    <a:pt x="77361" y="522"/>
                  </a:lnTo>
                  <a:lnTo>
                    <a:pt x="77335" y="522"/>
                  </a:lnTo>
                  <a:lnTo>
                    <a:pt x="77335" y="522"/>
                  </a:lnTo>
                  <a:lnTo>
                    <a:pt x="77335" y="522"/>
                  </a:lnTo>
                  <a:lnTo>
                    <a:pt x="77335" y="522"/>
                  </a:lnTo>
                  <a:lnTo>
                    <a:pt x="77335" y="522"/>
                  </a:lnTo>
                  <a:lnTo>
                    <a:pt x="68171" y="470"/>
                  </a:lnTo>
                  <a:lnTo>
                    <a:pt x="68171" y="470"/>
                  </a:lnTo>
                  <a:lnTo>
                    <a:pt x="68171" y="470"/>
                  </a:lnTo>
                  <a:lnTo>
                    <a:pt x="54307" y="366"/>
                  </a:lnTo>
                  <a:lnTo>
                    <a:pt x="54307" y="366"/>
                  </a:lnTo>
                  <a:lnTo>
                    <a:pt x="54072" y="1541"/>
                  </a:lnTo>
                  <a:lnTo>
                    <a:pt x="53889" y="2715"/>
                  </a:lnTo>
                  <a:lnTo>
                    <a:pt x="53889" y="2715"/>
                  </a:lnTo>
                  <a:lnTo>
                    <a:pt x="53759" y="3838"/>
                  </a:lnTo>
                  <a:lnTo>
                    <a:pt x="53576" y="5535"/>
                  </a:lnTo>
                  <a:lnTo>
                    <a:pt x="53576" y="5535"/>
                  </a:lnTo>
                  <a:lnTo>
                    <a:pt x="53263" y="9556"/>
                  </a:lnTo>
                  <a:lnTo>
                    <a:pt x="53263" y="9556"/>
                  </a:lnTo>
                  <a:lnTo>
                    <a:pt x="54255" y="9660"/>
                  </a:lnTo>
                  <a:lnTo>
                    <a:pt x="55116" y="9765"/>
                  </a:lnTo>
                  <a:lnTo>
                    <a:pt x="56004" y="9895"/>
                  </a:lnTo>
                  <a:lnTo>
                    <a:pt x="60469" y="6553"/>
                  </a:lnTo>
                  <a:lnTo>
                    <a:pt x="62296" y="8799"/>
                  </a:lnTo>
                  <a:lnTo>
                    <a:pt x="62296" y="8799"/>
                  </a:lnTo>
                  <a:lnTo>
                    <a:pt x="59346" y="10705"/>
                  </a:lnTo>
                  <a:lnTo>
                    <a:pt x="57153" y="12089"/>
                  </a:lnTo>
                  <a:lnTo>
                    <a:pt x="56343" y="12585"/>
                  </a:lnTo>
                  <a:lnTo>
                    <a:pt x="55874" y="12846"/>
                  </a:lnTo>
                  <a:lnTo>
                    <a:pt x="55874" y="12846"/>
                  </a:lnTo>
                  <a:lnTo>
                    <a:pt x="55874" y="12846"/>
                  </a:lnTo>
                  <a:lnTo>
                    <a:pt x="62453" y="12846"/>
                  </a:lnTo>
                  <a:lnTo>
                    <a:pt x="62453" y="14726"/>
                  </a:lnTo>
                  <a:lnTo>
                    <a:pt x="62453" y="14726"/>
                  </a:lnTo>
                  <a:lnTo>
                    <a:pt x="62453" y="14726"/>
                  </a:lnTo>
                  <a:lnTo>
                    <a:pt x="62427" y="14882"/>
                  </a:lnTo>
                  <a:lnTo>
                    <a:pt x="62375" y="15013"/>
                  </a:lnTo>
                  <a:lnTo>
                    <a:pt x="62270" y="15143"/>
                  </a:lnTo>
                  <a:lnTo>
                    <a:pt x="62114" y="15222"/>
                  </a:lnTo>
                  <a:lnTo>
                    <a:pt x="61957" y="15300"/>
                  </a:lnTo>
                  <a:lnTo>
                    <a:pt x="61774" y="15352"/>
                  </a:lnTo>
                  <a:lnTo>
                    <a:pt x="61591" y="15378"/>
                  </a:lnTo>
                  <a:lnTo>
                    <a:pt x="61409" y="15378"/>
                  </a:lnTo>
                  <a:lnTo>
                    <a:pt x="35744" y="15378"/>
                  </a:lnTo>
                  <a:lnTo>
                    <a:pt x="35744" y="15378"/>
                  </a:lnTo>
                  <a:lnTo>
                    <a:pt x="35065" y="15718"/>
                  </a:lnTo>
                  <a:lnTo>
                    <a:pt x="34412" y="16083"/>
                  </a:lnTo>
                  <a:lnTo>
                    <a:pt x="33759" y="16449"/>
                  </a:lnTo>
                  <a:lnTo>
                    <a:pt x="33107" y="16840"/>
                  </a:lnTo>
                  <a:lnTo>
                    <a:pt x="32480" y="17232"/>
                  </a:lnTo>
                  <a:lnTo>
                    <a:pt x="31853" y="17676"/>
                  </a:lnTo>
                  <a:lnTo>
                    <a:pt x="31227" y="18120"/>
                  </a:lnTo>
                  <a:lnTo>
                    <a:pt x="30652" y="18564"/>
                  </a:lnTo>
                  <a:lnTo>
                    <a:pt x="30652" y="18564"/>
                  </a:lnTo>
                  <a:lnTo>
                    <a:pt x="30182" y="19060"/>
                  </a:lnTo>
                  <a:lnTo>
                    <a:pt x="29190" y="20156"/>
                  </a:lnTo>
                  <a:lnTo>
                    <a:pt x="29190" y="20156"/>
                  </a:lnTo>
                  <a:lnTo>
                    <a:pt x="24908" y="24986"/>
                  </a:lnTo>
                  <a:lnTo>
                    <a:pt x="18929" y="31801"/>
                  </a:lnTo>
                  <a:lnTo>
                    <a:pt x="18929" y="31801"/>
                  </a:lnTo>
                  <a:lnTo>
                    <a:pt x="6214" y="46343"/>
                  </a:lnTo>
                  <a:lnTo>
                    <a:pt x="1" y="53497"/>
                  </a:lnTo>
                  <a:lnTo>
                    <a:pt x="4282" y="57962"/>
                  </a:lnTo>
                  <a:lnTo>
                    <a:pt x="4282" y="57962"/>
                  </a:lnTo>
                  <a:lnTo>
                    <a:pt x="6684" y="56291"/>
                  </a:lnTo>
                  <a:lnTo>
                    <a:pt x="9008" y="54672"/>
                  </a:lnTo>
                  <a:lnTo>
                    <a:pt x="11201" y="53106"/>
                  </a:lnTo>
                  <a:lnTo>
                    <a:pt x="13290" y="51565"/>
                  </a:lnTo>
                  <a:lnTo>
                    <a:pt x="15274" y="50051"/>
                  </a:lnTo>
                  <a:lnTo>
                    <a:pt x="17154" y="48615"/>
                  </a:lnTo>
                  <a:lnTo>
                    <a:pt x="18956" y="47205"/>
                  </a:lnTo>
                  <a:lnTo>
                    <a:pt x="20653" y="45821"/>
                  </a:lnTo>
                  <a:lnTo>
                    <a:pt x="22245" y="44516"/>
                  </a:lnTo>
                  <a:lnTo>
                    <a:pt x="23760" y="43236"/>
                  </a:lnTo>
                  <a:lnTo>
                    <a:pt x="25196" y="42009"/>
                  </a:lnTo>
                  <a:lnTo>
                    <a:pt x="26527" y="40834"/>
                  </a:lnTo>
                  <a:lnTo>
                    <a:pt x="27780" y="39712"/>
                  </a:lnTo>
                  <a:lnTo>
                    <a:pt x="28955" y="38615"/>
                  </a:lnTo>
                  <a:lnTo>
                    <a:pt x="30052" y="37597"/>
                  </a:lnTo>
                  <a:lnTo>
                    <a:pt x="31044" y="36631"/>
                  </a:lnTo>
                  <a:lnTo>
                    <a:pt x="31984" y="35691"/>
                  </a:lnTo>
                  <a:lnTo>
                    <a:pt x="32845" y="34829"/>
                  </a:lnTo>
                  <a:lnTo>
                    <a:pt x="34334" y="33263"/>
                  </a:lnTo>
                  <a:lnTo>
                    <a:pt x="35561" y="31905"/>
                  </a:lnTo>
                  <a:lnTo>
                    <a:pt x="36527" y="30783"/>
                  </a:lnTo>
                  <a:lnTo>
                    <a:pt x="37258" y="29895"/>
                  </a:lnTo>
                  <a:lnTo>
                    <a:pt x="37754" y="29268"/>
                  </a:lnTo>
                  <a:lnTo>
                    <a:pt x="38119" y="28746"/>
                  </a:lnTo>
                  <a:lnTo>
                    <a:pt x="38119" y="28746"/>
                  </a:lnTo>
                  <a:lnTo>
                    <a:pt x="41853" y="28903"/>
                  </a:lnTo>
                  <a:lnTo>
                    <a:pt x="45352" y="29033"/>
                  </a:lnTo>
                  <a:lnTo>
                    <a:pt x="48641" y="29138"/>
                  </a:lnTo>
                  <a:lnTo>
                    <a:pt x="51722" y="29216"/>
                  </a:lnTo>
                  <a:lnTo>
                    <a:pt x="54594" y="29268"/>
                  </a:lnTo>
                  <a:lnTo>
                    <a:pt x="57231" y="29320"/>
                  </a:lnTo>
                  <a:lnTo>
                    <a:pt x="61852" y="29347"/>
                  </a:lnTo>
                  <a:lnTo>
                    <a:pt x="61852" y="29347"/>
                  </a:lnTo>
                  <a:lnTo>
                    <a:pt x="65925" y="29320"/>
                  </a:lnTo>
                  <a:lnTo>
                    <a:pt x="68850" y="29268"/>
                  </a:lnTo>
                  <a:lnTo>
                    <a:pt x="70625" y="29216"/>
                  </a:lnTo>
                  <a:lnTo>
                    <a:pt x="71199" y="29190"/>
                  </a:lnTo>
                  <a:lnTo>
                    <a:pt x="71199" y="29190"/>
                  </a:lnTo>
                  <a:lnTo>
                    <a:pt x="71408" y="29190"/>
                  </a:lnTo>
                  <a:lnTo>
                    <a:pt x="71408" y="29190"/>
                  </a:lnTo>
                  <a:lnTo>
                    <a:pt x="72113" y="29190"/>
                  </a:lnTo>
                  <a:lnTo>
                    <a:pt x="72792" y="29138"/>
                  </a:lnTo>
                  <a:lnTo>
                    <a:pt x="73471" y="29085"/>
                  </a:lnTo>
                  <a:lnTo>
                    <a:pt x="74150" y="29033"/>
                  </a:lnTo>
                  <a:lnTo>
                    <a:pt x="74802" y="28929"/>
                  </a:lnTo>
                  <a:lnTo>
                    <a:pt x="75455" y="28824"/>
                  </a:lnTo>
                  <a:lnTo>
                    <a:pt x="76082" y="28668"/>
                  </a:lnTo>
                  <a:lnTo>
                    <a:pt x="76682" y="28511"/>
                  </a:lnTo>
                  <a:lnTo>
                    <a:pt x="77283" y="28328"/>
                  </a:lnTo>
                  <a:lnTo>
                    <a:pt x="77857" y="28146"/>
                  </a:lnTo>
                  <a:lnTo>
                    <a:pt x="78379" y="27911"/>
                  </a:lnTo>
                  <a:lnTo>
                    <a:pt x="78902" y="27649"/>
                  </a:lnTo>
                  <a:lnTo>
                    <a:pt x="79371" y="27388"/>
                  </a:lnTo>
                  <a:lnTo>
                    <a:pt x="79815" y="27101"/>
                  </a:lnTo>
                  <a:lnTo>
                    <a:pt x="80233" y="26762"/>
                  </a:lnTo>
                  <a:lnTo>
                    <a:pt x="80599" y="26422"/>
                  </a:lnTo>
                  <a:lnTo>
                    <a:pt x="80599" y="26422"/>
                  </a:lnTo>
                  <a:lnTo>
                    <a:pt x="80990" y="26005"/>
                  </a:lnTo>
                  <a:lnTo>
                    <a:pt x="81356" y="25561"/>
                  </a:lnTo>
                  <a:lnTo>
                    <a:pt x="81695" y="25117"/>
                  </a:lnTo>
                  <a:lnTo>
                    <a:pt x="82008" y="24647"/>
                  </a:lnTo>
                  <a:lnTo>
                    <a:pt x="82270" y="24151"/>
                  </a:lnTo>
                  <a:lnTo>
                    <a:pt x="82531" y="23655"/>
                  </a:lnTo>
                  <a:lnTo>
                    <a:pt x="82740" y="23159"/>
                  </a:lnTo>
                  <a:lnTo>
                    <a:pt x="82948" y="22637"/>
                  </a:lnTo>
                  <a:lnTo>
                    <a:pt x="83105" y="22114"/>
                  </a:lnTo>
                  <a:lnTo>
                    <a:pt x="83262" y="21592"/>
                  </a:lnTo>
                  <a:lnTo>
                    <a:pt x="83366" y="21044"/>
                  </a:lnTo>
                  <a:lnTo>
                    <a:pt x="83471" y="20496"/>
                  </a:lnTo>
                  <a:lnTo>
                    <a:pt x="83523" y="19947"/>
                  </a:lnTo>
                  <a:lnTo>
                    <a:pt x="83575" y="19373"/>
                  </a:lnTo>
                  <a:lnTo>
                    <a:pt x="83627" y="18799"/>
                  </a:lnTo>
                  <a:lnTo>
                    <a:pt x="83627" y="18224"/>
                  </a:lnTo>
                  <a:lnTo>
                    <a:pt x="83627" y="18224"/>
                  </a:lnTo>
                  <a:lnTo>
                    <a:pt x="83601" y="17519"/>
                  </a:lnTo>
                  <a:lnTo>
                    <a:pt x="83575" y="16814"/>
                  </a:lnTo>
                  <a:lnTo>
                    <a:pt x="83497" y="16109"/>
                  </a:lnTo>
                  <a:lnTo>
                    <a:pt x="83418" y="15404"/>
                  </a:lnTo>
                  <a:lnTo>
                    <a:pt x="83288" y="14699"/>
                  </a:lnTo>
                  <a:lnTo>
                    <a:pt x="83157" y="13968"/>
                  </a:lnTo>
                  <a:lnTo>
                    <a:pt x="83001" y="13263"/>
                  </a:lnTo>
                  <a:lnTo>
                    <a:pt x="82844" y="12558"/>
                  </a:lnTo>
                  <a:lnTo>
                    <a:pt x="82661" y="11854"/>
                  </a:lnTo>
                  <a:lnTo>
                    <a:pt x="82452" y="11149"/>
                  </a:lnTo>
                  <a:lnTo>
                    <a:pt x="82008" y="9791"/>
                  </a:lnTo>
                  <a:lnTo>
                    <a:pt x="81512" y="8459"/>
                  </a:lnTo>
                  <a:lnTo>
                    <a:pt x="81016" y="7180"/>
                  </a:lnTo>
                  <a:lnTo>
                    <a:pt x="80468" y="5953"/>
                  </a:lnTo>
                  <a:lnTo>
                    <a:pt x="79946" y="4804"/>
                  </a:lnTo>
                  <a:lnTo>
                    <a:pt x="79424" y="3734"/>
                  </a:lnTo>
                  <a:lnTo>
                    <a:pt x="78902" y="2768"/>
                  </a:lnTo>
                  <a:lnTo>
                    <a:pt x="78432" y="1906"/>
                  </a:lnTo>
                  <a:lnTo>
                    <a:pt x="77988" y="1123"/>
                  </a:lnTo>
                  <a:lnTo>
                    <a:pt x="7730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8228;p116">
              <a:extLst>
                <a:ext uri="{FF2B5EF4-FFF2-40B4-BE49-F238E27FC236}">
                  <a16:creationId xmlns:a16="http://schemas.microsoft.com/office/drawing/2014/main" id="{C53E9702-30ED-9F4D-FF53-C7FB09DB4499}"/>
                </a:ext>
              </a:extLst>
            </p:cNvPr>
            <p:cNvSpPr/>
            <p:nvPr/>
          </p:nvSpPr>
          <p:spPr>
            <a:xfrm>
              <a:off x="3882775" y="4864600"/>
              <a:ext cx="194525" cy="197150"/>
            </a:xfrm>
            <a:custGeom>
              <a:avLst/>
              <a:gdLst/>
              <a:ahLst/>
              <a:cxnLst/>
              <a:rect l="l" t="t" r="r" b="b"/>
              <a:pathLst>
                <a:path w="7781" h="7886" extrusionOk="0">
                  <a:moveTo>
                    <a:pt x="2533" y="1"/>
                  </a:moveTo>
                  <a:lnTo>
                    <a:pt x="0" y="2612"/>
                  </a:lnTo>
                  <a:lnTo>
                    <a:pt x="4909" y="7886"/>
                  </a:lnTo>
                  <a:lnTo>
                    <a:pt x="7781" y="5797"/>
                  </a:lnTo>
                  <a:lnTo>
                    <a:pt x="25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8229;p116">
              <a:extLst>
                <a:ext uri="{FF2B5EF4-FFF2-40B4-BE49-F238E27FC236}">
                  <a16:creationId xmlns:a16="http://schemas.microsoft.com/office/drawing/2014/main" id="{8182E227-DA1E-AAD1-F113-84113EF9A042}"/>
                </a:ext>
              </a:extLst>
            </p:cNvPr>
            <p:cNvSpPr/>
            <p:nvPr/>
          </p:nvSpPr>
          <p:spPr>
            <a:xfrm>
              <a:off x="5208450" y="2726300"/>
              <a:ext cx="701700" cy="864225"/>
            </a:xfrm>
            <a:custGeom>
              <a:avLst/>
              <a:gdLst/>
              <a:ahLst/>
              <a:cxnLst/>
              <a:rect l="l" t="t" r="r" b="b"/>
              <a:pathLst>
                <a:path w="28068" h="34569" extrusionOk="0">
                  <a:moveTo>
                    <a:pt x="10392" y="0"/>
                  </a:moveTo>
                  <a:lnTo>
                    <a:pt x="8825" y="26"/>
                  </a:lnTo>
                  <a:lnTo>
                    <a:pt x="7285" y="52"/>
                  </a:lnTo>
                  <a:lnTo>
                    <a:pt x="5796" y="131"/>
                  </a:lnTo>
                  <a:lnTo>
                    <a:pt x="4439" y="209"/>
                  </a:lnTo>
                  <a:lnTo>
                    <a:pt x="2376" y="366"/>
                  </a:lnTo>
                  <a:lnTo>
                    <a:pt x="1593" y="444"/>
                  </a:lnTo>
                  <a:lnTo>
                    <a:pt x="1541" y="444"/>
                  </a:lnTo>
                  <a:lnTo>
                    <a:pt x="1462" y="522"/>
                  </a:lnTo>
                  <a:lnTo>
                    <a:pt x="1358" y="705"/>
                  </a:lnTo>
                  <a:lnTo>
                    <a:pt x="1201" y="1044"/>
                  </a:lnTo>
                  <a:lnTo>
                    <a:pt x="1018" y="1593"/>
                  </a:lnTo>
                  <a:lnTo>
                    <a:pt x="836" y="2402"/>
                  </a:lnTo>
                  <a:lnTo>
                    <a:pt x="653" y="3499"/>
                  </a:lnTo>
                  <a:lnTo>
                    <a:pt x="575" y="4178"/>
                  </a:lnTo>
                  <a:lnTo>
                    <a:pt x="496" y="4935"/>
                  </a:lnTo>
                  <a:lnTo>
                    <a:pt x="340" y="6606"/>
                  </a:lnTo>
                  <a:lnTo>
                    <a:pt x="235" y="7676"/>
                  </a:lnTo>
                  <a:lnTo>
                    <a:pt x="157" y="8903"/>
                  </a:lnTo>
                  <a:lnTo>
                    <a:pt x="79" y="10287"/>
                  </a:lnTo>
                  <a:lnTo>
                    <a:pt x="26" y="11827"/>
                  </a:lnTo>
                  <a:lnTo>
                    <a:pt x="0" y="13498"/>
                  </a:lnTo>
                  <a:lnTo>
                    <a:pt x="26" y="15300"/>
                  </a:lnTo>
                  <a:lnTo>
                    <a:pt x="105" y="17258"/>
                  </a:lnTo>
                  <a:lnTo>
                    <a:pt x="235" y="19347"/>
                  </a:lnTo>
                  <a:lnTo>
                    <a:pt x="314" y="20443"/>
                  </a:lnTo>
                  <a:lnTo>
                    <a:pt x="418" y="21566"/>
                  </a:lnTo>
                  <a:lnTo>
                    <a:pt x="549" y="22715"/>
                  </a:lnTo>
                  <a:lnTo>
                    <a:pt x="705" y="23890"/>
                  </a:lnTo>
                  <a:lnTo>
                    <a:pt x="862" y="25117"/>
                  </a:lnTo>
                  <a:lnTo>
                    <a:pt x="1071" y="26344"/>
                  </a:lnTo>
                  <a:lnTo>
                    <a:pt x="1280" y="27623"/>
                  </a:lnTo>
                  <a:lnTo>
                    <a:pt x="1541" y="28929"/>
                  </a:lnTo>
                  <a:lnTo>
                    <a:pt x="1802" y="30260"/>
                  </a:lnTo>
                  <a:lnTo>
                    <a:pt x="2089" y="31618"/>
                  </a:lnTo>
                  <a:lnTo>
                    <a:pt x="2428" y="33002"/>
                  </a:lnTo>
                  <a:lnTo>
                    <a:pt x="2794" y="34412"/>
                  </a:lnTo>
                  <a:lnTo>
                    <a:pt x="25848" y="34568"/>
                  </a:lnTo>
                  <a:lnTo>
                    <a:pt x="25717" y="33080"/>
                  </a:lnTo>
                  <a:lnTo>
                    <a:pt x="25613" y="31435"/>
                  </a:lnTo>
                  <a:lnTo>
                    <a:pt x="25535" y="29712"/>
                  </a:lnTo>
                  <a:lnTo>
                    <a:pt x="25482" y="27911"/>
                  </a:lnTo>
                  <a:lnTo>
                    <a:pt x="25456" y="26031"/>
                  </a:lnTo>
                  <a:lnTo>
                    <a:pt x="25430" y="24099"/>
                  </a:lnTo>
                  <a:lnTo>
                    <a:pt x="25456" y="22167"/>
                  </a:lnTo>
                  <a:lnTo>
                    <a:pt x="25535" y="20208"/>
                  </a:lnTo>
                  <a:lnTo>
                    <a:pt x="25613" y="18276"/>
                  </a:lnTo>
                  <a:lnTo>
                    <a:pt x="25717" y="16397"/>
                  </a:lnTo>
                  <a:lnTo>
                    <a:pt x="25874" y="14569"/>
                  </a:lnTo>
                  <a:lnTo>
                    <a:pt x="26083" y="12820"/>
                  </a:lnTo>
                  <a:lnTo>
                    <a:pt x="26318" y="11149"/>
                  </a:lnTo>
                  <a:lnTo>
                    <a:pt x="26448" y="10365"/>
                  </a:lnTo>
                  <a:lnTo>
                    <a:pt x="26579" y="9634"/>
                  </a:lnTo>
                  <a:lnTo>
                    <a:pt x="26736" y="8903"/>
                  </a:lnTo>
                  <a:lnTo>
                    <a:pt x="26892" y="8224"/>
                  </a:lnTo>
                  <a:lnTo>
                    <a:pt x="27075" y="7598"/>
                  </a:lnTo>
                  <a:lnTo>
                    <a:pt x="27258" y="6997"/>
                  </a:lnTo>
                  <a:lnTo>
                    <a:pt x="27597" y="5979"/>
                  </a:lnTo>
                  <a:lnTo>
                    <a:pt x="27989" y="4909"/>
                  </a:lnTo>
                  <a:lnTo>
                    <a:pt x="28015" y="4830"/>
                  </a:lnTo>
                  <a:lnTo>
                    <a:pt x="28041" y="4647"/>
                  </a:lnTo>
                  <a:lnTo>
                    <a:pt x="28067" y="4465"/>
                  </a:lnTo>
                  <a:lnTo>
                    <a:pt x="28067" y="4282"/>
                  </a:lnTo>
                  <a:lnTo>
                    <a:pt x="28067" y="4099"/>
                  </a:lnTo>
                  <a:lnTo>
                    <a:pt x="28041" y="3916"/>
                  </a:lnTo>
                  <a:lnTo>
                    <a:pt x="27989" y="3734"/>
                  </a:lnTo>
                  <a:lnTo>
                    <a:pt x="27911" y="3577"/>
                  </a:lnTo>
                  <a:lnTo>
                    <a:pt x="27832" y="3420"/>
                  </a:lnTo>
                  <a:lnTo>
                    <a:pt x="27754" y="3264"/>
                  </a:lnTo>
                  <a:lnTo>
                    <a:pt x="27649" y="3133"/>
                  </a:lnTo>
                  <a:lnTo>
                    <a:pt x="27519" y="3003"/>
                  </a:lnTo>
                  <a:lnTo>
                    <a:pt x="27388" y="2898"/>
                  </a:lnTo>
                  <a:lnTo>
                    <a:pt x="27258" y="2794"/>
                  </a:lnTo>
                  <a:lnTo>
                    <a:pt x="27101" y="2689"/>
                  </a:lnTo>
                  <a:lnTo>
                    <a:pt x="26918" y="2611"/>
                  </a:lnTo>
                  <a:lnTo>
                    <a:pt x="26736" y="2559"/>
                  </a:lnTo>
                  <a:lnTo>
                    <a:pt x="25039" y="2089"/>
                  </a:lnTo>
                  <a:lnTo>
                    <a:pt x="23315" y="1671"/>
                  </a:lnTo>
                  <a:lnTo>
                    <a:pt x="21592" y="1306"/>
                  </a:lnTo>
                  <a:lnTo>
                    <a:pt x="19843" y="992"/>
                  </a:lnTo>
                  <a:lnTo>
                    <a:pt x="18668" y="809"/>
                  </a:lnTo>
                  <a:lnTo>
                    <a:pt x="17493" y="627"/>
                  </a:lnTo>
                  <a:lnTo>
                    <a:pt x="16318" y="470"/>
                  </a:lnTo>
                  <a:lnTo>
                    <a:pt x="15143" y="340"/>
                  </a:lnTo>
                  <a:lnTo>
                    <a:pt x="13942" y="235"/>
                  </a:lnTo>
                  <a:lnTo>
                    <a:pt x="12767" y="131"/>
                  </a:lnTo>
                  <a:lnTo>
                    <a:pt x="11593" y="52"/>
                  </a:lnTo>
                  <a:lnTo>
                    <a:pt x="1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8230;p116">
              <a:extLst>
                <a:ext uri="{FF2B5EF4-FFF2-40B4-BE49-F238E27FC236}">
                  <a16:creationId xmlns:a16="http://schemas.microsoft.com/office/drawing/2014/main" id="{714EE766-701D-9996-EFE5-2DFEBEF5D457}"/>
                </a:ext>
              </a:extLst>
            </p:cNvPr>
            <p:cNvSpPr/>
            <p:nvPr/>
          </p:nvSpPr>
          <p:spPr>
            <a:xfrm>
              <a:off x="5208450" y="2726300"/>
              <a:ext cx="701700" cy="864225"/>
            </a:xfrm>
            <a:custGeom>
              <a:avLst/>
              <a:gdLst/>
              <a:ahLst/>
              <a:cxnLst/>
              <a:rect l="l" t="t" r="r" b="b"/>
              <a:pathLst>
                <a:path w="28068" h="34569" fill="none" extrusionOk="0">
                  <a:moveTo>
                    <a:pt x="27258" y="6997"/>
                  </a:moveTo>
                  <a:lnTo>
                    <a:pt x="27258" y="6997"/>
                  </a:lnTo>
                  <a:lnTo>
                    <a:pt x="27075" y="7598"/>
                  </a:lnTo>
                  <a:lnTo>
                    <a:pt x="26892" y="8224"/>
                  </a:lnTo>
                  <a:lnTo>
                    <a:pt x="26736" y="8903"/>
                  </a:lnTo>
                  <a:lnTo>
                    <a:pt x="26579" y="9634"/>
                  </a:lnTo>
                  <a:lnTo>
                    <a:pt x="26448" y="10365"/>
                  </a:lnTo>
                  <a:lnTo>
                    <a:pt x="26318" y="11149"/>
                  </a:lnTo>
                  <a:lnTo>
                    <a:pt x="26083" y="12820"/>
                  </a:lnTo>
                  <a:lnTo>
                    <a:pt x="25874" y="14569"/>
                  </a:lnTo>
                  <a:lnTo>
                    <a:pt x="25717" y="16397"/>
                  </a:lnTo>
                  <a:lnTo>
                    <a:pt x="25613" y="18276"/>
                  </a:lnTo>
                  <a:lnTo>
                    <a:pt x="25535" y="20208"/>
                  </a:lnTo>
                  <a:lnTo>
                    <a:pt x="25456" y="22167"/>
                  </a:lnTo>
                  <a:lnTo>
                    <a:pt x="25430" y="24099"/>
                  </a:lnTo>
                  <a:lnTo>
                    <a:pt x="25456" y="26031"/>
                  </a:lnTo>
                  <a:lnTo>
                    <a:pt x="25482" y="27911"/>
                  </a:lnTo>
                  <a:lnTo>
                    <a:pt x="25535" y="29712"/>
                  </a:lnTo>
                  <a:lnTo>
                    <a:pt x="25613" y="31435"/>
                  </a:lnTo>
                  <a:lnTo>
                    <a:pt x="25717" y="33080"/>
                  </a:lnTo>
                  <a:lnTo>
                    <a:pt x="25848" y="34568"/>
                  </a:lnTo>
                  <a:lnTo>
                    <a:pt x="2794" y="34412"/>
                  </a:lnTo>
                  <a:lnTo>
                    <a:pt x="2794" y="34412"/>
                  </a:lnTo>
                  <a:lnTo>
                    <a:pt x="2428" y="33002"/>
                  </a:lnTo>
                  <a:lnTo>
                    <a:pt x="2089" y="31618"/>
                  </a:lnTo>
                  <a:lnTo>
                    <a:pt x="1802" y="30260"/>
                  </a:lnTo>
                  <a:lnTo>
                    <a:pt x="1541" y="28929"/>
                  </a:lnTo>
                  <a:lnTo>
                    <a:pt x="1280" y="27623"/>
                  </a:lnTo>
                  <a:lnTo>
                    <a:pt x="1071" y="26344"/>
                  </a:lnTo>
                  <a:lnTo>
                    <a:pt x="862" y="25117"/>
                  </a:lnTo>
                  <a:lnTo>
                    <a:pt x="705" y="23890"/>
                  </a:lnTo>
                  <a:lnTo>
                    <a:pt x="549" y="22715"/>
                  </a:lnTo>
                  <a:lnTo>
                    <a:pt x="418" y="21566"/>
                  </a:lnTo>
                  <a:lnTo>
                    <a:pt x="314" y="20443"/>
                  </a:lnTo>
                  <a:lnTo>
                    <a:pt x="235" y="19347"/>
                  </a:lnTo>
                  <a:lnTo>
                    <a:pt x="105" y="17258"/>
                  </a:lnTo>
                  <a:lnTo>
                    <a:pt x="26" y="15300"/>
                  </a:lnTo>
                  <a:lnTo>
                    <a:pt x="0" y="13498"/>
                  </a:lnTo>
                  <a:lnTo>
                    <a:pt x="26" y="11827"/>
                  </a:lnTo>
                  <a:lnTo>
                    <a:pt x="79" y="10287"/>
                  </a:lnTo>
                  <a:lnTo>
                    <a:pt x="157" y="8903"/>
                  </a:lnTo>
                  <a:lnTo>
                    <a:pt x="235" y="7676"/>
                  </a:lnTo>
                  <a:lnTo>
                    <a:pt x="340" y="6606"/>
                  </a:lnTo>
                  <a:lnTo>
                    <a:pt x="496" y="4935"/>
                  </a:lnTo>
                  <a:lnTo>
                    <a:pt x="496" y="4935"/>
                  </a:lnTo>
                  <a:lnTo>
                    <a:pt x="575" y="4178"/>
                  </a:lnTo>
                  <a:lnTo>
                    <a:pt x="653" y="3499"/>
                  </a:lnTo>
                  <a:lnTo>
                    <a:pt x="836" y="2402"/>
                  </a:lnTo>
                  <a:lnTo>
                    <a:pt x="1018" y="1593"/>
                  </a:lnTo>
                  <a:lnTo>
                    <a:pt x="1201" y="1044"/>
                  </a:lnTo>
                  <a:lnTo>
                    <a:pt x="1358" y="705"/>
                  </a:lnTo>
                  <a:lnTo>
                    <a:pt x="1462" y="522"/>
                  </a:lnTo>
                  <a:lnTo>
                    <a:pt x="1541" y="444"/>
                  </a:lnTo>
                  <a:lnTo>
                    <a:pt x="1593" y="444"/>
                  </a:lnTo>
                  <a:lnTo>
                    <a:pt x="1593" y="444"/>
                  </a:lnTo>
                  <a:lnTo>
                    <a:pt x="2376" y="366"/>
                  </a:lnTo>
                  <a:lnTo>
                    <a:pt x="4439" y="209"/>
                  </a:lnTo>
                  <a:lnTo>
                    <a:pt x="5796" y="131"/>
                  </a:lnTo>
                  <a:lnTo>
                    <a:pt x="7285" y="52"/>
                  </a:lnTo>
                  <a:lnTo>
                    <a:pt x="8825" y="26"/>
                  </a:lnTo>
                  <a:lnTo>
                    <a:pt x="10392" y="0"/>
                  </a:lnTo>
                  <a:lnTo>
                    <a:pt x="10392" y="0"/>
                  </a:lnTo>
                  <a:lnTo>
                    <a:pt x="11593" y="52"/>
                  </a:lnTo>
                  <a:lnTo>
                    <a:pt x="12767" y="131"/>
                  </a:lnTo>
                  <a:lnTo>
                    <a:pt x="13942" y="235"/>
                  </a:lnTo>
                  <a:lnTo>
                    <a:pt x="15143" y="340"/>
                  </a:lnTo>
                  <a:lnTo>
                    <a:pt x="16318" y="470"/>
                  </a:lnTo>
                  <a:lnTo>
                    <a:pt x="17493" y="627"/>
                  </a:lnTo>
                  <a:lnTo>
                    <a:pt x="18668" y="809"/>
                  </a:lnTo>
                  <a:lnTo>
                    <a:pt x="19843" y="992"/>
                  </a:lnTo>
                  <a:lnTo>
                    <a:pt x="19843" y="992"/>
                  </a:lnTo>
                  <a:lnTo>
                    <a:pt x="21592" y="1306"/>
                  </a:lnTo>
                  <a:lnTo>
                    <a:pt x="23315" y="1671"/>
                  </a:lnTo>
                  <a:lnTo>
                    <a:pt x="25039" y="2089"/>
                  </a:lnTo>
                  <a:lnTo>
                    <a:pt x="26736" y="2559"/>
                  </a:lnTo>
                  <a:lnTo>
                    <a:pt x="26736" y="2559"/>
                  </a:lnTo>
                  <a:lnTo>
                    <a:pt x="26918" y="2611"/>
                  </a:lnTo>
                  <a:lnTo>
                    <a:pt x="27101" y="2689"/>
                  </a:lnTo>
                  <a:lnTo>
                    <a:pt x="27258" y="2794"/>
                  </a:lnTo>
                  <a:lnTo>
                    <a:pt x="27388" y="2898"/>
                  </a:lnTo>
                  <a:lnTo>
                    <a:pt x="27519" y="3003"/>
                  </a:lnTo>
                  <a:lnTo>
                    <a:pt x="27649" y="3133"/>
                  </a:lnTo>
                  <a:lnTo>
                    <a:pt x="27754" y="3264"/>
                  </a:lnTo>
                  <a:lnTo>
                    <a:pt x="27832" y="3420"/>
                  </a:lnTo>
                  <a:lnTo>
                    <a:pt x="27911" y="3577"/>
                  </a:lnTo>
                  <a:lnTo>
                    <a:pt x="27989" y="3734"/>
                  </a:lnTo>
                  <a:lnTo>
                    <a:pt x="28041" y="3916"/>
                  </a:lnTo>
                  <a:lnTo>
                    <a:pt x="28067" y="4099"/>
                  </a:lnTo>
                  <a:lnTo>
                    <a:pt x="28067" y="4282"/>
                  </a:lnTo>
                  <a:lnTo>
                    <a:pt x="28067" y="4465"/>
                  </a:lnTo>
                  <a:lnTo>
                    <a:pt x="28041" y="4647"/>
                  </a:lnTo>
                  <a:lnTo>
                    <a:pt x="28015" y="4830"/>
                  </a:lnTo>
                  <a:lnTo>
                    <a:pt x="28015" y="4830"/>
                  </a:lnTo>
                  <a:lnTo>
                    <a:pt x="27989" y="4909"/>
                  </a:lnTo>
                  <a:lnTo>
                    <a:pt x="27989" y="4909"/>
                  </a:lnTo>
                  <a:lnTo>
                    <a:pt x="27597" y="5979"/>
                  </a:lnTo>
                  <a:lnTo>
                    <a:pt x="27258" y="69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8231;p116">
              <a:extLst>
                <a:ext uri="{FF2B5EF4-FFF2-40B4-BE49-F238E27FC236}">
                  <a16:creationId xmlns:a16="http://schemas.microsoft.com/office/drawing/2014/main" id="{51432EF3-6A2B-741A-C310-2BA386C5F140}"/>
                </a:ext>
              </a:extLst>
            </p:cNvPr>
            <p:cNvSpPr/>
            <p:nvPr/>
          </p:nvSpPr>
          <p:spPr>
            <a:xfrm>
              <a:off x="5844200" y="2790475"/>
              <a:ext cx="65950" cy="787000"/>
            </a:xfrm>
            <a:custGeom>
              <a:avLst/>
              <a:gdLst/>
              <a:ahLst/>
              <a:cxnLst/>
              <a:rect l="l" t="t" r="r" b="b"/>
              <a:pathLst>
                <a:path w="2638" h="31480" extrusionOk="0">
                  <a:moveTo>
                    <a:pt x="1357" y="0"/>
                  </a:moveTo>
                  <a:lnTo>
                    <a:pt x="1410" y="18"/>
                  </a:lnTo>
                  <a:lnTo>
                    <a:pt x="1593" y="96"/>
                  </a:lnTo>
                  <a:lnTo>
                    <a:pt x="1750" y="175"/>
                  </a:lnTo>
                  <a:lnTo>
                    <a:pt x="1671" y="122"/>
                  </a:lnTo>
                  <a:lnTo>
                    <a:pt x="1488" y="44"/>
                  </a:lnTo>
                  <a:lnTo>
                    <a:pt x="1357" y="0"/>
                  </a:lnTo>
                  <a:close/>
                  <a:moveTo>
                    <a:pt x="1828" y="227"/>
                  </a:moveTo>
                  <a:lnTo>
                    <a:pt x="1958" y="331"/>
                  </a:lnTo>
                  <a:lnTo>
                    <a:pt x="2089" y="436"/>
                  </a:lnTo>
                  <a:lnTo>
                    <a:pt x="2037" y="383"/>
                  </a:lnTo>
                  <a:lnTo>
                    <a:pt x="1906" y="279"/>
                  </a:lnTo>
                  <a:lnTo>
                    <a:pt x="1828" y="227"/>
                  </a:lnTo>
                  <a:close/>
                  <a:moveTo>
                    <a:pt x="2167" y="514"/>
                  </a:moveTo>
                  <a:lnTo>
                    <a:pt x="2272" y="645"/>
                  </a:lnTo>
                  <a:lnTo>
                    <a:pt x="2219" y="566"/>
                  </a:lnTo>
                  <a:lnTo>
                    <a:pt x="2167" y="514"/>
                  </a:lnTo>
                  <a:close/>
                  <a:moveTo>
                    <a:pt x="2272" y="645"/>
                  </a:moveTo>
                  <a:lnTo>
                    <a:pt x="2324" y="723"/>
                  </a:lnTo>
                  <a:lnTo>
                    <a:pt x="2402" y="853"/>
                  </a:lnTo>
                  <a:lnTo>
                    <a:pt x="2481" y="1010"/>
                  </a:lnTo>
                  <a:lnTo>
                    <a:pt x="2559" y="1193"/>
                  </a:lnTo>
                  <a:lnTo>
                    <a:pt x="2585" y="1271"/>
                  </a:lnTo>
                  <a:lnTo>
                    <a:pt x="2585" y="1271"/>
                  </a:lnTo>
                  <a:lnTo>
                    <a:pt x="2533" y="1114"/>
                  </a:lnTo>
                  <a:lnTo>
                    <a:pt x="2454" y="932"/>
                  </a:lnTo>
                  <a:lnTo>
                    <a:pt x="2376" y="775"/>
                  </a:lnTo>
                  <a:lnTo>
                    <a:pt x="2272" y="645"/>
                  </a:lnTo>
                  <a:close/>
                  <a:moveTo>
                    <a:pt x="2585" y="1271"/>
                  </a:moveTo>
                  <a:lnTo>
                    <a:pt x="2611" y="1454"/>
                  </a:lnTo>
                  <a:lnTo>
                    <a:pt x="2637" y="1611"/>
                  </a:lnTo>
                  <a:lnTo>
                    <a:pt x="2637" y="1532"/>
                  </a:lnTo>
                  <a:lnTo>
                    <a:pt x="2611" y="1349"/>
                  </a:lnTo>
                  <a:lnTo>
                    <a:pt x="2585" y="1271"/>
                  </a:lnTo>
                  <a:close/>
                  <a:moveTo>
                    <a:pt x="2637" y="1898"/>
                  </a:moveTo>
                  <a:lnTo>
                    <a:pt x="2615" y="2054"/>
                  </a:lnTo>
                  <a:lnTo>
                    <a:pt x="2637" y="1976"/>
                  </a:lnTo>
                  <a:lnTo>
                    <a:pt x="2637" y="1898"/>
                  </a:lnTo>
                  <a:close/>
                  <a:moveTo>
                    <a:pt x="2615" y="2054"/>
                  </a:moveTo>
                  <a:lnTo>
                    <a:pt x="2585" y="2159"/>
                  </a:lnTo>
                  <a:lnTo>
                    <a:pt x="2559" y="2342"/>
                  </a:lnTo>
                  <a:lnTo>
                    <a:pt x="2585" y="2263"/>
                  </a:lnTo>
                  <a:lnTo>
                    <a:pt x="2611" y="2080"/>
                  </a:lnTo>
                  <a:lnTo>
                    <a:pt x="2615" y="2054"/>
                  </a:lnTo>
                  <a:close/>
                  <a:moveTo>
                    <a:pt x="2559" y="2342"/>
                  </a:moveTo>
                  <a:lnTo>
                    <a:pt x="2167" y="3412"/>
                  </a:lnTo>
                  <a:lnTo>
                    <a:pt x="1828" y="4430"/>
                  </a:lnTo>
                  <a:lnTo>
                    <a:pt x="1645" y="5057"/>
                  </a:lnTo>
                  <a:lnTo>
                    <a:pt x="1462" y="5736"/>
                  </a:lnTo>
                  <a:lnTo>
                    <a:pt x="1280" y="6467"/>
                  </a:lnTo>
                  <a:lnTo>
                    <a:pt x="1123" y="7224"/>
                  </a:lnTo>
                  <a:lnTo>
                    <a:pt x="966" y="8033"/>
                  </a:lnTo>
                  <a:lnTo>
                    <a:pt x="836" y="8869"/>
                  </a:lnTo>
                  <a:lnTo>
                    <a:pt x="601" y="10644"/>
                  </a:lnTo>
                  <a:lnTo>
                    <a:pt x="470" y="12080"/>
                  </a:lnTo>
                  <a:lnTo>
                    <a:pt x="340" y="13516"/>
                  </a:lnTo>
                  <a:lnTo>
                    <a:pt x="235" y="14952"/>
                  </a:lnTo>
                  <a:lnTo>
                    <a:pt x="157" y="16414"/>
                  </a:lnTo>
                  <a:lnTo>
                    <a:pt x="105" y="17850"/>
                  </a:lnTo>
                  <a:lnTo>
                    <a:pt x="52" y="19286"/>
                  </a:lnTo>
                  <a:lnTo>
                    <a:pt x="26" y="20748"/>
                  </a:lnTo>
                  <a:lnTo>
                    <a:pt x="0" y="22184"/>
                  </a:lnTo>
                  <a:lnTo>
                    <a:pt x="26" y="24795"/>
                  </a:lnTo>
                  <a:lnTo>
                    <a:pt x="79" y="26466"/>
                  </a:lnTo>
                  <a:lnTo>
                    <a:pt x="157" y="28111"/>
                  </a:lnTo>
                  <a:lnTo>
                    <a:pt x="261" y="29782"/>
                  </a:lnTo>
                  <a:lnTo>
                    <a:pt x="366" y="31427"/>
                  </a:lnTo>
                  <a:lnTo>
                    <a:pt x="392" y="31479"/>
                  </a:lnTo>
                  <a:lnTo>
                    <a:pt x="209" y="28868"/>
                  </a:lnTo>
                  <a:lnTo>
                    <a:pt x="105" y="26257"/>
                  </a:lnTo>
                  <a:lnTo>
                    <a:pt x="26" y="23646"/>
                  </a:lnTo>
                  <a:lnTo>
                    <a:pt x="26" y="21062"/>
                  </a:lnTo>
                  <a:lnTo>
                    <a:pt x="105" y="18451"/>
                  </a:lnTo>
                  <a:lnTo>
                    <a:pt x="209" y="15840"/>
                  </a:lnTo>
                  <a:lnTo>
                    <a:pt x="392" y="13229"/>
                  </a:lnTo>
                  <a:lnTo>
                    <a:pt x="627" y="10644"/>
                  </a:lnTo>
                  <a:lnTo>
                    <a:pt x="705" y="9861"/>
                  </a:lnTo>
                  <a:lnTo>
                    <a:pt x="810" y="9078"/>
                  </a:lnTo>
                  <a:lnTo>
                    <a:pt x="940" y="8294"/>
                  </a:lnTo>
                  <a:lnTo>
                    <a:pt x="1097" y="7511"/>
                  </a:lnTo>
                  <a:lnTo>
                    <a:pt x="1253" y="6728"/>
                  </a:lnTo>
                  <a:lnTo>
                    <a:pt x="1436" y="5971"/>
                  </a:lnTo>
                  <a:lnTo>
                    <a:pt x="1619" y="5187"/>
                  </a:lnTo>
                  <a:lnTo>
                    <a:pt x="1854" y="4430"/>
                  </a:lnTo>
                  <a:lnTo>
                    <a:pt x="2559" y="2342"/>
                  </a:lnTo>
                  <a:close/>
                </a:path>
              </a:pathLst>
            </a:custGeom>
            <a:solidFill>
              <a:srgbClr val="F4B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8232;p116">
              <a:extLst>
                <a:ext uri="{FF2B5EF4-FFF2-40B4-BE49-F238E27FC236}">
                  <a16:creationId xmlns:a16="http://schemas.microsoft.com/office/drawing/2014/main" id="{2A7D19E7-37B8-78C4-7572-182AC6841372}"/>
                </a:ext>
              </a:extLst>
            </p:cNvPr>
            <p:cNvSpPr/>
            <p:nvPr/>
          </p:nvSpPr>
          <p:spPr>
            <a:xfrm>
              <a:off x="5844200" y="2790250"/>
              <a:ext cx="65950" cy="787225"/>
            </a:xfrm>
            <a:custGeom>
              <a:avLst/>
              <a:gdLst/>
              <a:ahLst/>
              <a:cxnLst/>
              <a:rect l="l" t="t" r="r" b="b"/>
              <a:pathLst>
                <a:path w="2638" h="31489" fill="none" extrusionOk="0">
                  <a:moveTo>
                    <a:pt x="1332" y="1"/>
                  </a:moveTo>
                  <a:lnTo>
                    <a:pt x="1332" y="1"/>
                  </a:lnTo>
                  <a:lnTo>
                    <a:pt x="1488" y="53"/>
                  </a:lnTo>
                  <a:lnTo>
                    <a:pt x="1671" y="131"/>
                  </a:lnTo>
                  <a:lnTo>
                    <a:pt x="1828" y="236"/>
                  </a:lnTo>
                  <a:lnTo>
                    <a:pt x="1958" y="340"/>
                  </a:lnTo>
                  <a:lnTo>
                    <a:pt x="2089" y="445"/>
                  </a:lnTo>
                  <a:lnTo>
                    <a:pt x="2219" y="575"/>
                  </a:lnTo>
                  <a:lnTo>
                    <a:pt x="2324" y="732"/>
                  </a:lnTo>
                  <a:lnTo>
                    <a:pt x="2402" y="862"/>
                  </a:lnTo>
                  <a:lnTo>
                    <a:pt x="2481" y="1019"/>
                  </a:lnTo>
                  <a:lnTo>
                    <a:pt x="2559" y="1202"/>
                  </a:lnTo>
                  <a:lnTo>
                    <a:pt x="2611" y="1358"/>
                  </a:lnTo>
                  <a:lnTo>
                    <a:pt x="2637" y="1541"/>
                  </a:lnTo>
                  <a:lnTo>
                    <a:pt x="2637" y="1724"/>
                  </a:lnTo>
                  <a:lnTo>
                    <a:pt x="2637" y="1907"/>
                  </a:lnTo>
                  <a:lnTo>
                    <a:pt x="2611" y="2089"/>
                  </a:lnTo>
                  <a:lnTo>
                    <a:pt x="2585" y="2272"/>
                  </a:lnTo>
                  <a:lnTo>
                    <a:pt x="2585" y="2272"/>
                  </a:lnTo>
                  <a:lnTo>
                    <a:pt x="2559" y="2351"/>
                  </a:lnTo>
                  <a:lnTo>
                    <a:pt x="2559" y="2351"/>
                  </a:lnTo>
                  <a:lnTo>
                    <a:pt x="2167" y="3421"/>
                  </a:lnTo>
                  <a:lnTo>
                    <a:pt x="1828" y="4439"/>
                  </a:lnTo>
                  <a:lnTo>
                    <a:pt x="1828" y="4439"/>
                  </a:lnTo>
                  <a:lnTo>
                    <a:pt x="1645" y="5066"/>
                  </a:lnTo>
                  <a:lnTo>
                    <a:pt x="1462" y="5745"/>
                  </a:lnTo>
                  <a:lnTo>
                    <a:pt x="1280" y="6476"/>
                  </a:lnTo>
                  <a:lnTo>
                    <a:pt x="1123" y="7233"/>
                  </a:lnTo>
                  <a:lnTo>
                    <a:pt x="966" y="8042"/>
                  </a:lnTo>
                  <a:lnTo>
                    <a:pt x="836" y="8878"/>
                  </a:lnTo>
                  <a:lnTo>
                    <a:pt x="601" y="10653"/>
                  </a:lnTo>
                  <a:lnTo>
                    <a:pt x="601" y="10653"/>
                  </a:lnTo>
                  <a:lnTo>
                    <a:pt x="601" y="10653"/>
                  </a:lnTo>
                  <a:lnTo>
                    <a:pt x="601" y="10653"/>
                  </a:lnTo>
                  <a:lnTo>
                    <a:pt x="601" y="10653"/>
                  </a:lnTo>
                  <a:lnTo>
                    <a:pt x="601" y="10653"/>
                  </a:lnTo>
                  <a:lnTo>
                    <a:pt x="470" y="12089"/>
                  </a:lnTo>
                  <a:lnTo>
                    <a:pt x="340" y="13525"/>
                  </a:lnTo>
                  <a:lnTo>
                    <a:pt x="235" y="14961"/>
                  </a:lnTo>
                  <a:lnTo>
                    <a:pt x="157" y="16423"/>
                  </a:lnTo>
                  <a:lnTo>
                    <a:pt x="105" y="17859"/>
                  </a:lnTo>
                  <a:lnTo>
                    <a:pt x="52" y="19295"/>
                  </a:lnTo>
                  <a:lnTo>
                    <a:pt x="26" y="20757"/>
                  </a:lnTo>
                  <a:lnTo>
                    <a:pt x="0" y="22193"/>
                  </a:lnTo>
                  <a:lnTo>
                    <a:pt x="0" y="22193"/>
                  </a:lnTo>
                  <a:lnTo>
                    <a:pt x="26" y="24804"/>
                  </a:lnTo>
                  <a:lnTo>
                    <a:pt x="26" y="24804"/>
                  </a:lnTo>
                  <a:lnTo>
                    <a:pt x="79" y="26475"/>
                  </a:lnTo>
                  <a:lnTo>
                    <a:pt x="157" y="28120"/>
                  </a:lnTo>
                  <a:lnTo>
                    <a:pt x="261" y="29791"/>
                  </a:lnTo>
                  <a:lnTo>
                    <a:pt x="366" y="31436"/>
                  </a:lnTo>
                  <a:lnTo>
                    <a:pt x="366" y="31436"/>
                  </a:lnTo>
                  <a:lnTo>
                    <a:pt x="392" y="31488"/>
                  </a:lnTo>
                  <a:lnTo>
                    <a:pt x="392" y="31488"/>
                  </a:lnTo>
                  <a:lnTo>
                    <a:pt x="209" y="28877"/>
                  </a:lnTo>
                  <a:lnTo>
                    <a:pt x="105" y="26266"/>
                  </a:lnTo>
                  <a:lnTo>
                    <a:pt x="26" y="23655"/>
                  </a:lnTo>
                  <a:lnTo>
                    <a:pt x="26" y="21071"/>
                  </a:lnTo>
                  <a:lnTo>
                    <a:pt x="105" y="18460"/>
                  </a:lnTo>
                  <a:lnTo>
                    <a:pt x="209" y="15849"/>
                  </a:lnTo>
                  <a:lnTo>
                    <a:pt x="392" y="13238"/>
                  </a:lnTo>
                  <a:lnTo>
                    <a:pt x="627" y="10653"/>
                  </a:lnTo>
                  <a:lnTo>
                    <a:pt x="627" y="10653"/>
                  </a:lnTo>
                  <a:lnTo>
                    <a:pt x="705" y="9870"/>
                  </a:lnTo>
                  <a:lnTo>
                    <a:pt x="810" y="9087"/>
                  </a:lnTo>
                  <a:lnTo>
                    <a:pt x="940" y="8303"/>
                  </a:lnTo>
                  <a:lnTo>
                    <a:pt x="1097" y="7520"/>
                  </a:lnTo>
                  <a:lnTo>
                    <a:pt x="1253" y="6737"/>
                  </a:lnTo>
                  <a:lnTo>
                    <a:pt x="1436" y="5980"/>
                  </a:lnTo>
                  <a:lnTo>
                    <a:pt x="1619" y="5196"/>
                  </a:lnTo>
                  <a:lnTo>
                    <a:pt x="1854" y="4439"/>
                  </a:lnTo>
                  <a:lnTo>
                    <a:pt x="1854" y="4439"/>
                  </a:lnTo>
                  <a:lnTo>
                    <a:pt x="2559" y="2351"/>
                  </a:lnTo>
                  <a:lnTo>
                    <a:pt x="2559" y="2351"/>
                  </a:lnTo>
                  <a:lnTo>
                    <a:pt x="2585" y="2168"/>
                  </a:lnTo>
                  <a:lnTo>
                    <a:pt x="2637" y="1985"/>
                  </a:lnTo>
                  <a:lnTo>
                    <a:pt x="2637" y="1802"/>
                  </a:lnTo>
                  <a:lnTo>
                    <a:pt x="2637" y="1620"/>
                  </a:lnTo>
                  <a:lnTo>
                    <a:pt x="2611" y="1463"/>
                  </a:lnTo>
                  <a:lnTo>
                    <a:pt x="2585" y="1280"/>
                  </a:lnTo>
                  <a:lnTo>
                    <a:pt x="2533" y="1123"/>
                  </a:lnTo>
                  <a:lnTo>
                    <a:pt x="2454" y="941"/>
                  </a:lnTo>
                  <a:lnTo>
                    <a:pt x="2376" y="784"/>
                  </a:lnTo>
                  <a:lnTo>
                    <a:pt x="2272" y="654"/>
                  </a:lnTo>
                  <a:lnTo>
                    <a:pt x="2167" y="523"/>
                  </a:lnTo>
                  <a:lnTo>
                    <a:pt x="2037" y="392"/>
                  </a:lnTo>
                  <a:lnTo>
                    <a:pt x="1906" y="288"/>
                  </a:lnTo>
                  <a:lnTo>
                    <a:pt x="1750" y="184"/>
                  </a:lnTo>
                  <a:lnTo>
                    <a:pt x="1593" y="105"/>
                  </a:lnTo>
                  <a:lnTo>
                    <a:pt x="1410" y="27"/>
                  </a:lnTo>
                  <a:lnTo>
                    <a:pt x="1410" y="27"/>
                  </a:lnTo>
                  <a:lnTo>
                    <a:pt x="13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8233;p116">
              <a:extLst>
                <a:ext uri="{FF2B5EF4-FFF2-40B4-BE49-F238E27FC236}">
                  <a16:creationId xmlns:a16="http://schemas.microsoft.com/office/drawing/2014/main" id="{C62EAC42-71D7-B0C4-F927-A60D8569EB57}"/>
                </a:ext>
              </a:extLst>
            </p:cNvPr>
            <p:cNvSpPr/>
            <p:nvPr/>
          </p:nvSpPr>
          <p:spPr>
            <a:xfrm>
              <a:off x="5752800" y="2760225"/>
              <a:ext cx="124050" cy="30050"/>
            </a:xfrm>
            <a:custGeom>
              <a:avLst/>
              <a:gdLst/>
              <a:ahLst/>
              <a:cxnLst/>
              <a:rect l="l" t="t" r="r" b="b"/>
              <a:pathLst>
                <a:path w="4962" h="120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254" y="262"/>
                  </a:lnTo>
                  <a:lnTo>
                    <a:pt x="2507" y="549"/>
                  </a:lnTo>
                  <a:lnTo>
                    <a:pt x="3735" y="862"/>
                  </a:lnTo>
                  <a:lnTo>
                    <a:pt x="4962" y="1202"/>
                  </a:lnTo>
                  <a:lnTo>
                    <a:pt x="4962" y="1202"/>
                  </a:lnTo>
                  <a:lnTo>
                    <a:pt x="4962" y="1202"/>
                  </a:lnTo>
                  <a:lnTo>
                    <a:pt x="4962" y="1202"/>
                  </a:lnTo>
                  <a:lnTo>
                    <a:pt x="3735" y="862"/>
                  </a:lnTo>
                  <a:lnTo>
                    <a:pt x="2507" y="549"/>
                  </a:lnTo>
                  <a:lnTo>
                    <a:pt x="1254" y="26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8234;p116">
              <a:extLst>
                <a:ext uri="{FF2B5EF4-FFF2-40B4-BE49-F238E27FC236}">
                  <a16:creationId xmlns:a16="http://schemas.microsoft.com/office/drawing/2014/main" id="{526F951C-6D0D-C5BA-E8F5-8A1955897182}"/>
                </a:ext>
              </a:extLst>
            </p:cNvPr>
            <p:cNvSpPr/>
            <p:nvPr/>
          </p:nvSpPr>
          <p:spPr>
            <a:xfrm>
              <a:off x="5853325" y="3576125"/>
              <a:ext cx="2000" cy="14400"/>
            </a:xfrm>
            <a:custGeom>
              <a:avLst/>
              <a:gdLst/>
              <a:ahLst/>
              <a:cxnLst/>
              <a:rect l="l" t="t" r="r" b="b"/>
              <a:pathLst>
                <a:path w="80" h="576" extrusionOk="0">
                  <a:moveTo>
                    <a:pt x="1" y="1"/>
                  </a:moveTo>
                  <a:lnTo>
                    <a:pt x="53" y="575"/>
                  </a:lnTo>
                  <a:lnTo>
                    <a:pt x="79" y="575"/>
                  </a:lnTo>
                  <a:lnTo>
                    <a:pt x="27" y="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8235;p116">
              <a:extLst>
                <a:ext uri="{FF2B5EF4-FFF2-40B4-BE49-F238E27FC236}">
                  <a16:creationId xmlns:a16="http://schemas.microsoft.com/office/drawing/2014/main" id="{EC6A9DC7-36F7-B993-C428-2F32A78EE3C2}"/>
                </a:ext>
              </a:extLst>
            </p:cNvPr>
            <p:cNvSpPr/>
            <p:nvPr/>
          </p:nvSpPr>
          <p:spPr>
            <a:xfrm>
              <a:off x="5853325" y="3576125"/>
              <a:ext cx="2000" cy="14400"/>
            </a:xfrm>
            <a:custGeom>
              <a:avLst/>
              <a:gdLst/>
              <a:ahLst/>
              <a:cxnLst/>
              <a:rect l="l" t="t" r="r" b="b"/>
              <a:pathLst>
                <a:path w="80" h="57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3" y="575"/>
                  </a:lnTo>
                  <a:lnTo>
                    <a:pt x="79" y="575"/>
                  </a:lnTo>
                  <a:lnTo>
                    <a:pt x="79" y="575"/>
                  </a:lnTo>
                  <a:lnTo>
                    <a:pt x="27" y="53"/>
                  </a:lnTo>
                  <a:lnTo>
                    <a:pt x="27" y="5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8236;p116">
              <a:extLst>
                <a:ext uri="{FF2B5EF4-FFF2-40B4-BE49-F238E27FC236}">
                  <a16:creationId xmlns:a16="http://schemas.microsoft.com/office/drawing/2014/main" id="{A8EB5326-2913-7CBC-5FB2-86B27E228ACE}"/>
                </a:ext>
              </a:extLst>
            </p:cNvPr>
            <p:cNvSpPr/>
            <p:nvPr/>
          </p:nvSpPr>
          <p:spPr>
            <a:xfrm>
              <a:off x="5232600" y="3369225"/>
              <a:ext cx="45700" cy="217375"/>
            </a:xfrm>
            <a:custGeom>
              <a:avLst/>
              <a:gdLst/>
              <a:ahLst/>
              <a:cxnLst/>
              <a:rect l="l" t="t" r="r" b="b"/>
              <a:pathLst>
                <a:path w="1828" h="8695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40" y="2063"/>
                  </a:lnTo>
                  <a:lnTo>
                    <a:pt x="757" y="4204"/>
                  </a:lnTo>
                  <a:lnTo>
                    <a:pt x="1253" y="6423"/>
                  </a:lnTo>
                  <a:lnTo>
                    <a:pt x="1828" y="8695"/>
                  </a:lnTo>
                  <a:lnTo>
                    <a:pt x="1828" y="8695"/>
                  </a:lnTo>
                  <a:lnTo>
                    <a:pt x="1253" y="6423"/>
                  </a:lnTo>
                  <a:lnTo>
                    <a:pt x="757" y="4204"/>
                  </a:lnTo>
                  <a:lnTo>
                    <a:pt x="340" y="20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4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8237;p116">
              <a:extLst>
                <a:ext uri="{FF2B5EF4-FFF2-40B4-BE49-F238E27FC236}">
                  <a16:creationId xmlns:a16="http://schemas.microsoft.com/office/drawing/2014/main" id="{C7D3FCFE-D7BA-B21A-2E41-0C9BF2651654}"/>
                </a:ext>
              </a:extLst>
            </p:cNvPr>
            <p:cNvSpPr/>
            <p:nvPr/>
          </p:nvSpPr>
          <p:spPr>
            <a:xfrm>
              <a:off x="5232600" y="3369225"/>
              <a:ext cx="45700" cy="217375"/>
            </a:xfrm>
            <a:custGeom>
              <a:avLst/>
              <a:gdLst/>
              <a:ahLst/>
              <a:cxnLst/>
              <a:rect l="l" t="t" r="r" b="b"/>
              <a:pathLst>
                <a:path w="1828" h="86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40" y="2063"/>
                  </a:lnTo>
                  <a:lnTo>
                    <a:pt x="757" y="4204"/>
                  </a:lnTo>
                  <a:lnTo>
                    <a:pt x="1253" y="6423"/>
                  </a:lnTo>
                  <a:lnTo>
                    <a:pt x="1828" y="8695"/>
                  </a:lnTo>
                  <a:lnTo>
                    <a:pt x="1828" y="8695"/>
                  </a:lnTo>
                  <a:lnTo>
                    <a:pt x="1253" y="6423"/>
                  </a:lnTo>
                  <a:lnTo>
                    <a:pt x="757" y="4204"/>
                  </a:lnTo>
                  <a:lnTo>
                    <a:pt x="340" y="206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8238;p116">
              <a:extLst>
                <a:ext uri="{FF2B5EF4-FFF2-40B4-BE49-F238E27FC236}">
                  <a16:creationId xmlns:a16="http://schemas.microsoft.com/office/drawing/2014/main" id="{A4AC7F87-9D3E-397D-FEDC-997512D7B999}"/>
                </a:ext>
              </a:extLst>
            </p:cNvPr>
            <p:cNvSpPr/>
            <p:nvPr/>
          </p:nvSpPr>
          <p:spPr>
            <a:xfrm>
              <a:off x="5212350" y="2888175"/>
              <a:ext cx="4600" cy="52225"/>
            </a:xfrm>
            <a:custGeom>
              <a:avLst/>
              <a:gdLst/>
              <a:ahLst/>
              <a:cxnLst/>
              <a:rect l="l" t="t" r="r" b="b"/>
              <a:pathLst>
                <a:path w="184" h="2089" extrusionOk="0">
                  <a:moveTo>
                    <a:pt x="184" y="0"/>
                  </a:moveTo>
                  <a:lnTo>
                    <a:pt x="79" y="966"/>
                  </a:lnTo>
                  <a:lnTo>
                    <a:pt x="1" y="2089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8239;p116">
              <a:extLst>
                <a:ext uri="{FF2B5EF4-FFF2-40B4-BE49-F238E27FC236}">
                  <a16:creationId xmlns:a16="http://schemas.microsoft.com/office/drawing/2014/main" id="{9B897A2C-040C-80E6-8E13-06189BE23F09}"/>
                </a:ext>
              </a:extLst>
            </p:cNvPr>
            <p:cNvSpPr/>
            <p:nvPr/>
          </p:nvSpPr>
          <p:spPr>
            <a:xfrm>
              <a:off x="5212350" y="2849650"/>
              <a:ext cx="8525" cy="90750"/>
            </a:xfrm>
            <a:custGeom>
              <a:avLst/>
              <a:gdLst/>
              <a:ahLst/>
              <a:cxnLst/>
              <a:rect l="l" t="t" r="r" b="b"/>
              <a:pathLst>
                <a:path w="341" h="3630" fill="none" extrusionOk="0">
                  <a:moveTo>
                    <a:pt x="340" y="1"/>
                  </a:moveTo>
                  <a:lnTo>
                    <a:pt x="340" y="1"/>
                  </a:lnTo>
                  <a:lnTo>
                    <a:pt x="340" y="1"/>
                  </a:lnTo>
                  <a:lnTo>
                    <a:pt x="184" y="1541"/>
                  </a:lnTo>
                  <a:lnTo>
                    <a:pt x="79" y="2507"/>
                  </a:lnTo>
                  <a:lnTo>
                    <a:pt x="1" y="3630"/>
                  </a:lnTo>
                  <a:lnTo>
                    <a:pt x="1" y="3630"/>
                  </a:lnTo>
                  <a:lnTo>
                    <a:pt x="1" y="3630"/>
                  </a:lnTo>
                  <a:lnTo>
                    <a:pt x="1" y="3630"/>
                  </a:lnTo>
                  <a:lnTo>
                    <a:pt x="184" y="1541"/>
                  </a:lnTo>
                  <a:lnTo>
                    <a:pt x="340" y="1"/>
                  </a:lnTo>
                  <a:lnTo>
                    <a:pt x="34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8240;p116">
              <a:extLst>
                <a:ext uri="{FF2B5EF4-FFF2-40B4-BE49-F238E27FC236}">
                  <a16:creationId xmlns:a16="http://schemas.microsoft.com/office/drawing/2014/main" id="{2F80BC55-1814-7412-FA19-CC2615A54F69}"/>
                </a:ext>
              </a:extLst>
            </p:cNvPr>
            <p:cNvSpPr/>
            <p:nvPr/>
          </p:nvSpPr>
          <p:spPr>
            <a:xfrm>
              <a:off x="5232600" y="3369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9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8241;p116">
              <a:extLst>
                <a:ext uri="{FF2B5EF4-FFF2-40B4-BE49-F238E27FC236}">
                  <a16:creationId xmlns:a16="http://schemas.microsoft.com/office/drawing/2014/main" id="{A4313D5F-B456-FCC1-A13B-FCC40A938C3E}"/>
                </a:ext>
              </a:extLst>
            </p:cNvPr>
            <p:cNvSpPr/>
            <p:nvPr/>
          </p:nvSpPr>
          <p:spPr>
            <a:xfrm>
              <a:off x="5232600" y="3369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8242;p116">
              <a:extLst>
                <a:ext uri="{FF2B5EF4-FFF2-40B4-BE49-F238E27FC236}">
                  <a16:creationId xmlns:a16="http://schemas.microsoft.com/office/drawing/2014/main" id="{B9C757DF-8F86-EEB8-FEAC-A5CF4E2D22C6}"/>
                </a:ext>
              </a:extLst>
            </p:cNvPr>
            <p:cNvSpPr/>
            <p:nvPr/>
          </p:nvSpPr>
          <p:spPr>
            <a:xfrm>
              <a:off x="5207800" y="2940375"/>
              <a:ext cx="19600" cy="394275"/>
            </a:xfrm>
            <a:custGeom>
              <a:avLst/>
              <a:gdLst/>
              <a:ahLst/>
              <a:cxnLst/>
              <a:rect l="l" t="t" r="r" b="b"/>
              <a:pathLst>
                <a:path w="784" h="15771" extrusionOk="0">
                  <a:moveTo>
                    <a:pt x="183" y="1"/>
                  </a:moveTo>
                  <a:lnTo>
                    <a:pt x="105" y="1515"/>
                  </a:lnTo>
                  <a:lnTo>
                    <a:pt x="26" y="3212"/>
                  </a:lnTo>
                  <a:lnTo>
                    <a:pt x="0" y="5118"/>
                  </a:lnTo>
                  <a:lnTo>
                    <a:pt x="52" y="7155"/>
                  </a:lnTo>
                  <a:lnTo>
                    <a:pt x="26" y="5144"/>
                  </a:lnTo>
                  <a:lnTo>
                    <a:pt x="52" y="3238"/>
                  </a:lnTo>
                  <a:lnTo>
                    <a:pt x="105" y="1541"/>
                  </a:lnTo>
                  <a:lnTo>
                    <a:pt x="183" y="1"/>
                  </a:lnTo>
                  <a:close/>
                  <a:moveTo>
                    <a:pt x="52" y="7155"/>
                  </a:moveTo>
                  <a:lnTo>
                    <a:pt x="52" y="7207"/>
                  </a:lnTo>
                  <a:lnTo>
                    <a:pt x="54" y="7232"/>
                  </a:lnTo>
                  <a:lnTo>
                    <a:pt x="52" y="7181"/>
                  </a:lnTo>
                  <a:lnTo>
                    <a:pt x="52" y="7155"/>
                  </a:lnTo>
                  <a:close/>
                  <a:moveTo>
                    <a:pt x="54" y="7232"/>
                  </a:moveTo>
                  <a:lnTo>
                    <a:pt x="78" y="8303"/>
                  </a:lnTo>
                  <a:lnTo>
                    <a:pt x="157" y="9452"/>
                  </a:lnTo>
                  <a:lnTo>
                    <a:pt x="105" y="8303"/>
                  </a:lnTo>
                  <a:lnTo>
                    <a:pt x="54" y="7232"/>
                  </a:lnTo>
                  <a:close/>
                  <a:moveTo>
                    <a:pt x="235" y="10627"/>
                  </a:moveTo>
                  <a:lnTo>
                    <a:pt x="313" y="11854"/>
                  </a:lnTo>
                  <a:lnTo>
                    <a:pt x="444" y="13134"/>
                  </a:lnTo>
                  <a:lnTo>
                    <a:pt x="601" y="14439"/>
                  </a:lnTo>
                  <a:lnTo>
                    <a:pt x="783" y="15771"/>
                  </a:lnTo>
                  <a:lnTo>
                    <a:pt x="601" y="14413"/>
                  </a:lnTo>
                  <a:lnTo>
                    <a:pt x="470" y="13107"/>
                  </a:lnTo>
                  <a:lnTo>
                    <a:pt x="340" y="11854"/>
                  </a:lnTo>
                  <a:lnTo>
                    <a:pt x="235" y="10627"/>
                  </a:lnTo>
                  <a:close/>
                </a:path>
              </a:pathLst>
            </a:custGeom>
            <a:solidFill>
              <a:srgbClr val="353E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8243;p116">
              <a:extLst>
                <a:ext uri="{FF2B5EF4-FFF2-40B4-BE49-F238E27FC236}">
                  <a16:creationId xmlns:a16="http://schemas.microsoft.com/office/drawing/2014/main" id="{74C856C8-AE3A-F541-4760-90E1977A8130}"/>
                </a:ext>
              </a:extLst>
            </p:cNvPr>
            <p:cNvSpPr/>
            <p:nvPr/>
          </p:nvSpPr>
          <p:spPr>
            <a:xfrm>
              <a:off x="5207800" y="2940375"/>
              <a:ext cx="24825" cy="428875"/>
            </a:xfrm>
            <a:custGeom>
              <a:avLst/>
              <a:gdLst/>
              <a:ahLst/>
              <a:cxnLst/>
              <a:rect l="l" t="t" r="r" b="b"/>
              <a:pathLst>
                <a:path w="993" h="17155" fill="none" extrusionOk="0">
                  <a:moveTo>
                    <a:pt x="183" y="1"/>
                  </a:moveTo>
                  <a:lnTo>
                    <a:pt x="183" y="1"/>
                  </a:lnTo>
                  <a:lnTo>
                    <a:pt x="105" y="1515"/>
                  </a:lnTo>
                  <a:lnTo>
                    <a:pt x="26" y="3212"/>
                  </a:lnTo>
                  <a:lnTo>
                    <a:pt x="0" y="5118"/>
                  </a:lnTo>
                  <a:lnTo>
                    <a:pt x="52" y="7181"/>
                  </a:lnTo>
                  <a:lnTo>
                    <a:pt x="78" y="8303"/>
                  </a:lnTo>
                  <a:lnTo>
                    <a:pt x="157" y="9452"/>
                  </a:lnTo>
                  <a:lnTo>
                    <a:pt x="235" y="10627"/>
                  </a:lnTo>
                  <a:lnTo>
                    <a:pt x="313" y="11854"/>
                  </a:lnTo>
                  <a:lnTo>
                    <a:pt x="444" y="13134"/>
                  </a:lnTo>
                  <a:lnTo>
                    <a:pt x="601" y="14439"/>
                  </a:lnTo>
                  <a:lnTo>
                    <a:pt x="783" y="15771"/>
                  </a:lnTo>
                  <a:lnTo>
                    <a:pt x="992" y="17154"/>
                  </a:lnTo>
                  <a:lnTo>
                    <a:pt x="992" y="17154"/>
                  </a:lnTo>
                  <a:lnTo>
                    <a:pt x="992" y="17154"/>
                  </a:lnTo>
                  <a:lnTo>
                    <a:pt x="992" y="17154"/>
                  </a:lnTo>
                  <a:lnTo>
                    <a:pt x="783" y="15771"/>
                  </a:lnTo>
                  <a:lnTo>
                    <a:pt x="601" y="14413"/>
                  </a:lnTo>
                  <a:lnTo>
                    <a:pt x="470" y="13107"/>
                  </a:lnTo>
                  <a:lnTo>
                    <a:pt x="340" y="11854"/>
                  </a:lnTo>
                  <a:lnTo>
                    <a:pt x="235" y="10627"/>
                  </a:lnTo>
                  <a:lnTo>
                    <a:pt x="157" y="9452"/>
                  </a:lnTo>
                  <a:lnTo>
                    <a:pt x="105" y="8303"/>
                  </a:lnTo>
                  <a:lnTo>
                    <a:pt x="52" y="7207"/>
                  </a:lnTo>
                  <a:lnTo>
                    <a:pt x="26" y="5144"/>
                  </a:lnTo>
                  <a:lnTo>
                    <a:pt x="52" y="3238"/>
                  </a:lnTo>
                  <a:lnTo>
                    <a:pt x="105" y="1541"/>
                  </a:lnTo>
                  <a:lnTo>
                    <a:pt x="183" y="1"/>
                  </a:lnTo>
                  <a:lnTo>
                    <a:pt x="183" y="1"/>
                  </a:lnTo>
                  <a:lnTo>
                    <a:pt x="1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8244;p116">
              <a:extLst>
                <a:ext uri="{FF2B5EF4-FFF2-40B4-BE49-F238E27FC236}">
                  <a16:creationId xmlns:a16="http://schemas.microsoft.com/office/drawing/2014/main" id="{68D1DA38-D479-BCA9-B62F-EEB582B0CDAB}"/>
                </a:ext>
              </a:extLst>
            </p:cNvPr>
            <p:cNvSpPr/>
            <p:nvPr/>
          </p:nvSpPr>
          <p:spPr>
            <a:xfrm>
              <a:off x="5278925" y="3586575"/>
              <a:ext cx="346625" cy="2650"/>
            </a:xfrm>
            <a:custGeom>
              <a:avLst/>
              <a:gdLst/>
              <a:ahLst/>
              <a:cxnLst/>
              <a:rect l="l" t="t" r="r" b="b"/>
              <a:pathLst>
                <a:path w="13865" h="106" extrusionOk="0">
                  <a:moveTo>
                    <a:pt x="1" y="1"/>
                  </a:moveTo>
                  <a:lnTo>
                    <a:pt x="1" y="1"/>
                  </a:lnTo>
                  <a:lnTo>
                    <a:pt x="13865" y="105"/>
                  </a:lnTo>
                  <a:lnTo>
                    <a:pt x="13865" y="1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E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8245;p116">
              <a:extLst>
                <a:ext uri="{FF2B5EF4-FFF2-40B4-BE49-F238E27FC236}">
                  <a16:creationId xmlns:a16="http://schemas.microsoft.com/office/drawing/2014/main" id="{3FB658C3-DCA7-1F4E-B0A9-4672A52A6B67}"/>
                </a:ext>
              </a:extLst>
            </p:cNvPr>
            <p:cNvSpPr/>
            <p:nvPr/>
          </p:nvSpPr>
          <p:spPr>
            <a:xfrm>
              <a:off x="5278925" y="3586575"/>
              <a:ext cx="346625" cy="2650"/>
            </a:xfrm>
            <a:custGeom>
              <a:avLst/>
              <a:gdLst/>
              <a:ahLst/>
              <a:cxnLst/>
              <a:rect l="l" t="t" r="r" b="b"/>
              <a:pathLst>
                <a:path w="13865" h="10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3865" y="105"/>
                  </a:lnTo>
                  <a:lnTo>
                    <a:pt x="13865" y="10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8246;p116">
              <a:extLst>
                <a:ext uri="{FF2B5EF4-FFF2-40B4-BE49-F238E27FC236}">
                  <a16:creationId xmlns:a16="http://schemas.microsoft.com/office/drawing/2014/main" id="{AC1EE9A5-050F-8D45-B882-6938B0358950}"/>
                </a:ext>
              </a:extLst>
            </p:cNvPr>
            <p:cNvSpPr/>
            <p:nvPr/>
          </p:nvSpPr>
          <p:spPr>
            <a:xfrm>
              <a:off x="5208450" y="2727600"/>
              <a:ext cx="701700" cy="861625"/>
            </a:xfrm>
            <a:custGeom>
              <a:avLst/>
              <a:gdLst/>
              <a:ahLst/>
              <a:cxnLst/>
              <a:rect l="l" t="t" r="r" b="b"/>
              <a:pathLst>
                <a:path w="28068" h="34465" extrusionOk="0">
                  <a:moveTo>
                    <a:pt x="7755" y="0"/>
                  </a:moveTo>
                  <a:lnTo>
                    <a:pt x="5405" y="105"/>
                  </a:lnTo>
                  <a:lnTo>
                    <a:pt x="3447" y="235"/>
                  </a:lnTo>
                  <a:lnTo>
                    <a:pt x="1593" y="392"/>
                  </a:lnTo>
                  <a:lnTo>
                    <a:pt x="1541" y="392"/>
                  </a:lnTo>
                  <a:lnTo>
                    <a:pt x="1462" y="470"/>
                  </a:lnTo>
                  <a:lnTo>
                    <a:pt x="1358" y="653"/>
                  </a:lnTo>
                  <a:lnTo>
                    <a:pt x="1201" y="1019"/>
                  </a:lnTo>
                  <a:lnTo>
                    <a:pt x="1045" y="1567"/>
                  </a:lnTo>
                  <a:lnTo>
                    <a:pt x="862" y="2350"/>
                  </a:lnTo>
                  <a:lnTo>
                    <a:pt x="679" y="3447"/>
                  </a:lnTo>
                  <a:lnTo>
                    <a:pt x="496" y="4883"/>
                  </a:lnTo>
                  <a:lnTo>
                    <a:pt x="340" y="6423"/>
                  </a:lnTo>
                  <a:lnTo>
                    <a:pt x="157" y="8512"/>
                  </a:lnTo>
                  <a:lnTo>
                    <a:pt x="79" y="10052"/>
                  </a:lnTo>
                  <a:lnTo>
                    <a:pt x="26" y="11749"/>
                  </a:lnTo>
                  <a:lnTo>
                    <a:pt x="0" y="13655"/>
                  </a:lnTo>
                  <a:lnTo>
                    <a:pt x="26" y="15718"/>
                  </a:lnTo>
                  <a:lnTo>
                    <a:pt x="79" y="16814"/>
                  </a:lnTo>
                  <a:lnTo>
                    <a:pt x="131" y="17963"/>
                  </a:lnTo>
                  <a:lnTo>
                    <a:pt x="209" y="19138"/>
                  </a:lnTo>
                  <a:lnTo>
                    <a:pt x="314" y="20365"/>
                  </a:lnTo>
                  <a:lnTo>
                    <a:pt x="444" y="21618"/>
                  </a:lnTo>
                  <a:lnTo>
                    <a:pt x="575" y="22924"/>
                  </a:lnTo>
                  <a:lnTo>
                    <a:pt x="757" y="24282"/>
                  </a:lnTo>
                  <a:lnTo>
                    <a:pt x="966" y="25665"/>
                  </a:lnTo>
                  <a:lnTo>
                    <a:pt x="1306" y="27728"/>
                  </a:lnTo>
                  <a:lnTo>
                    <a:pt x="1723" y="29869"/>
                  </a:lnTo>
                  <a:lnTo>
                    <a:pt x="2219" y="32088"/>
                  </a:lnTo>
                  <a:lnTo>
                    <a:pt x="2794" y="34360"/>
                  </a:lnTo>
                  <a:lnTo>
                    <a:pt x="2820" y="34360"/>
                  </a:lnTo>
                  <a:lnTo>
                    <a:pt x="16684" y="34464"/>
                  </a:lnTo>
                  <a:lnTo>
                    <a:pt x="16840" y="33602"/>
                  </a:lnTo>
                  <a:lnTo>
                    <a:pt x="16997" y="32767"/>
                  </a:lnTo>
                  <a:lnTo>
                    <a:pt x="17206" y="31932"/>
                  </a:lnTo>
                  <a:lnTo>
                    <a:pt x="17415" y="31096"/>
                  </a:lnTo>
                  <a:lnTo>
                    <a:pt x="17624" y="30287"/>
                  </a:lnTo>
                  <a:lnTo>
                    <a:pt x="17859" y="29451"/>
                  </a:lnTo>
                  <a:lnTo>
                    <a:pt x="18120" y="28668"/>
                  </a:lnTo>
                  <a:lnTo>
                    <a:pt x="18381" y="27859"/>
                  </a:lnTo>
                  <a:lnTo>
                    <a:pt x="18955" y="26292"/>
                  </a:lnTo>
                  <a:lnTo>
                    <a:pt x="19556" y="24778"/>
                  </a:lnTo>
                  <a:lnTo>
                    <a:pt x="20208" y="23316"/>
                  </a:lnTo>
                  <a:lnTo>
                    <a:pt x="20861" y="21906"/>
                  </a:lnTo>
                  <a:lnTo>
                    <a:pt x="21540" y="20548"/>
                  </a:lnTo>
                  <a:lnTo>
                    <a:pt x="22219" y="19269"/>
                  </a:lnTo>
                  <a:lnTo>
                    <a:pt x="22924" y="18068"/>
                  </a:lnTo>
                  <a:lnTo>
                    <a:pt x="23603" y="16919"/>
                  </a:lnTo>
                  <a:lnTo>
                    <a:pt x="24255" y="15848"/>
                  </a:lnTo>
                  <a:lnTo>
                    <a:pt x="24882" y="14856"/>
                  </a:lnTo>
                  <a:lnTo>
                    <a:pt x="25482" y="13969"/>
                  </a:lnTo>
                  <a:lnTo>
                    <a:pt x="26031" y="13159"/>
                  </a:lnTo>
                  <a:lnTo>
                    <a:pt x="26266" y="11384"/>
                  </a:lnTo>
                  <a:lnTo>
                    <a:pt x="26396" y="10548"/>
                  </a:lnTo>
                  <a:lnTo>
                    <a:pt x="26553" y="9739"/>
                  </a:lnTo>
                  <a:lnTo>
                    <a:pt x="26710" y="8982"/>
                  </a:lnTo>
                  <a:lnTo>
                    <a:pt x="26892" y="8251"/>
                  </a:lnTo>
                  <a:lnTo>
                    <a:pt x="27075" y="7572"/>
                  </a:lnTo>
                  <a:lnTo>
                    <a:pt x="27258" y="6945"/>
                  </a:lnTo>
                  <a:lnTo>
                    <a:pt x="27597" y="5927"/>
                  </a:lnTo>
                  <a:lnTo>
                    <a:pt x="27989" y="4857"/>
                  </a:lnTo>
                  <a:lnTo>
                    <a:pt x="28015" y="4778"/>
                  </a:lnTo>
                  <a:lnTo>
                    <a:pt x="28041" y="4595"/>
                  </a:lnTo>
                  <a:lnTo>
                    <a:pt x="28067" y="4413"/>
                  </a:lnTo>
                  <a:lnTo>
                    <a:pt x="28067" y="4230"/>
                  </a:lnTo>
                  <a:lnTo>
                    <a:pt x="28067" y="4047"/>
                  </a:lnTo>
                  <a:lnTo>
                    <a:pt x="28041" y="3864"/>
                  </a:lnTo>
                  <a:lnTo>
                    <a:pt x="27989" y="3708"/>
                  </a:lnTo>
                  <a:lnTo>
                    <a:pt x="27911" y="3525"/>
                  </a:lnTo>
                  <a:lnTo>
                    <a:pt x="27832" y="3368"/>
                  </a:lnTo>
                  <a:lnTo>
                    <a:pt x="27754" y="3238"/>
                  </a:lnTo>
                  <a:lnTo>
                    <a:pt x="27649" y="3081"/>
                  </a:lnTo>
                  <a:lnTo>
                    <a:pt x="27519" y="2951"/>
                  </a:lnTo>
                  <a:lnTo>
                    <a:pt x="27388" y="2846"/>
                  </a:lnTo>
                  <a:lnTo>
                    <a:pt x="27258" y="2742"/>
                  </a:lnTo>
                  <a:lnTo>
                    <a:pt x="27101" y="2637"/>
                  </a:lnTo>
                  <a:lnTo>
                    <a:pt x="26918" y="2559"/>
                  </a:lnTo>
                  <a:lnTo>
                    <a:pt x="26762" y="2507"/>
                  </a:lnTo>
                  <a:lnTo>
                    <a:pt x="26736" y="2507"/>
                  </a:lnTo>
                  <a:lnTo>
                    <a:pt x="25509" y="2167"/>
                  </a:lnTo>
                  <a:lnTo>
                    <a:pt x="24281" y="1854"/>
                  </a:lnTo>
                  <a:lnTo>
                    <a:pt x="23028" y="1567"/>
                  </a:lnTo>
                  <a:lnTo>
                    <a:pt x="21775" y="1306"/>
                  </a:lnTo>
                  <a:lnTo>
                    <a:pt x="21879" y="1541"/>
                  </a:lnTo>
                  <a:lnTo>
                    <a:pt x="21958" y="1750"/>
                  </a:lnTo>
                  <a:lnTo>
                    <a:pt x="22088" y="2246"/>
                  </a:lnTo>
                  <a:lnTo>
                    <a:pt x="22167" y="2742"/>
                  </a:lnTo>
                  <a:lnTo>
                    <a:pt x="22193" y="3238"/>
                  </a:lnTo>
                  <a:lnTo>
                    <a:pt x="22167" y="3708"/>
                  </a:lnTo>
                  <a:lnTo>
                    <a:pt x="22114" y="4204"/>
                  </a:lnTo>
                  <a:lnTo>
                    <a:pt x="22036" y="4674"/>
                  </a:lnTo>
                  <a:lnTo>
                    <a:pt x="21906" y="5118"/>
                  </a:lnTo>
                  <a:lnTo>
                    <a:pt x="21801" y="5588"/>
                  </a:lnTo>
                  <a:lnTo>
                    <a:pt x="21644" y="6005"/>
                  </a:lnTo>
                  <a:lnTo>
                    <a:pt x="21331" y="6815"/>
                  </a:lnTo>
                  <a:lnTo>
                    <a:pt x="21018" y="7494"/>
                  </a:lnTo>
                  <a:lnTo>
                    <a:pt x="20757" y="8016"/>
                  </a:lnTo>
                  <a:lnTo>
                    <a:pt x="20496" y="8486"/>
                  </a:lnTo>
                  <a:lnTo>
                    <a:pt x="16449" y="5457"/>
                  </a:lnTo>
                  <a:lnTo>
                    <a:pt x="8094" y="8486"/>
                  </a:lnTo>
                  <a:lnTo>
                    <a:pt x="5927" y="5562"/>
                  </a:lnTo>
                  <a:lnTo>
                    <a:pt x="4308" y="6449"/>
                  </a:lnTo>
                  <a:lnTo>
                    <a:pt x="4308" y="6214"/>
                  </a:lnTo>
                  <a:lnTo>
                    <a:pt x="4360" y="5666"/>
                  </a:lnTo>
                  <a:lnTo>
                    <a:pt x="4413" y="5300"/>
                  </a:lnTo>
                  <a:lnTo>
                    <a:pt x="4491" y="4883"/>
                  </a:lnTo>
                  <a:lnTo>
                    <a:pt x="4595" y="4439"/>
                  </a:lnTo>
                  <a:lnTo>
                    <a:pt x="4752" y="3943"/>
                  </a:lnTo>
                  <a:lnTo>
                    <a:pt x="4935" y="3447"/>
                  </a:lnTo>
                  <a:lnTo>
                    <a:pt x="5170" y="2925"/>
                  </a:lnTo>
                  <a:lnTo>
                    <a:pt x="5431" y="2402"/>
                  </a:lnTo>
                  <a:lnTo>
                    <a:pt x="5770" y="1880"/>
                  </a:lnTo>
                  <a:lnTo>
                    <a:pt x="6162" y="1384"/>
                  </a:lnTo>
                  <a:lnTo>
                    <a:pt x="6371" y="1123"/>
                  </a:lnTo>
                  <a:lnTo>
                    <a:pt x="6632" y="888"/>
                  </a:lnTo>
                  <a:lnTo>
                    <a:pt x="6867" y="653"/>
                  </a:lnTo>
                  <a:lnTo>
                    <a:pt x="7154" y="418"/>
                  </a:lnTo>
                  <a:lnTo>
                    <a:pt x="7441" y="209"/>
                  </a:lnTo>
                  <a:lnTo>
                    <a:pt x="7755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8247;p116">
              <a:extLst>
                <a:ext uri="{FF2B5EF4-FFF2-40B4-BE49-F238E27FC236}">
                  <a16:creationId xmlns:a16="http://schemas.microsoft.com/office/drawing/2014/main" id="{BBEF2FE9-ADCD-172B-7BD6-64B4AAFB73D2}"/>
                </a:ext>
              </a:extLst>
            </p:cNvPr>
            <p:cNvSpPr/>
            <p:nvPr/>
          </p:nvSpPr>
          <p:spPr>
            <a:xfrm>
              <a:off x="5844200" y="3345075"/>
              <a:ext cx="675" cy="65300"/>
            </a:xfrm>
            <a:custGeom>
              <a:avLst/>
              <a:gdLst/>
              <a:ahLst/>
              <a:cxnLst/>
              <a:rect l="l" t="t" r="r" b="b"/>
              <a:pathLst>
                <a:path w="27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6" y="2611"/>
                  </a:lnTo>
                  <a:lnTo>
                    <a:pt x="26" y="261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8248;p116">
              <a:extLst>
                <a:ext uri="{FF2B5EF4-FFF2-40B4-BE49-F238E27FC236}">
                  <a16:creationId xmlns:a16="http://schemas.microsoft.com/office/drawing/2014/main" id="{E246B8EA-AEB2-93DF-6128-4B3156641DD3}"/>
                </a:ext>
              </a:extLst>
            </p:cNvPr>
            <p:cNvSpPr/>
            <p:nvPr/>
          </p:nvSpPr>
          <p:spPr>
            <a:xfrm>
              <a:off x="5208450" y="2727600"/>
              <a:ext cx="701700" cy="861625"/>
            </a:xfrm>
            <a:custGeom>
              <a:avLst/>
              <a:gdLst/>
              <a:ahLst/>
              <a:cxnLst/>
              <a:rect l="l" t="t" r="r" b="b"/>
              <a:pathLst>
                <a:path w="28068" h="34465" fill="none" extrusionOk="0">
                  <a:moveTo>
                    <a:pt x="7755" y="0"/>
                  </a:moveTo>
                  <a:lnTo>
                    <a:pt x="7755" y="0"/>
                  </a:lnTo>
                  <a:lnTo>
                    <a:pt x="5405" y="105"/>
                  </a:lnTo>
                  <a:lnTo>
                    <a:pt x="3447" y="235"/>
                  </a:lnTo>
                  <a:lnTo>
                    <a:pt x="1593" y="392"/>
                  </a:lnTo>
                  <a:lnTo>
                    <a:pt x="1593" y="392"/>
                  </a:lnTo>
                  <a:lnTo>
                    <a:pt x="1593" y="392"/>
                  </a:lnTo>
                  <a:lnTo>
                    <a:pt x="1593" y="392"/>
                  </a:lnTo>
                  <a:lnTo>
                    <a:pt x="1541" y="392"/>
                  </a:lnTo>
                  <a:lnTo>
                    <a:pt x="1462" y="470"/>
                  </a:lnTo>
                  <a:lnTo>
                    <a:pt x="1358" y="653"/>
                  </a:lnTo>
                  <a:lnTo>
                    <a:pt x="1201" y="1019"/>
                  </a:lnTo>
                  <a:lnTo>
                    <a:pt x="1045" y="1567"/>
                  </a:lnTo>
                  <a:lnTo>
                    <a:pt x="862" y="2350"/>
                  </a:lnTo>
                  <a:lnTo>
                    <a:pt x="679" y="3447"/>
                  </a:lnTo>
                  <a:lnTo>
                    <a:pt x="496" y="4883"/>
                  </a:lnTo>
                  <a:lnTo>
                    <a:pt x="496" y="4883"/>
                  </a:lnTo>
                  <a:lnTo>
                    <a:pt x="496" y="4883"/>
                  </a:lnTo>
                  <a:lnTo>
                    <a:pt x="340" y="6423"/>
                  </a:lnTo>
                  <a:lnTo>
                    <a:pt x="157" y="8512"/>
                  </a:lnTo>
                  <a:lnTo>
                    <a:pt x="157" y="8512"/>
                  </a:lnTo>
                  <a:lnTo>
                    <a:pt x="79" y="10052"/>
                  </a:lnTo>
                  <a:lnTo>
                    <a:pt x="26" y="11749"/>
                  </a:lnTo>
                  <a:lnTo>
                    <a:pt x="0" y="13655"/>
                  </a:lnTo>
                  <a:lnTo>
                    <a:pt x="26" y="15718"/>
                  </a:lnTo>
                  <a:lnTo>
                    <a:pt x="79" y="16814"/>
                  </a:lnTo>
                  <a:lnTo>
                    <a:pt x="131" y="17963"/>
                  </a:lnTo>
                  <a:lnTo>
                    <a:pt x="209" y="19138"/>
                  </a:lnTo>
                  <a:lnTo>
                    <a:pt x="314" y="20365"/>
                  </a:lnTo>
                  <a:lnTo>
                    <a:pt x="444" y="21618"/>
                  </a:lnTo>
                  <a:lnTo>
                    <a:pt x="575" y="22924"/>
                  </a:lnTo>
                  <a:lnTo>
                    <a:pt x="757" y="24282"/>
                  </a:lnTo>
                  <a:lnTo>
                    <a:pt x="966" y="25665"/>
                  </a:lnTo>
                  <a:lnTo>
                    <a:pt x="966" y="25665"/>
                  </a:lnTo>
                  <a:lnTo>
                    <a:pt x="966" y="25665"/>
                  </a:lnTo>
                  <a:lnTo>
                    <a:pt x="966" y="25665"/>
                  </a:lnTo>
                  <a:lnTo>
                    <a:pt x="1306" y="27728"/>
                  </a:lnTo>
                  <a:lnTo>
                    <a:pt x="1723" y="29869"/>
                  </a:lnTo>
                  <a:lnTo>
                    <a:pt x="2219" y="32088"/>
                  </a:lnTo>
                  <a:lnTo>
                    <a:pt x="2794" y="34360"/>
                  </a:lnTo>
                  <a:lnTo>
                    <a:pt x="2794" y="34360"/>
                  </a:lnTo>
                  <a:lnTo>
                    <a:pt x="2820" y="34360"/>
                  </a:lnTo>
                  <a:lnTo>
                    <a:pt x="16684" y="34464"/>
                  </a:lnTo>
                  <a:lnTo>
                    <a:pt x="16684" y="34464"/>
                  </a:lnTo>
                  <a:lnTo>
                    <a:pt x="16840" y="33602"/>
                  </a:lnTo>
                  <a:lnTo>
                    <a:pt x="16997" y="32767"/>
                  </a:lnTo>
                  <a:lnTo>
                    <a:pt x="17206" y="31932"/>
                  </a:lnTo>
                  <a:lnTo>
                    <a:pt x="17415" y="31096"/>
                  </a:lnTo>
                  <a:lnTo>
                    <a:pt x="17624" y="30287"/>
                  </a:lnTo>
                  <a:lnTo>
                    <a:pt x="17859" y="29451"/>
                  </a:lnTo>
                  <a:lnTo>
                    <a:pt x="18120" y="28668"/>
                  </a:lnTo>
                  <a:lnTo>
                    <a:pt x="18381" y="27859"/>
                  </a:lnTo>
                  <a:lnTo>
                    <a:pt x="18955" y="26292"/>
                  </a:lnTo>
                  <a:lnTo>
                    <a:pt x="19556" y="24778"/>
                  </a:lnTo>
                  <a:lnTo>
                    <a:pt x="20208" y="23316"/>
                  </a:lnTo>
                  <a:lnTo>
                    <a:pt x="20861" y="21906"/>
                  </a:lnTo>
                  <a:lnTo>
                    <a:pt x="21540" y="20548"/>
                  </a:lnTo>
                  <a:lnTo>
                    <a:pt x="22219" y="19269"/>
                  </a:lnTo>
                  <a:lnTo>
                    <a:pt x="22924" y="18068"/>
                  </a:lnTo>
                  <a:lnTo>
                    <a:pt x="23603" y="16919"/>
                  </a:lnTo>
                  <a:lnTo>
                    <a:pt x="24255" y="15848"/>
                  </a:lnTo>
                  <a:lnTo>
                    <a:pt x="24882" y="14856"/>
                  </a:lnTo>
                  <a:lnTo>
                    <a:pt x="25482" y="13969"/>
                  </a:lnTo>
                  <a:lnTo>
                    <a:pt x="26031" y="13159"/>
                  </a:lnTo>
                  <a:lnTo>
                    <a:pt x="26031" y="13159"/>
                  </a:lnTo>
                  <a:lnTo>
                    <a:pt x="26266" y="11384"/>
                  </a:lnTo>
                  <a:lnTo>
                    <a:pt x="26396" y="10548"/>
                  </a:lnTo>
                  <a:lnTo>
                    <a:pt x="26553" y="9739"/>
                  </a:lnTo>
                  <a:lnTo>
                    <a:pt x="26710" y="8982"/>
                  </a:lnTo>
                  <a:lnTo>
                    <a:pt x="26892" y="8251"/>
                  </a:lnTo>
                  <a:lnTo>
                    <a:pt x="27075" y="7572"/>
                  </a:lnTo>
                  <a:lnTo>
                    <a:pt x="27258" y="6945"/>
                  </a:lnTo>
                  <a:lnTo>
                    <a:pt x="27258" y="6945"/>
                  </a:lnTo>
                  <a:lnTo>
                    <a:pt x="27597" y="5927"/>
                  </a:lnTo>
                  <a:lnTo>
                    <a:pt x="27989" y="4857"/>
                  </a:lnTo>
                  <a:lnTo>
                    <a:pt x="27989" y="4857"/>
                  </a:lnTo>
                  <a:lnTo>
                    <a:pt x="28015" y="4778"/>
                  </a:lnTo>
                  <a:lnTo>
                    <a:pt x="28015" y="4778"/>
                  </a:lnTo>
                  <a:lnTo>
                    <a:pt x="28041" y="4595"/>
                  </a:lnTo>
                  <a:lnTo>
                    <a:pt x="28067" y="4413"/>
                  </a:lnTo>
                  <a:lnTo>
                    <a:pt x="28067" y="4230"/>
                  </a:lnTo>
                  <a:lnTo>
                    <a:pt x="28067" y="4047"/>
                  </a:lnTo>
                  <a:lnTo>
                    <a:pt x="28041" y="3864"/>
                  </a:lnTo>
                  <a:lnTo>
                    <a:pt x="27989" y="3708"/>
                  </a:lnTo>
                  <a:lnTo>
                    <a:pt x="27911" y="3525"/>
                  </a:lnTo>
                  <a:lnTo>
                    <a:pt x="27832" y="3368"/>
                  </a:lnTo>
                  <a:lnTo>
                    <a:pt x="27754" y="3238"/>
                  </a:lnTo>
                  <a:lnTo>
                    <a:pt x="27649" y="3081"/>
                  </a:lnTo>
                  <a:lnTo>
                    <a:pt x="27519" y="2951"/>
                  </a:lnTo>
                  <a:lnTo>
                    <a:pt x="27388" y="2846"/>
                  </a:lnTo>
                  <a:lnTo>
                    <a:pt x="27258" y="2742"/>
                  </a:lnTo>
                  <a:lnTo>
                    <a:pt x="27101" y="2637"/>
                  </a:lnTo>
                  <a:lnTo>
                    <a:pt x="26918" y="2559"/>
                  </a:lnTo>
                  <a:lnTo>
                    <a:pt x="26762" y="2507"/>
                  </a:lnTo>
                  <a:lnTo>
                    <a:pt x="26762" y="2507"/>
                  </a:lnTo>
                  <a:lnTo>
                    <a:pt x="26736" y="2507"/>
                  </a:lnTo>
                  <a:lnTo>
                    <a:pt x="26736" y="2507"/>
                  </a:lnTo>
                  <a:lnTo>
                    <a:pt x="26736" y="2507"/>
                  </a:lnTo>
                  <a:lnTo>
                    <a:pt x="25509" y="2167"/>
                  </a:lnTo>
                  <a:lnTo>
                    <a:pt x="24281" y="1854"/>
                  </a:lnTo>
                  <a:lnTo>
                    <a:pt x="23028" y="1567"/>
                  </a:lnTo>
                  <a:lnTo>
                    <a:pt x="21775" y="1306"/>
                  </a:lnTo>
                  <a:lnTo>
                    <a:pt x="21775" y="1306"/>
                  </a:lnTo>
                  <a:lnTo>
                    <a:pt x="21879" y="1541"/>
                  </a:lnTo>
                  <a:lnTo>
                    <a:pt x="21958" y="1750"/>
                  </a:lnTo>
                  <a:lnTo>
                    <a:pt x="22088" y="2246"/>
                  </a:lnTo>
                  <a:lnTo>
                    <a:pt x="22167" y="2742"/>
                  </a:lnTo>
                  <a:lnTo>
                    <a:pt x="22193" y="3238"/>
                  </a:lnTo>
                  <a:lnTo>
                    <a:pt x="22193" y="3238"/>
                  </a:lnTo>
                  <a:lnTo>
                    <a:pt x="22167" y="3708"/>
                  </a:lnTo>
                  <a:lnTo>
                    <a:pt x="22114" y="4204"/>
                  </a:lnTo>
                  <a:lnTo>
                    <a:pt x="22036" y="4674"/>
                  </a:lnTo>
                  <a:lnTo>
                    <a:pt x="21906" y="5118"/>
                  </a:lnTo>
                  <a:lnTo>
                    <a:pt x="21801" y="5588"/>
                  </a:lnTo>
                  <a:lnTo>
                    <a:pt x="21644" y="6005"/>
                  </a:lnTo>
                  <a:lnTo>
                    <a:pt x="21331" y="6815"/>
                  </a:lnTo>
                  <a:lnTo>
                    <a:pt x="21018" y="7494"/>
                  </a:lnTo>
                  <a:lnTo>
                    <a:pt x="20757" y="8016"/>
                  </a:lnTo>
                  <a:lnTo>
                    <a:pt x="20496" y="8486"/>
                  </a:lnTo>
                  <a:lnTo>
                    <a:pt x="16449" y="5457"/>
                  </a:lnTo>
                  <a:lnTo>
                    <a:pt x="8094" y="8486"/>
                  </a:lnTo>
                  <a:lnTo>
                    <a:pt x="5927" y="5562"/>
                  </a:lnTo>
                  <a:lnTo>
                    <a:pt x="4308" y="6449"/>
                  </a:lnTo>
                  <a:lnTo>
                    <a:pt x="4308" y="6449"/>
                  </a:lnTo>
                  <a:lnTo>
                    <a:pt x="4308" y="6449"/>
                  </a:lnTo>
                  <a:lnTo>
                    <a:pt x="4308" y="6449"/>
                  </a:lnTo>
                  <a:lnTo>
                    <a:pt x="4308" y="6214"/>
                  </a:lnTo>
                  <a:lnTo>
                    <a:pt x="4360" y="5666"/>
                  </a:lnTo>
                  <a:lnTo>
                    <a:pt x="4413" y="5300"/>
                  </a:lnTo>
                  <a:lnTo>
                    <a:pt x="4491" y="4883"/>
                  </a:lnTo>
                  <a:lnTo>
                    <a:pt x="4595" y="4439"/>
                  </a:lnTo>
                  <a:lnTo>
                    <a:pt x="4752" y="3943"/>
                  </a:lnTo>
                  <a:lnTo>
                    <a:pt x="4935" y="3447"/>
                  </a:lnTo>
                  <a:lnTo>
                    <a:pt x="5170" y="2925"/>
                  </a:lnTo>
                  <a:lnTo>
                    <a:pt x="5431" y="2402"/>
                  </a:lnTo>
                  <a:lnTo>
                    <a:pt x="5770" y="1880"/>
                  </a:lnTo>
                  <a:lnTo>
                    <a:pt x="6162" y="1384"/>
                  </a:lnTo>
                  <a:lnTo>
                    <a:pt x="6371" y="1123"/>
                  </a:lnTo>
                  <a:lnTo>
                    <a:pt x="6632" y="888"/>
                  </a:lnTo>
                  <a:lnTo>
                    <a:pt x="6867" y="653"/>
                  </a:lnTo>
                  <a:lnTo>
                    <a:pt x="7154" y="418"/>
                  </a:lnTo>
                  <a:lnTo>
                    <a:pt x="7441" y="209"/>
                  </a:lnTo>
                  <a:lnTo>
                    <a:pt x="775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8249;p116">
              <a:extLst>
                <a:ext uri="{FF2B5EF4-FFF2-40B4-BE49-F238E27FC236}">
                  <a16:creationId xmlns:a16="http://schemas.microsoft.com/office/drawing/2014/main" id="{4A2EA9BB-7596-71B0-7455-DC02309121A0}"/>
                </a:ext>
              </a:extLst>
            </p:cNvPr>
            <p:cNvSpPr/>
            <p:nvPr/>
          </p:nvSpPr>
          <p:spPr>
            <a:xfrm>
              <a:off x="5625525" y="3589200"/>
              <a:ext cx="229125" cy="1325"/>
            </a:xfrm>
            <a:custGeom>
              <a:avLst/>
              <a:gdLst/>
              <a:ahLst/>
              <a:cxnLst/>
              <a:rect l="l" t="t" r="r" b="b"/>
              <a:pathLst>
                <a:path w="9165" h="53" extrusionOk="0">
                  <a:moveTo>
                    <a:pt x="1" y="0"/>
                  </a:moveTo>
                  <a:lnTo>
                    <a:pt x="196" y="1"/>
                  </a:lnTo>
                  <a:lnTo>
                    <a:pt x="196" y="1"/>
                  </a:lnTo>
                  <a:lnTo>
                    <a:pt x="27" y="0"/>
                  </a:lnTo>
                  <a:close/>
                  <a:moveTo>
                    <a:pt x="196" y="1"/>
                  </a:moveTo>
                  <a:lnTo>
                    <a:pt x="7964" y="52"/>
                  </a:lnTo>
                  <a:lnTo>
                    <a:pt x="9165" y="52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rgbClr val="C8B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8250;p116">
              <a:extLst>
                <a:ext uri="{FF2B5EF4-FFF2-40B4-BE49-F238E27FC236}">
                  <a16:creationId xmlns:a16="http://schemas.microsoft.com/office/drawing/2014/main" id="{B03C9CC9-8355-66EB-5AED-AD6B49FF5C67}"/>
                </a:ext>
              </a:extLst>
            </p:cNvPr>
            <p:cNvSpPr/>
            <p:nvPr/>
          </p:nvSpPr>
          <p:spPr>
            <a:xfrm>
              <a:off x="5854625" y="3590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8251;p116">
              <a:extLst>
                <a:ext uri="{FF2B5EF4-FFF2-40B4-BE49-F238E27FC236}">
                  <a16:creationId xmlns:a16="http://schemas.microsoft.com/office/drawing/2014/main" id="{98B6F1BA-74F7-28F7-45B5-778DA263CD9A}"/>
                </a:ext>
              </a:extLst>
            </p:cNvPr>
            <p:cNvSpPr/>
            <p:nvPr/>
          </p:nvSpPr>
          <p:spPr>
            <a:xfrm>
              <a:off x="5625525" y="3589200"/>
              <a:ext cx="229125" cy="1325"/>
            </a:xfrm>
            <a:custGeom>
              <a:avLst/>
              <a:gdLst/>
              <a:ahLst/>
              <a:cxnLst/>
              <a:rect l="l" t="t" r="r" b="b"/>
              <a:pathLst>
                <a:path w="9165" h="5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165" y="52"/>
                  </a:lnTo>
                  <a:lnTo>
                    <a:pt x="7964" y="52"/>
                  </a:lnTo>
                  <a:lnTo>
                    <a:pt x="27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8252;p116">
              <a:extLst>
                <a:ext uri="{FF2B5EF4-FFF2-40B4-BE49-F238E27FC236}">
                  <a16:creationId xmlns:a16="http://schemas.microsoft.com/office/drawing/2014/main" id="{0F666AF1-9F9A-F893-34C2-D29CD29A488D}"/>
                </a:ext>
              </a:extLst>
            </p:cNvPr>
            <p:cNvSpPr/>
            <p:nvPr/>
          </p:nvSpPr>
          <p:spPr>
            <a:xfrm>
              <a:off x="5824600" y="3590500"/>
              <a:ext cx="30050" cy="25"/>
            </a:xfrm>
            <a:custGeom>
              <a:avLst/>
              <a:gdLst/>
              <a:ahLst/>
              <a:cxnLst/>
              <a:rect l="l" t="t" r="r" b="b"/>
              <a:pathLst>
                <a:path w="1202" h="1" extrusionOk="0">
                  <a:moveTo>
                    <a:pt x="1" y="0"/>
                  </a:moveTo>
                  <a:lnTo>
                    <a:pt x="1202" y="0"/>
                  </a:lnTo>
                  <a:lnTo>
                    <a:pt x="1202" y="0"/>
                  </a:lnTo>
                  <a:lnTo>
                    <a:pt x="120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8253;p116">
              <a:extLst>
                <a:ext uri="{FF2B5EF4-FFF2-40B4-BE49-F238E27FC236}">
                  <a16:creationId xmlns:a16="http://schemas.microsoft.com/office/drawing/2014/main" id="{0245E49B-AC62-ED11-B10B-15E59C9914F4}"/>
                </a:ext>
              </a:extLst>
            </p:cNvPr>
            <p:cNvSpPr/>
            <p:nvPr/>
          </p:nvSpPr>
          <p:spPr>
            <a:xfrm>
              <a:off x="5824600" y="3590500"/>
              <a:ext cx="30050" cy="25"/>
            </a:xfrm>
            <a:custGeom>
              <a:avLst/>
              <a:gdLst/>
              <a:ahLst/>
              <a:cxnLst/>
              <a:rect l="l" t="t" r="r" b="b"/>
              <a:pathLst>
                <a:path w="1202" h="1" fill="none" extrusionOk="0">
                  <a:moveTo>
                    <a:pt x="1" y="0"/>
                  </a:moveTo>
                  <a:lnTo>
                    <a:pt x="1202" y="0"/>
                  </a:lnTo>
                  <a:lnTo>
                    <a:pt x="1202" y="0"/>
                  </a:lnTo>
                  <a:lnTo>
                    <a:pt x="120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8254;p116">
              <a:extLst>
                <a:ext uri="{FF2B5EF4-FFF2-40B4-BE49-F238E27FC236}">
                  <a16:creationId xmlns:a16="http://schemas.microsoft.com/office/drawing/2014/main" id="{E8291EEA-48F6-1D52-C6C9-2D2ED3E8518E}"/>
                </a:ext>
              </a:extLst>
            </p:cNvPr>
            <p:cNvSpPr/>
            <p:nvPr/>
          </p:nvSpPr>
          <p:spPr>
            <a:xfrm>
              <a:off x="5844200" y="3056575"/>
              <a:ext cx="15025" cy="519575"/>
            </a:xfrm>
            <a:custGeom>
              <a:avLst/>
              <a:gdLst/>
              <a:ahLst/>
              <a:cxnLst/>
              <a:rect l="l" t="t" r="r" b="b"/>
              <a:pathLst>
                <a:path w="601" h="20783" extrusionOk="0">
                  <a:moveTo>
                    <a:pt x="601" y="0"/>
                  </a:moveTo>
                  <a:lnTo>
                    <a:pt x="470" y="1358"/>
                  </a:lnTo>
                  <a:lnTo>
                    <a:pt x="340" y="2742"/>
                  </a:lnTo>
                  <a:lnTo>
                    <a:pt x="235" y="4152"/>
                  </a:lnTo>
                  <a:lnTo>
                    <a:pt x="157" y="5614"/>
                  </a:lnTo>
                  <a:lnTo>
                    <a:pt x="79" y="7102"/>
                  </a:lnTo>
                  <a:lnTo>
                    <a:pt x="52" y="8564"/>
                  </a:lnTo>
                  <a:lnTo>
                    <a:pt x="26" y="10052"/>
                  </a:lnTo>
                  <a:lnTo>
                    <a:pt x="0" y="11540"/>
                  </a:lnTo>
                  <a:lnTo>
                    <a:pt x="26" y="10104"/>
                  </a:lnTo>
                  <a:lnTo>
                    <a:pt x="52" y="8642"/>
                  </a:lnTo>
                  <a:lnTo>
                    <a:pt x="105" y="7206"/>
                  </a:lnTo>
                  <a:lnTo>
                    <a:pt x="157" y="5770"/>
                  </a:lnTo>
                  <a:lnTo>
                    <a:pt x="235" y="4308"/>
                  </a:lnTo>
                  <a:lnTo>
                    <a:pt x="340" y="2872"/>
                  </a:lnTo>
                  <a:lnTo>
                    <a:pt x="470" y="1436"/>
                  </a:lnTo>
                  <a:lnTo>
                    <a:pt x="601" y="0"/>
                  </a:lnTo>
                  <a:close/>
                  <a:moveTo>
                    <a:pt x="26" y="14151"/>
                  </a:moveTo>
                  <a:lnTo>
                    <a:pt x="79" y="15953"/>
                  </a:lnTo>
                  <a:lnTo>
                    <a:pt x="157" y="17650"/>
                  </a:lnTo>
                  <a:lnTo>
                    <a:pt x="261" y="19269"/>
                  </a:lnTo>
                  <a:lnTo>
                    <a:pt x="366" y="20783"/>
                  </a:lnTo>
                  <a:lnTo>
                    <a:pt x="261" y="19138"/>
                  </a:lnTo>
                  <a:lnTo>
                    <a:pt x="157" y="17467"/>
                  </a:lnTo>
                  <a:lnTo>
                    <a:pt x="79" y="15822"/>
                  </a:lnTo>
                  <a:lnTo>
                    <a:pt x="26" y="14151"/>
                  </a:lnTo>
                  <a:close/>
                </a:path>
              </a:pathLst>
            </a:custGeom>
            <a:solidFill>
              <a:srgbClr val="C39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8255;p116">
              <a:extLst>
                <a:ext uri="{FF2B5EF4-FFF2-40B4-BE49-F238E27FC236}">
                  <a16:creationId xmlns:a16="http://schemas.microsoft.com/office/drawing/2014/main" id="{6387B548-849F-A45C-A0DD-A1B390D9A15F}"/>
                </a:ext>
              </a:extLst>
            </p:cNvPr>
            <p:cNvSpPr/>
            <p:nvPr/>
          </p:nvSpPr>
          <p:spPr>
            <a:xfrm>
              <a:off x="5844850" y="3410350"/>
              <a:ext cx="8500" cy="165800"/>
            </a:xfrm>
            <a:custGeom>
              <a:avLst/>
              <a:gdLst/>
              <a:ahLst/>
              <a:cxnLst/>
              <a:rect l="l" t="t" r="r" b="b"/>
              <a:pathLst>
                <a:path w="340" h="66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53" y="1802"/>
                  </a:lnTo>
                  <a:lnTo>
                    <a:pt x="131" y="3499"/>
                  </a:lnTo>
                  <a:lnTo>
                    <a:pt x="235" y="5118"/>
                  </a:lnTo>
                  <a:lnTo>
                    <a:pt x="340" y="6632"/>
                  </a:lnTo>
                  <a:lnTo>
                    <a:pt x="340" y="6632"/>
                  </a:lnTo>
                  <a:lnTo>
                    <a:pt x="340" y="6632"/>
                  </a:lnTo>
                  <a:lnTo>
                    <a:pt x="340" y="6632"/>
                  </a:lnTo>
                  <a:lnTo>
                    <a:pt x="235" y="4987"/>
                  </a:lnTo>
                  <a:lnTo>
                    <a:pt x="131" y="3316"/>
                  </a:lnTo>
                  <a:lnTo>
                    <a:pt x="53" y="167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8256;p116">
              <a:extLst>
                <a:ext uri="{FF2B5EF4-FFF2-40B4-BE49-F238E27FC236}">
                  <a16:creationId xmlns:a16="http://schemas.microsoft.com/office/drawing/2014/main" id="{27E9D907-3675-A5B1-7140-31C33FD58D1E}"/>
                </a:ext>
              </a:extLst>
            </p:cNvPr>
            <p:cNvSpPr/>
            <p:nvPr/>
          </p:nvSpPr>
          <p:spPr>
            <a:xfrm>
              <a:off x="5844200" y="3056575"/>
              <a:ext cx="15025" cy="288525"/>
            </a:xfrm>
            <a:custGeom>
              <a:avLst/>
              <a:gdLst/>
              <a:ahLst/>
              <a:cxnLst/>
              <a:rect l="l" t="t" r="r" b="b"/>
              <a:pathLst>
                <a:path w="601" h="11541" fill="none" extrusionOk="0">
                  <a:moveTo>
                    <a:pt x="601" y="0"/>
                  </a:moveTo>
                  <a:lnTo>
                    <a:pt x="601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470" y="1358"/>
                  </a:lnTo>
                  <a:lnTo>
                    <a:pt x="340" y="2742"/>
                  </a:lnTo>
                  <a:lnTo>
                    <a:pt x="235" y="4152"/>
                  </a:lnTo>
                  <a:lnTo>
                    <a:pt x="157" y="5614"/>
                  </a:lnTo>
                  <a:lnTo>
                    <a:pt x="79" y="7102"/>
                  </a:lnTo>
                  <a:lnTo>
                    <a:pt x="52" y="8564"/>
                  </a:lnTo>
                  <a:lnTo>
                    <a:pt x="26" y="10052"/>
                  </a:lnTo>
                  <a:lnTo>
                    <a:pt x="0" y="11540"/>
                  </a:lnTo>
                  <a:lnTo>
                    <a:pt x="0" y="11540"/>
                  </a:lnTo>
                  <a:lnTo>
                    <a:pt x="26" y="10104"/>
                  </a:lnTo>
                  <a:lnTo>
                    <a:pt x="52" y="8642"/>
                  </a:lnTo>
                  <a:lnTo>
                    <a:pt x="105" y="7206"/>
                  </a:lnTo>
                  <a:lnTo>
                    <a:pt x="157" y="5770"/>
                  </a:lnTo>
                  <a:lnTo>
                    <a:pt x="235" y="4308"/>
                  </a:lnTo>
                  <a:lnTo>
                    <a:pt x="340" y="2872"/>
                  </a:lnTo>
                  <a:lnTo>
                    <a:pt x="470" y="1436"/>
                  </a:lnTo>
                  <a:lnTo>
                    <a:pt x="6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8257;p116">
              <a:extLst>
                <a:ext uri="{FF2B5EF4-FFF2-40B4-BE49-F238E27FC236}">
                  <a16:creationId xmlns:a16="http://schemas.microsoft.com/office/drawing/2014/main" id="{56F8B8D0-227C-FDD1-844E-F71D7388CE05}"/>
                </a:ext>
              </a:extLst>
            </p:cNvPr>
            <p:cNvSpPr/>
            <p:nvPr/>
          </p:nvSpPr>
          <p:spPr>
            <a:xfrm>
              <a:off x="5625525" y="3589200"/>
              <a:ext cx="199100" cy="1325"/>
            </a:xfrm>
            <a:custGeom>
              <a:avLst/>
              <a:gdLst/>
              <a:ahLst/>
              <a:cxnLst/>
              <a:rect l="l" t="t" r="r" b="b"/>
              <a:pathLst>
                <a:path w="7964" h="53" extrusionOk="0">
                  <a:moveTo>
                    <a:pt x="1" y="0"/>
                  </a:moveTo>
                  <a:lnTo>
                    <a:pt x="7964" y="5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C9B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8258;p116">
              <a:extLst>
                <a:ext uri="{FF2B5EF4-FFF2-40B4-BE49-F238E27FC236}">
                  <a16:creationId xmlns:a16="http://schemas.microsoft.com/office/drawing/2014/main" id="{EBEC9FC0-DA0E-7381-E5CA-28DC2343D603}"/>
                </a:ext>
              </a:extLst>
            </p:cNvPr>
            <p:cNvSpPr/>
            <p:nvPr/>
          </p:nvSpPr>
          <p:spPr>
            <a:xfrm>
              <a:off x="5625525" y="3589200"/>
              <a:ext cx="199100" cy="1325"/>
            </a:xfrm>
            <a:custGeom>
              <a:avLst/>
              <a:gdLst/>
              <a:ahLst/>
              <a:cxnLst/>
              <a:rect l="l" t="t" r="r" b="b"/>
              <a:pathLst>
                <a:path w="7964" h="5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7" y="0"/>
                  </a:lnTo>
                  <a:lnTo>
                    <a:pt x="7964" y="5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8259;p116">
              <a:extLst>
                <a:ext uri="{FF2B5EF4-FFF2-40B4-BE49-F238E27FC236}">
                  <a16:creationId xmlns:a16="http://schemas.microsoft.com/office/drawing/2014/main" id="{91D198A1-C26A-C08E-03E9-6A524842C7A7}"/>
                </a:ext>
              </a:extLst>
            </p:cNvPr>
            <p:cNvSpPr/>
            <p:nvPr/>
          </p:nvSpPr>
          <p:spPr>
            <a:xfrm>
              <a:off x="5853325" y="3576125"/>
              <a:ext cx="1325" cy="14400"/>
            </a:xfrm>
            <a:custGeom>
              <a:avLst/>
              <a:gdLst/>
              <a:ahLst/>
              <a:cxnLst/>
              <a:rect l="l" t="t" r="r" b="b"/>
              <a:pathLst>
                <a:path w="53" h="57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3" y="575"/>
                  </a:lnTo>
                  <a:lnTo>
                    <a:pt x="53" y="575"/>
                  </a:lnTo>
                  <a:lnTo>
                    <a:pt x="53" y="575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8260;p116">
              <a:extLst>
                <a:ext uri="{FF2B5EF4-FFF2-40B4-BE49-F238E27FC236}">
                  <a16:creationId xmlns:a16="http://schemas.microsoft.com/office/drawing/2014/main" id="{DEACD953-AB07-4498-2D13-B5FD2CAA7E51}"/>
                </a:ext>
              </a:extLst>
            </p:cNvPr>
            <p:cNvSpPr/>
            <p:nvPr/>
          </p:nvSpPr>
          <p:spPr>
            <a:xfrm>
              <a:off x="5625525" y="3056575"/>
              <a:ext cx="233700" cy="533950"/>
            </a:xfrm>
            <a:custGeom>
              <a:avLst/>
              <a:gdLst/>
              <a:ahLst/>
              <a:cxnLst/>
              <a:rect l="l" t="t" r="r" b="b"/>
              <a:pathLst>
                <a:path w="9348" h="21358" extrusionOk="0">
                  <a:moveTo>
                    <a:pt x="9348" y="0"/>
                  </a:moveTo>
                  <a:lnTo>
                    <a:pt x="8799" y="810"/>
                  </a:lnTo>
                  <a:lnTo>
                    <a:pt x="8199" y="1697"/>
                  </a:lnTo>
                  <a:lnTo>
                    <a:pt x="7572" y="2689"/>
                  </a:lnTo>
                  <a:lnTo>
                    <a:pt x="6920" y="3760"/>
                  </a:lnTo>
                  <a:lnTo>
                    <a:pt x="6241" y="4909"/>
                  </a:lnTo>
                  <a:lnTo>
                    <a:pt x="5536" y="6110"/>
                  </a:lnTo>
                  <a:lnTo>
                    <a:pt x="4857" y="7389"/>
                  </a:lnTo>
                  <a:lnTo>
                    <a:pt x="4178" y="8747"/>
                  </a:lnTo>
                  <a:lnTo>
                    <a:pt x="3525" y="10157"/>
                  </a:lnTo>
                  <a:lnTo>
                    <a:pt x="2873" y="11619"/>
                  </a:lnTo>
                  <a:lnTo>
                    <a:pt x="2272" y="13133"/>
                  </a:lnTo>
                  <a:lnTo>
                    <a:pt x="1698" y="14700"/>
                  </a:lnTo>
                  <a:lnTo>
                    <a:pt x="1437" y="15509"/>
                  </a:lnTo>
                  <a:lnTo>
                    <a:pt x="1176" y="16292"/>
                  </a:lnTo>
                  <a:lnTo>
                    <a:pt x="941" y="17128"/>
                  </a:lnTo>
                  <a:lnTo>
                    <a:pt x="732" y="17937"/>
                  </a:lnTo>
                  <a:lnTo>
                    <a:pt x="523" y="18773"/>
                  </a:lnTo>
                  <a:lnTo>
                    <a:pt x="314" y="19608"/>
                  </a:lnTo>
                  <a:lnTo>
                    <a:pt x="157" y="20443"/>
                  </a:lnTo>
                  <a:lnTo>
                    <a:pt x="1" y="21305"/>
                  </a:lnTo>
                  <a:lnTo>
                    <a:pt x="7964" y="21357"/>
                  </a:lnTo>
                  <a:lnTo>
                    <a:pt x="9165" y="21357"/>
                  </a:lnTo>
                  <a:lnTo>
                    <a:pt x="9113" y="20783"/>
                  </a:lnTo>
                  <a:lnTo>
                    <a:pt x="9008" y="19269"/>
                  </a:lnTo>
                  <a:lnTo>
                    <a:pt x="8904" y="17650"/>
                  </a:lnTo>
                  <a:lnTo>
                    <a:pt x="8826" y="15953"/>
                  </a:lnTo>
                  <a:lnTo>
                    <a:pt x="8773" y="14151"/>
                  </a:lnTo>
                  <a:lnTo>
                    <a:pt x="8747" y="11540"/>
                  </a:lnTo>
                  <a:lnTo>
                    <a:pt x="8773" y="10052"/>
                  </a:lnTo>
                  <a:lnTo>
                    <a:pt x="8799" y="8564"/>
                  </a:lnTo>
                  <a:lnTo>
                    <a:pt x="8826" y="7102"/>
                  </a:lnTo>
                  <a:lnTo>
                    <a:pt x="8904" y="5614"/>
                  </a:lnTo>
                  <a:lnTo>
                    <a:pt x="8982" y="4152"/>
                  </a:lnTo>
                  <a:lnTo>
                    <a:pt x="9087" y="2742"/>
                  </a:lnTo>
                  <a:lnTo>
                    <a:pt x="9217" y="1358"/>
                  </a:lnTo>
                  <a:lnTo>
                    <a:pt x="9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8261;p116">
              <a:extLst>
                <a:ext uri="{FF2B5EF4-FFF2-40B4-BE49-F238E27FC236}">
                  <a16:creationId xmlns:a16="http://schemas.microsoft.com/office/drawing/2014/main" id="{295D98EF-4510-07E3-C0D7-ECB88FCCF498}"/>
                </a:ext>
              </a:extLst>
            </p:cNvPr>
            <p:cNvSpPr/>
            <p:nvPr/>
          </p:nvSpPr>
          <p:spPr>
            <a:xfrm>
              <a:off x="5625525" y="3056575"/>
              <a:ext cx="233700" cy="533950"/>
            </a:xfrm>
            <a:custGeom>
              <a:avLst/>
              <a:gdLst/>
              <a:ahLst/>
              <a:cxnLst/>
              <a:rect l="l" t="t" r="r" b="b"/>
              <a:pathLst>
                <a:path w="9348" h="21358" fill="none" extrusionOk="0">
                  <a:moveTo>
                    <a:pt x="9348" y="0"/>
                  </a:moveTo>
                  <a:lnTo>
                    <a:pt x="9348" y="0"/>
                  </a:lnTo>
                  <a:lnTo>
                    <a:pt x="8799" y="810"/>
                  </a:lnTo>
                  <a:lnTo>
                    <a:pt x="8199" y="1697"/>
                  </a:lnTo>
                  <a:lnTo>
                    <a:pt x="7572" y="2689"/>
                  </a:lnTo>
                  <a:lnTo>
                    <a:pt x="6920" y="3760"/>
                  </a:lnTo>
                  <a:lnTo>
                    <a:pt x="6241" y="4909"/>
                  </a:lnTo>
                  <a:lnTo>
                    <a:pt x="5536" y="6110"/>
                  </a:lnTo>
                  <a:lnTo>
                    <a:pt x="4857" y="7389"/>
                  </a:lnTo>
                  <a:lnTo>
                    <a:pt x="4178" y="8747"/>
                  </a:lnTo>
                  <a:lnTo>
                    <a:pt x="3525" y="10157"/>
                  </a:lnTo>
                  <a:lnTo>
                    <a:pt x="2873" y="11619"/>
                  </a:lnTo>
                  <a:lnTo>
                    <a:pt x="2272" y="13133"/>
                  </a:lnTo>
                  <a:lnTo>
                    <a:pt x="1698" y="14700"/>
                  </a:lnTo>
                  <a:lnTo>
                    <a:pt x="1437" y="15509"/>
                  </a:lnTo>
                  <a:lnTo>
                    <a:pt x="1176" y="16292"/>
                  </a:lnTo>
                  <a:lnTo>
                    <a:pt x="941" y="17128"/>
                  </a:lnTo>
                  <a:lnTo>
                    <a:pt x="732" y="17937"/>
                  </a:lnTo>
                  <a:lnTo>
                    <a:pt x="523" y="18773"/>
                  </a:lnTo>
                  <a:lnTo>
                    <a:pt x="314" y="19608"/>
                  </a:lnTo>
                  <a:lnTo>
                    <a:pt x="157" y="20443"/>
                  </a:lnTo>
                  <a:lnTo>
                    <a:pt x="1" y="21305"/>
                  </a:lnTo>
                  <a:lnTo>
                    <a:pt x="7964" y="21357"/>
                  </a:lnTo>
                  <a:lnTo>
                    <a:pt x="9165" y="21357"/>
                  </a:lnTo>
                  <a:lnTo>
                    <a:pt x="9165" y="21357"/>
                  </a:lnTo>
                  <a:lnTo>
                    <a:pt x="9113" y="20783"/>
                  </a:lnTo>
                  <a:lnTo>
                    <a:pt x="9113" y="20783"/>
                  </a:lnTo>
                  <a:lnTo>
                    <a:pt x="9113" y="20783"/>
                  </a:lnTo>
                  <a:lnTo>
                    <a:pt x="9008" y="19269"/>
                  </a:lnTo>
                  <a:lnTo>
                    <a:pt x="8904" y="17650"/>
                  </a:lnTo>
                  <a:lnTo>
                    <a:pt x="8826" y="15953"/>
                  </a:lnTo>
                  <a:lnTo>
                    <a:pt x="8773" y="14151"/>
                  </a:lnTo>
                  <a:lnTo>
                    <a:pt x="8773" y="14151"/>
                  </a:lnTo>
                  <a:lnTo>
                    <a:pt x="8747" y="11540"/>
                  </a:lnTo>
                  <a:lnTo>
                    <a:pt x="8747" y="11540"/>
                  </a:lnTo>
                  <a:lnTo>
                    <a:pt x="8773" y="10052"/>
                  </a:lnTo>
                  <a:lnTo>
                    <a:pt x="8799" y="8564"/>
                  </a:lnTo>
                  <a:lnTo>
                    <a:pt x="8826" y="7102"/>
                  </a:lnTo>
                  <a:lnTo>
                    <a:pt x="8904" y="5614"/>
                  </a:lnTo>
                  <a:lnTo>
                    <a:pt x="8982" y="4152"/>
                  </a:lnTo>
                  <a:lnTo>
                    <a:pt x="9087" y="2742"/>
                  </a:lnTo>
                  <a:lnTo>
                    <a:pt x="9217" y="1358"/>
                  </a:lnTo>
                  <a:lnTo>
                    <a:pt x="93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8262;p116">
              <a:extLst>
                <a:ext uri="{FF2B5EF4-FFF2-40B4-BE49-F238E27FC236}">
                  <a16:creationId xmlns:a16="http://schemas.microsoft.com/office/drawing/2014/main" id="{61315F59-BCF4-C206-9EA5-4701956DC377}"/>
                </a:ext>
              </a:extLst>
            </p:cNvPr>
            <p:cNvSpPr/>
            <p:nvPr/>
          </p:nvSpPr>
          <p:spPr>
            <a:xfrm>
              <a:off x="5152950" y="3741275"/>
              <a:ext cx="325750" cy="189325"/>
            </a:xfrm>
            <a:custGeom>
              <a:avLst/>
              <a:gdLst/>
              <a:ahLst/>
              <a:cxnLst/>
              <a:rect l="l" t="t" r="r" b="b"/>
              <a:pathLst>
                <a:path w="13030" h="7573" extrusionOk="0">
                  <a:moveTo>
                    <a:pt x="11202" y="0"/>
                  </a:moveTo>
                  <a:lnTo>
                    <a:pt x="6737" y="3342"/>
                  </a:lnTo>
                  <a:lnTo>
                    <a:pt x="6137" y="3264"/>
                  </a:lnTo>
                  <a:lnTo>
                    <a:pt x="5484" y="3160"/>
                  </a:lnTo>
                  <a:lnTo>
                    <a:pt x="4727" y="3081"/>
                  </a:lnTo>
                  <a:lnTo>
                    <a:pt x="3891" y="3003"/>
                  </a:lnTo>
                  <a:lnTo>
                    <a:pt x="3108" y="2977"/>
                  </a:lnTo>
                  <a:lnTo>
                    <a:pt x="2742" y="3003"/>
                  </a:lnTo>
                  <a:lnTo>
                    <a:pt x="2429" y="3029"/>
                  </a:lnTo>
                  <a:lnTo>
                    <a:pt x="2142" y="3081"/>
                  </a:lnTo>
                  <a:lnTo>
                    <a:pt x="1907" y="3160"/>
                  </a:lnTo>
                  <a:lnTo>
                    <a:pt x="1698" y="3290"/>
                  </a:lnTo>
                  <a:lnTo>
                    <a:pt x="1489" y="3499"/>
                  </a:lnTo>
                  <a:lnTo>
                    <a:pt x="1280" y="3760"/>
                  </a:lnTo>
                  <a:lnTo>
                    <a:pt x="1071" y="4047"/>
                  </a:lnTo>
                  <a:lnTo>
                    <a:pt x="863" y="4387"/>
                  </a:lnTo>
                  <a:lnTo>
                    <a:pt x="654" y="4752"/>
                  </a:lnTo>
                  <a:lnTo>
                    <a:pt x="471" y="5144"/>
                  </a:lnTo>
                  <a:lnTo>
                    <a:pt x="314" y="5536"/>
                  </a:lnTo>
                  <a:lnTo>
                    <a:pt x="184" y="5901"/>
                  </a:lnTo>
                  <a:lnTo>
                    <a:pt x="105" y="6267"/>
                  </a:lnTo>
                  <a:lnTo>
                    <a:pt x="27" y="6606"/>
                  </a:lnTo>
                  <a:lnTo>
                    <a:pt x="1" y="6919"/>
                  </a:lnTo>
                  <a:lnTo>
                    <a:pt x="27" y="7180"/>
                  </a:lnTo>
                  <a:lnTo>
                    <a:pt x="79" y="7285"/>
                  </a:lnTo>
                  <a:lnTo>
                    <a:pt x="105" y="7363"/>
                  </a:lnTo>
                  <a:lnTo>
                    <a:pt x="184" y="7441"/>
                  </a:lnTo>
                  <a:lnTo>
                    <a:pt x="236" y="7494"/>
                  </a:lnTo>
                  <a:lnTo>
                    <a:pt x="340" y="7546"/>
                  </a:lnTo>
                  <a:lnTo>
                    <a:pt x="445" y="7572"/>
                  </a:lnTo>
                  <a:lnTo>
                    <a:pt x="706" y="7572"/>
                  </a:lnTo>
                  <a:lnTo>
                    <a:pt x="1045" y="7546"/>
                  </a:lnTo>
                  <a:lnTo>
                    <a:pt x="1829" y="7441"/>
                  </a:lnTo>
                  <a:lnTo>
                    <a:pt x="2742" y="7259"/>
                  </a:lnTo>
                  <a:lnTo>
                    <a:pt x="3735" y="7050"/>
                  </a:lnTo>
                  <a:lnTo>
                    <a:pt x="4674" y="6841"/>
                  </a:lnTo>
                  <a:lnTo>
                    <a:pt x="5536" y="6632"/>
                  </a:lnTo>
                  <a:lnTo>
                    <a:pt x="6189" y="6423"/>
                  </a:lnTo>
                  <a:lnTo>
                    <a:pt x="6607" y="6293"/>
                  </a:lnTo>
                  <a:lnTo>
                    <a:pt x="7076" y="6032"/>
                  </a:lnTo>
                  <a:lnTo>
                    <a:pt x="7886" y="5536"/>
                  </a:lnTo>
                  <a:lnTo>
                    <a:pt x="10079" y="4152"/>
                  </a:lnTo>
                  <a:lnTo>
                    <a:pt x="13029" y="2246"/>
                  </a:lnTo>
                  <a:lnTo>
                    <a:pt x="11202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8263;p116">
              <a:extLst>
                <a:ext uri="{FF2B5EF4-FFF2-40B4-BE49-F238E27FC236}">
                  <a16:creationId xmlns:a16="http://schemas.microsoft.com/office/drawing/2014/main" id="{972E11D7-A2A0-7441-74E6-6B5CAF38F564}"/>
                </a:ext>
              </a:extLst>
            </p:cNvPr>
            <p:cNvSpPr/>
            <p:nvPr/>
          </p:nvSpPr>
          <p:spPr>
            <a:xfrm>
              <a:off x="5152950" y="3741275"/>
              <a:ext cx="325750" cy="189325"/>
            </a:xfrm>
            <a:custGeom>
              <a:avLst/>
              <a:gdLst/>
              <a:ahLst/>
              <a:cxnLst/>
              <a:rect l="l" t="t" r="r" b="b"/>
              <a:pathLst>
                <a:path w="13030" h="7573" fill="none" extrusionOk="0">
                  <a:moveTo>
                    <a:pt x="13029" y="2246"/>
                  </a:moveTo>
                  <a:lnTo>
                    <a:pt x="13029" y="2246"/>
                  </a:lnTo>
                  <a:lnTo>
                    <a:pt x="10079" y="4152"/>
                  </a:lnTo>
                  <a:lnTo>
                    <a:pt x="7886" y="5536"/>
                  </a:lnTo>
                  <a:lnTo>
                    <a:pt x="7076" y="6032"/>
                  </a:lnTo>
                  <a:lnTo>
                    <a:pt x="6607" y="6293"/>
                  </a:lnTo>
                  <a:lnTo>
                    <a:pt x="6607" y="6293"/>
                  </a:lnTo>
                  <a:lnTo>
                    <a:pt x="6189" y="6423"/>
                  </a:lnTo>
                  <a:lnTo>
                    <a:pt x="5536" y="6632"/>
                  </a:lnTo>
                  <a:lnTo>
                    <a:pt x="4674" y="6841"/>
                  </a:lnTo>
                  <a:lnTo>
                    <a:pt x="3735" y="7050"/>
                  </a:lnTo>
                  <a:lnTo>
                    <a:pt x="2742" y="7259"/>
                  </a:lnTo>
                  <a:lnTo>
                    <a:pt x="1829" y="7441"/>
                  </a:lnTo>
                  <a:lnTo>
                    <a:pt x="1045" y="7546"/>
                  </a:lnTo>
                  <a:lnTo>
                    <a:pt x="706" y="7572"/>
                  </a:lnTo>
                  <a:lnTo>
                    <a:pt x="445" y="7572"/>
                  </a:lnTo>
                  <a:lnTo>
                    <a:pt x="445" y="7572"/>
                  </a:lnTo>
                  <a:lnTo>
                    <a:pt x="340" y="7546"/>
                  </a:lnTo>
                  <a:lnTo>
                    <a:pt x="236" y="7494"/>
                  </a:lnTo>
                  <a:lnTo>
                    <a:pt x="184" y="7441"/>
                  </a:lnTo>
                  <a:lnTo>
                    <a:pt x="105" y="7363"/>
                  </a:lnTo>
                  <a:lnTo>
                    <a:pt x="79" y="7285"/>
                  </a:lnTo>
                  <a:lnTo>
                    <a:pt x="27" y="7180"/>
                  </a:lnTo>
                  <a:lnTo>
                    <a:pt x="1" y="6919"/>
                  </a:lnTo>
                  <a:lnTo>
                    <a:pt x="27" y="6606"/>
                  </a:lnTo>
                  <a:lnTo>
                    <a:pt x="105" y="6267"/>
                  </a:lnTo>
                  <a:lnTo>
                    <a:pt x="184" y="5901"/>
                  </a:lnTo>
                  <a:lnTo>
                    <a:pt x="314" y="5536"/>
                  </a:lnTo>
                  <a:lnTo>
                    <a:pt x="471" y="5144"/>
                  </a:lnTo>
                  <a:lnTo>
                    <a:pt x="654" y="4752"/>
                  </a:lnTo>
                  <a:lnTo>
                    <a:pt x="863" y="4387"/>
                  </a:lnTo>
                  <a:lnTo>
                    <a:pt x="1071" y="4047"/>
                  </a:lnTo>
                  <a:lnTo>
                    <a:pt x="1280" y="3760"/>
                  </a:lnTo>
                  <a:lnTo>
                    <a:pt x="1489" y="3499"/>
                  </a:lnTo>
                  <a:lnTo>
                    <a:pt x="1698" y="3290"/>
                  </a:lnTo>
                  <a:lnTo>
                    <a:pt x="1907" y="3160"/>
                  </a:lnTo>
                  <a:lnTo>
                    <a:pt x="1907" y="3160"/>
                  </a:lnTo>
                  <a:lnTo>
                    <a:pt x="2142" y="3081"/>
                  </a:lnTo>
                  <a:lnTo>
                    <a:pt x="2429" y="3029"/>
                  </a:lnTo>
                  <a:lnTo>
                    <a:pt x="2742" y="3003"/>
                  </a:lnTo>
                  <a:lnTo>
                    <a:pt x="3108" y="2977"/>
                  </a:lnTo>
                  <a:lnTo>
                    <a:pt x="3891" y="3003"/>
                  </a:lnTo>
                  <a:lnTo>
                    <a:pt x="4727" y="3081"/>
                  </a:lnTo>
                  <a:lnTo>
                    <a:pt x="5484" y="3160"/>
                  </a:lnTo>
                  <a:lnTo>
                    <a:pt x="6137" y="3264"/>
                  </a:lnTo>
                  <a:lnTo>
                    <a:pt x="6737" y="3342"/>
                  </a:lnTo>
                  <a:lnTo>
                    <a:pt x="11202" y="0"/>
                  </a:lnTo>
                  <a:lnTo>
                    <a:pt x="13029" y="224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8264;p116">
              <a:extLst>
                <a:ext uri="{FF2B5EF4-FFF2-40B4-BE49-F238E27FC236}">
                  <a16:creationId xmlns:a16="http://schemas.microsoft.com/office/drawing/2014/main" id="{34DA01B7-0368-FC9E-B143-9ECEC18AA151}"/>
                </a:ext>
              </a:extLst>
            </p:cNvPr>
            <p:cNvSpPr/>
            <p:nvPr/>
          </p:nvSpPr>
          <p:spPr>
            <a:xfrm>
              <a:off x="4493725" y="3898575"/>
              <a:ext cx="988875" cy="63350"/>
            </a:xfrm>
            <a:custGeom>
              <a:avLst/>
              <a:gdLst/>
              <a:ahLst/>
              <a:cxnLst/>
              <a:rect l="l" t="t" r="r" b="b"/>
              <a:pathLst>
                <a:path w="39555" h="2534" extrusionOk="0">
                  <a:moveTo>
                    <a:pt x="0" y="1"/>
                  </a:moveTo>
                  <a:lnTo>
                    <a:pt x="0" y="1881"/>
                  </a:lnTo>
                  <a:lnTo>
                    <a:pt x="26" y="2037"/>
                  </a:lnTo>
                  <a:lnTo>
                    <a:pt x="78" y="2168"/>
                  </a:lnTo>
                  <a:lnTo>
                    <a:pt x="209" y="2298"/>
                  </a:lnTo>
                  <a:lnTo>
                    <a:pt x="339" y="2377"/>
                  </a:lnTo>
                  <a:lnTo>
                    <a:pt x="496" y="2455"/>
                  </a:lnTo>
                  <a:lnTo>
                    <a:pt x="679" y="2507"/>
                  </a:lnTo>
                  <a:lnTo>
                    <a:pt x="862" y="2533"/>
                  </a:lnTo>
                  <a:lnTo>
                    <a:pt x="38693" y="2533"/>
                  </a:lnTo>
                  <a:lnTo>
                    <a:pt x="38876" y="2507"/>
                  </a:lnTo>
                  <a:lnTo>
                    <a:pt x="39059" y="2455"/>
                  </a:lnTo>
                  <a:lnTo>
                    <a:pt x="39216" y="2377"/>
                  </a:lnTo>
                  <a:lnTo>
                    <a:pt x="39372" y="2298"/>
                  </a:lnTo>
                  <a:lnTo>
                    <a:pt x="39477" y="2168"/>
                  </a:lnTo>
                  <a:lnTo>
                    <a:pt x="39529" y="2037"/>
                  </a:lnTo>
                  <a:lnTo>
                    <a:pt x="39555" y="1881"/>
                  </a:lnTo>
                  <a:lnTo>
                    <a:pt x="395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8265;p116">
              <a:extLst>
                <a:ext uri="{FF2B5EF4-FFF2-40B4-BE49-F238E27FC236}">
                  <a16:creationId xmlns:a16="http://schemas.microsoft.com/office/drawing/2014/main" id="{EBF1175B-DEA8-3BCB-FBD9-01BE1E1A3E1B}"/>
                </a:ext>
              </a:extLst>
            </p:cNvPr>
            <p:cNvSpPr/>
            <p:nvPr/>
          </p:nvSpPr>
          <p:spPr>
            <a:xfrm>
              <a:off x="4493725" y="3898575"/>
              <a:ext cx="988875" cy="63350"/>
            </a:xfrm>
            <a:custGeom>
              <a:avLst/>
              <a:gdLst/>
              <a:ahLst/>
              <a:cxnLst/>
              <a:rect l="l" t="t" r="r" b="b"/>
              <a:pathLst>
                <a:path w="39555" h="2534" fill="none" extrusionOk="0">
                  <a:moveTo>
                    <a:pt x="0" y="1"/>
                  </a:moveTo>
                  <a:lnTo>
                    <a:pt x="0" y="1881"/>
                  </a:lnTo>
                  <a:lnTo>
                    <a:pt x="0" y="1881"/>
                  </a:lnTo>
                  <a:lnTo>
                    <a:pt x="26" y="2037"/>
                  </a:lnTo>
                  <a:lnTo>
                    <a:pt x="78" y="2168"/>
                  </a:lnTo>
                  <a:lnTo>
                    <a:pt x="209" y="2298"/>
                  </a:lnTo>
                  <a:lnTo>
                    <a:pt x="339" y="2377"/>
                  </a:lnTo>
                  <a:lnTo>
                    <a:pt x="496" y="2455"/>
                  </a:lnTo>
                  <a:lnTo>
                    <a:pt x="679" y="2507"/>
                  </a:lnTo>
                  <a:lnTo>
                    <a:pt x="862" y="2533"/>
                  </a:lnTo>
                  <a:lnTo>
                    <a:pt x="1044" y="2533"/>
                  </a:lnTo>
                  <a:lnTo>
                    <a:pt x="38511" y="2533"/>
                  </a:lnTo>
                  <a:lnTo>
                    <a:pt x="38511" y="2533"/>
                  </a:lnTo>
                  <a:lnTo>
                    <a:pt x="38693" y="2533"/>
                  </a:lnTo>
                  <a:lnTo>
                    <a:pt x="38876" y="2507"/>
                  </a:lnTo>
                  <a:lnTo>
                    <a:pt x="39059" y="2455"/>
                  </a:lnTo>
                  <a:lnTo>
                    <a:pt x="39216" y="2377"/>
                  </a:lnTo>
                  <a:lnTo>
                    <a:pt x="39372" y="2298"/>
                  </a:lnTo>
                  <a:lnTo>
                    <a:pt x="39477" y="2168"/>
                  </a:lnTo>
                  <a:lnTo>
                    <a:pt x="39529" y="2037"/>
                  </a:lnTo>
                  <a:lnTo>
                    <a:pt x="39555" y="1881"/>
                  </a:lnTo>
                  <a:lnTo>
                    <a:pt x="3955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8266;p116">
              <a:extLst>
                <a:ext uri="{FF2B5EF4-FFF2-40B4-BE49-F238E27FC236}">
                  <a16:creationId xmlns:a16="http://schemas.microsoft.com/office/drawing/2014/main" id="{9D23BA6F-2393-966F-2F7A-85929A3474BA}"/>
                </a:ext>
              </a:extLst>
            </p:cNvPr>
            <p:cNvSpPr/>
            <p:nvPr/>
          </p:nvSpPr>
          <p:spPr>
            <a:xfrm>
              <a:off x="5141875" y="3898575"/>
              <a:ext cx="340725" cy="63350"/>
            </a:xfrm>
            <a:custGeom>
              <a:avLst/>
              <a:gdLst/>
              <a:ahLst/>
              <a:cxnLst/>
              <a:rect l="l" t="t" r="r" b="b"/>
              <a:pathLst>
                <a:path w="13629" h="2534" extrusionOk="0">
                  <a:moveTo>
                    <a:pt x="862" y="1"/>
                  </a:moveTo>
                  <a:lnTo>
                    <a:pt x="862" y="1881"/>
                  </a:lnTo>
                  <a:lnTo>
                    <a:pt x="862" y="2037"/>
                  </a:lnTo>
                  <a:lnTo>
                    <a:pt x="783" y="2168"/>
                  </a:lnTo>
                  <a:lnTo>
                    <a:pt x="679" y="2298"/>
                  </a:lnTo>
                  <a:lnTo>
                    <a:pt x="522" y="2377"/>
                  </a:lnTo>
                  <a:lnTo>
                    <a:pt x="366" y="2455"/>
                  </a:lnTo>
                  <a:lnTo>
                    <a:pt x="183" y="2507"/>
                  </a:lnTo>
                  <a:lnTo>
                    <a:pt x="0" y="2533"/>
                  </a:lnTo>
                  <a:lnTo>
                    <a:pt x="12767" y="2533"/>
                  </a:lnTo>
                  <a:lnTo>
                    <a:pt x="12950" y="2507"/>
                  </a:lnTo>
                  <a:lnTo>
                    <a:pt x="13133" y="2455"/>
                  </a:lnTo>
                  <a:lnTo>
                    <a:pt x="13290" y="2377"/>
                  </a:lnTo>
                  <a:lnTo>
                    <a:pt x="13446" y="2298"/>
                  </a:lnTo>
                  <a:lnTo>
                    <a:pt x="13551" y="2168"/>
                  </a:lnTo>
                  <a:lnTo>
                    <a:pt x="13603" y="2037"/>
                  </a:lnTo>
                  <a:lnTo>
                    <a:pt x="13629" y="1881"/>
                  </a:lnTo>
                  <a:lnTo>
                    <a:pt x="13629" y="1"/>
                  </a:ln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8267;p116">
              <a:extLst>
                <a:ext uri="{FF2B5EF4-FFF2-40B4-BE49-F238E27FC236}">
                  <a16:creationId xmlns:a16="http://schemas.microsoft.com/office/drawing/2014/main" id="{47BB3385-1F81-39B0-DE24-588B90EB536F}"/>
                </a:ext>
              </a:extLst>
            </p:cNvPr>
            <p:cNvSpPr/>
            <p:nvPr/>
          </p:nvSpPr>
          <p:spPr>
            <a:xfrm>
              <a:off x="4493725" y="3898575"/>
              <a:ext cx="988875" cy="63350"/>
            </a:xfrm>
            <a:custGeom>
              <a:avLst/>
              <a:gdLst/>
              <a:ahLst/>
              <a:cxnLst/>
              <a:rect l="l" t="t" r="r" b="b"/>
              <a:pathLst>
                <a:path w="39555" h="2534" fill="none" extrusionOk="0">
                  <a:moveTo>
                    <a:pt x="39555" y="1"/>
                  </a:moveTo>
                  <a:lnTo>
                    <a:pt x="26788" y="1"/>
                  </a:lnTo>
                  <a:lnTo>
                    <a:pt x="26788" y="1881"/>
                  </a:lnTo>
                  <a:lnTo>
                    <a:pt x="26788" y="1881"/>
                  </a:lnTo>
                  <a:lnTo>
                    <a:pt x="26788" y="2037"/>
                  </a:lnTo>
                  <a:lnTo>
                    <a:pt x="26709" y="2168"/>
                  </a:lnTo>
                  <a:lnTo>
                    <a:pt x="26605" y="2298"/>
                  </a:lnTo>
                  <a:lnTo>
                    <a:pt x="26448" y="2377"/>
                  </a:lnTo>
                  <a:lnTo>
                    <a:pt x="26292" y="2455"/>
                  </a:lnTo>
                  <a:lnTo>
                    <a:pt x="26109" y="2507"/>
                  </a:lnTo>
                  <a:lnTo>
                    <a:pt x="25926" y="2533"/>
                  </a:lnTo>
                  <a:lnTo>
                    <a:pt x="25743" y="2533"/>
                  </a:lnTo>
                  <a:lnTo>
                    <a:pt x="1044" y="2533"/>
                  </a:lnTo>
                  <a:lnTo>
                    <a:pt x="1044" y="2533"/>
                  </a:lnTo>
                  <a:lnTo>
                    <a:pt x="862" y="2533"/>
                  </a:lnTo>
                  <a:lnTo>
                    <a:pt x="679" y="2507"/>
                  </a:lnTo>
                  <a:lnTo>
                    <a:pt x="522" y="2455"/>
                  </a:lnTo>
                  <a:lnTo>
                    <a:pt x="339" y="2403"/>
                  </a:lnTo>
                  <a:lnTo>
                    <a:pt x="209" y="2298"/>
                  </a:lnTo>
                  <a:lnTo>
                    <a:pt x="104" y="2194"/>
                  </a:lnTo>
                  <a:lnTo>
                    <a:pt x="26" y="2063"/>
                  </a:lnTo>
                  <a:lnTo>
                    <a:pt x="0" y="1907"/>
                  </a:lnTo>
                  <a:lnTo>
                    <a:pt x="0" y="1907"/>
                  </a:lnTo>
                  <a:lnTo>
                    <a:pt x="0" y="1907"/>
                  </a:lnTo>
                  <a:lnTo>
                    <a:pt x="26" y="2063"/>
                  </a:lnTo>
                  <a:lnTo>
                    <a:pt x="104" y="2194"/>
                  </a:lnTo>
                  <a:lnTo>
                    <a:pt x="209" y="2298"/>
                  </a:lnTo>
                  <a:lnTo>
                    <a:pt x="339" y="2403"/>
                  </a:lnTo>
                  <a:lnTo>
                    <a:pt x="522" y="2455"/>
                  </a:lnTo>
                  <a:lnTo>
                    <a:pt x="679" y="2507"/>
                  </a:lnTo>
                  <a:lnTo>
                    <a:pt x="862" y="2533"/>
                  </a:lnTo>
                  <a:lnTo>
                    <a:pt x="1044" y="2533"/>
                  </a:lnTo>
                  <a:lnTo>
                    <a:pt x="38511" y="2533"/>
                  </a:lnTo>
                  <a:lnTo>
                    <a:pt x="38511" y="2533"/>
                  </a:lnTo>
                  <a:lnTo>
                    <a:pt x="38693" y="2533"/>
                  </a:lnTo>
                  <a:lnTo>
                    <a:pt x="38876" y="2507"/>
                  </a:lnTo>
                  <a:lnTo>
                    <a:pt x="39059" y="2455"/>
                  </a:lnTo>
                  <a:lnTo>
                    <a:pt x="39216" y="2377"/>
                  </a:lnTo>
                  <a:lnTo>
                    <a:pt x="39372" y="2298"/>
                  </a:lnTo>
                  <a:lnTo>
                    <a:pt x="39477" y="2168"/>
                  </a:lnTo>
                  <a:lnTo>
                    <a:pt x="39529" y="2037"/>
                  </a:lnTo>
                  <a:lnTo>
                    <a:pt x="39555" y="1881"/>
                  </a:lnTo>
                  <a:lnTo>
                    <a:pt x="395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8268;p116">
              <a:extLst>
                <a:ext uri="{FF2B5EF4-FFF2-40B4-BE49-F238E27FC236}">
                  <a16:creationId xmlns:a16="http://schemas.microsoft.com/office/drawing/2014/main" id="{B0BC425E-FA16-F165-BE8B-22CCCF3B9182}"/>
                </a:ext>
              </a:extLst>
            </p:cNvPr>
            <p:cNvSpPr/>
            <p:nvPr/>
          </p:nvSpPr>
          <p:spPr>
            <a:xfrm>
              <a:off x="4493725" y="3898575"/>
              <a:ext cx="669700" cy="63350"/>
            </a:xfrm>
            <a:custGeom>
              <a:avLst/>
              <a:gdLst/>
              <a:ahLst/>
              <a:cxnLst/>
              <a:rect l="l" t="t" r="r" b="b"/>
              <a:pathLst>
                <a:path w="26788" h="2534" extrusionOk="0">
                  <a:moveTo>
                    <a:pt x="24777" y="1"/>
                  </a:moveTo>
                  <a:lnTo>
                    <a:pt x="24908" y="627"/>
                  </a:lnTo>
                  <a:lnTo>
                    <a:pt x="24934" y="758"/>
                  </a:lnTo>
                  <a:lnTo>
                    <a:pt x="24960" y="915"/>
                  </a:lnTo>
                  <a:lnTo>
                    <a:pt x="24934" y="1097"/>
                  </a:lnTo>
                  <a:lnTo>
                    <a:pt x="24882" y="1280"/>
                  </a:lnTo>
                  <a:lnTo>
                    <a:pt x="24803" y="1463"/>
                  </a:lnTo>
                  <a:lnTo>
                    <a:pt x="24673" y="1593"/>
                  </a:lnTo>
                  <a:lnTo>
                    <a:pt x="24542" y="1724"/>
                  </a:lnTo>
                  <a:lnTo>
                    <a:pt x="24386" y="1828"/>
                  </a:lnTo>
                  <a:lnTo>
                    <a:pt x="24177" y="1881"/>
                  </a:lnTo>
                  <a:lnTo>
                    <a:pt x="23994" y="1907"/>
                  </a:lnTo>
                  <a:lnTo>
                    <a:pt x="0" y="1907"/>
                  </a:lnTo>
                  <a:lnTo>
                    <a:pt x="26" y="2063"/>
                  </a:lnTo>
                  <a:lnTo>
                    <a:pt x="104" y="2194"/>
                  </a:lnTo>
                  <a:lnTo>
                    <a:pt x="209" y="2298"/>
                  </a:lnTo>
                  <a:lnTo>
                    <a:pt x="339" y="2403"/>
                  </a:lnTo>
                  <a:lnTo>
                    <a:pt x="522" y="2455"/>
                  </a:lnTo>
                  <a:lnTo>
                    <a:pt x="679" y="2507"/>
                  </a:lnTo>
                  <a:lnTo>
                    <a:pt x="862" y="2533"/>
                  </a:lnTo>
                  <a:lnTo>
                    <a:pt x="25926" y="2533"/>
                  </a:lnTo>
                  <a:lnTo>
                    <a:pt x="26109" y="2507"/>
                  </a:lnTo>
                  <a:lnTo>
                    <a:pt x="26292" y="2455"/>
                  </a:lnTo>
                  <a:lnTo>
                    <a:pt x="26448" y="2377"/>
                  </a:lnTo>
                  <a:lnTo>
                    <a:pt x="26605" y="2298"/>
                  </a:lnTo>
                  <a:lnTo>
                    <a:pt x="26709" y="2168"/>
                  </a:lnTo>
                  <a:lnTo>
                    <a:pt x="26788" y="2037"/>
                  </a:lnTo>
                  <a:lnTo>
                    <a:pt x="26788" y="1881"/>
                  </a:lnTo>
                  <a:lnTo>
                    <a:pt x="26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8269;p116">
              <a:extLst>
                <a:ext uri="{FF2B5EF4-FFF2-40B4-BE49-F238E27FC236}">
                  <a16:creationId xmlns:a16="http://schemas.microsoft.com/office/drawing/2014/main" id="{C6A11430-1BEA-0C19-8EE2-06F4C5F2013A}"/>
                </a:ext>
              </a:extLst>
            </p:cNvPr>
            <p:cNvSpPr/>
            <p:nvPr/>
          </p:nvSpPr>
          <p:spPr>
            <a:xfrm>
              <a:off x="4493725" y="3898575"/>
              <a:ext cx="669700" cy="63350"/>
            </a:xfrm>
            <a:custGeom>
              <a:avLst/>
              <a:gdLst/>
              <a:ahLst/>
              <a:cxnLst/>
              <a:rect l="l" t="t" r="r" b="b"/>
              <a:pathLst>
                <a:path w="26788" h="2534" fill="none" extrusionOk="0">
                  <a:moveTo>
                    <a:pt x="26788" y="1"/>
                  </a:moveTo>
                  <a:lnTo>
                    <a:pt x="24777" y="1"/>
                  </a:lnTo>
                  <a:lnTo>
                    <a:pt x="24908" y="627"/>
                  </a:lnTo>
                  <a:lnTo>
                    <a:pt x="24908" y="627"/>
                  </a:lnTo>
                  <a:lnTo>
                    <a:pt x="24934" y="758"/>
                  </a:lnTo>
                  <a:lnTo>
                    <a:pt x="24960" y="915"/>
                  </a:lnTo>
                  <a:lnTo>
                    <a:pt x="24960" y="915"/>
                  </a:lnTo>
                  <a:lnTo>
                    <a:pt x="24934" y="1097"/>
                  </a:lnTo>
                  <a:lnTo>
                    <a:pt x="24882" y="1280"/>
                  </a:lnTo>
                  <a:lnTo>
                    <a:pt x="24803" y="1463"/>
                  </a:lnTo>
                  <a:lnTo>
                    <a:pt x="24673" y="1593"/>
                  </a:lnTo>
                  <a:lnTo>
                    <a:pt x="24542" y="1724"/>
                  </a:lnTo>
                  <a:lnTo>
                    <a:pt x="24386" y="1828"/>
                  </a:lnTo>
                  <a:lnTo>
                    <a:pt x="24177" y="1881"/>
                  </a:lnTo>
                  <a:lnTo>
                    <a:pt x="23994" y="1907"/>
                  </a:lnTo>
                  <a:lnTo>
                    <a:pt x="0" y="1907"/>
                  </a:lnTo>
                  <a:lnTo>
                    <a:pt x="0" y="1907"/>
                  </a:lnTo>
                  <a:lnTo>
                    <a:pt x="26" y="2063"/>
                  </a:lnTo>
                  <a:lnTo>
                    <a:pt x="104" y="2194"/>
                  </a:lnTo>
                  <a:lnTo>
                    <a:pt x="209" y="2298"/>
                  </a:lnTo>
                  <a:lnTo>
                    <a:pt x="339" y="2403"/>
                  </a:lnTo>
                  <a:lnTo>
                    <a:pt x="522" y="2455"/>
                  </a:lnTo>
                  <a:lnTo>
                    <a:pt x="679" y="2507"/>
                  </a:lnTo>
                  <a:lnTo>
                    <a:pt x="862" y="2533"/>
                  </a:lnTo>
                  <a:lnTo>
                    <a:pt x="1044" y="2533"/>
                  </a:lnTo>
                  <a:lnTo>
                    <a:pt x="25743" y="2533"/>
                  </a:lnTo>
                  <a:lnTo>
                    <a:pt x="25743" y="2533"/>
                  </a:lnTo>
                  <a:lnTo>
                    <a:pt x="25926" y="2533"/>
                  </a:lnTo>
                  <a:lnTo>
                    <a:pt x="26109" y="2507"/>
                  </a:lnTo>
                  <a:lnTo>
                    <a:pt x="26292" y="2455"/>
                  </a:lnTo>
                  <a:lnTo>
                    <a:pt x="26448" y="2377"/>
                  </a:lnTo>
                  <a:lnTo>
                    <a:pt x="26605" y="2298"/>
                  </a:lnTo>
                  <a:lnTo>
                    <a:pt x="26709" y="2168"/>
                  </a:lnTo>
                  <a:lnTo>
                    <a:pt x="26788" y="2037"/>
                  </a:lnTo>
                  <a:lnTo>
                    <a:pt x="26788" y="1881"/>
                  </a:lnTo>
                  <a:lnTo>
                    <a:pt x="267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8270;p116">
              <a:extLst>
                <a:ext uri="{FF2B5EF4-FFF2-40B4-BE49-F238E27FC236}">
                  <a16:creationId xmlns:a16="http://schemas.microsoft.com/office/drawing/2014/main" id="{496D8F66-2E4F-430F-E3C1-88B95D9FB658}"/>
                </a:ext>
              </a:extLst>
            </p:cNvPr>
            <p:cNvSpPr/>
            <p:nvPr/>
          </p:nvSpPr>
          <p:spPr>
            <a:xfrm>
              <a:off x="4335750" y="3387500"/>
              <a:ext cx="782000" cy="558750"/>
            </a:xfrm>
            <a:custGeom>
              <a:avLst/>
              <a:gdLst/>
              <a:ahLst/>
              <a:cxnLst/>
              <a:rect l="l" t="t" r="r" b="b"/>
              <a:pathLst>
                <a:path w="31280" h="22350" extrusionOk="0">
                  <a:moveTo>
                    <a:pt x="967" y="0"/>
                  </a:moveTo>
                  <a:lnTo>
                    <a:pt x="732" y="27"/>
                  </a:lnTo>
                  <a:lnTo>
                    <a:pt x="523" y="53"/>
                  </a:lnTo>
                  <a:lnTo>
                    <a:pt x="340" y="131"/>
                  </a:lnTo>
                  <a:lnTo>
                    <a:pt x="210" y="235"/>
                  </a:lnTo>
                  <a:lnTo>
                    <a:pt x="105" y="366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27" y="966"/>
                  </a:lnTo>
                  <a:lnTo>
                    <a:pt x="4491" y="21201"/>
                  </a:lnTo>
                  <a:lnTo>
                    <a:pt x="4570" y="21436"/>
                  </a:lnTo>
                  <a:lnTo>
                    <a:pt x="4700" y="21671"/>
                  </a:lnTo>
                  <a:lnTo>
                    <a:pt x="4857" y="21854"/>
                  </a:lnTo>
                  <a:lnTo>
                    <a:pt x="5040" y="22010"/>
                  </a:lnTo>
                  <a:lnTo>
                    <a:pt x="5222" y="22167"/>
                  </a:lnTo>
                  <a:lnTo>
                    <a:pt x="5457" y="22271"/>
                  </a:lnTo>
                  <a:lnTo>
                    <a:pt x="5692" y="22324"/>
                  </a:lnTo>
                  <a:lnTo>
                    <a:pt x="5954" y="22350"/>
                  </a:lnTo>
                  <a:lnTo>
                    <a:pt x="30313" y="22350"/>
                  </a:lnTo>
                  <a:lnTo>
                    <a:pt x="30496" y="22324"/>
                  </a:lnTo>
                  <a:lnTo>
                    <a:pt x="30705" y="22271"/>
                  </a:lnTo>
                  <a:lnTo>
                    <a:pt x="30861" y="22167"/>
                  </a:lnTo>
                  <a:lnTo>
                    <a:pt x="30992" y="22036"/>
                  </a:lnTo>
                  <a:lnTo>
                    <a:pt x="31122" y="21906"/>
                  </a:lnTo>
                  <a:lnTo>
                    <a:pt x="31201" y="21723"/>
                  </a:lnTo>
                  <a:lnTo>
                    <a:pt x="31253" y="21540"/>
                  </a:lnTo>
                  <a:lnTo>
                    <a:pt x="31279" y="21358"/>
                  </a:lnTo>
                  <a:lnTo>
                    <a:pt x="31253" y="21201"/>
                  </a:lnTo>
                  <a:lnTo>
                    <a:pt x="31227" y="21070"/>
                  </a:lnTo>
                  <a:lnTo>
                    <a:pt x="26762" y="993"/>
                  </a:lnTo>
                  <a:lnTo>
                    <a:pt x="26684" y="758"/>
                  </a:lnTo>
                  <a:lnTo>
                    <a:pt x="26553" y="575"/>
                  </a:lnTo>
                  <a:lnTo>
                    <a:pt x="26397" y="392"/>
                  </a:lnTo>
                  <a:lnTo>
                    <a:pt x="26214" y="235"/>
                  </a:lnTo>
                  <a:lnTo>
                    <a:pt x="26005" y="131"/>
                  </a:lnTo>
                  <a:lnTo>
                    <a:pt x="25796" y="53"/>
                  </a:lnTo>
                  <a:lnTo>
                    <a:pt x="25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8271;p116">
              <a:extLst>
                <a:ext uri="{FF2B5EF4-FFF2-40B4-BE49-F238E27FC236}">
                  <a16:creationId xmlns:a16="http://schemas.microsoft.com/office/drawing/2014/main" id="{8715243E-A86E-8364-A0F8-B9238A88D05D}"/>
                </a:ext>
              </a:extLst>
            </p:cNvPr>
            <p:cNvSpPr/>
            <p:nvPr/>
          </p:nvSpPr>
          <p:spPr>
            <a:xfrm>
              <a:off x="4335750" y="3387500"/>
              <a:ext cx="782000" cy="558750"/>
            </a:xfrm>
            <a:custGeom>
              <a:avLst/>
              <a:gdLst/>
              <a:ahLst/>
              <a:cxnLst/>
              <a:rect l="l" t="t" r="r" b="b"/>
              <a:pathLst>
                <a:path w="31280" h="22350" fill="none" extrusionOk="0">
                  <a:moveTo>
                    <a:pt x="27" y="966"/>
                  </a:moveTo>
                  <a:lnTo>
                    <a:pt x="4491" y="21201"/>
                  </a:lnTo>
                  <a:lnTo>
                    <a:pt x="4491" y="21201"/>
                  </a:lnTo>
                  <a:lnTo>
                    <a:pt x="4570" y="21436"/>
                  </a:lnTo>
                  <a:lnTo>
                    <a:pt x="4700" y="21671"/>
                  </a:lnTo>
                  <a:lnTo>
                    <a:pt x="4857" y="21854"/>
                  </a:lnTo>
                  <a:lnTo>
                    <a:pt x="5040" y="22010"/>
                  </a:lnTo>
                  <a:lnTo>
                    <a:pt x="5222" y="22167"/>
                  </a:lnTo>
                  <a:lnTo>
                    <a:pt x="5457" y="22271"/>
                  </a:lnTo>
                  <a:lnTo>
                    <a:pt x="5692" y="22324"/>
                  </a:lnTo>
                  <a:lnTo>
                    <a:pt x="5954" y="22350"/>
                  </a:lnTo>
                  <a:lnTo>
                    <a:pt x="30313" y="22350"/>
                  </a:lnTo>
                  <a:lnTo>
                    <a:pt x="30313" y="22350"/>
                  </a:lnTo>
                  <a:lnTo>
                    <a:pt x="30496" y="22324"/>
                  </a:lnTo>
                  <a:lnTo>
                    <a:pt x="30705" y="22271"/>
                  </a:lnTo>
                  <a:lnTo>
                    <a:pt x="30861" y="22167"/>
                  </a:lnTo>
                  <a:lnTo>
                    <a:pt x="30992" y="22036"/>
                  </a:lnTo>
                  <a:lnTo>
                    <a:pt x="31122" y="21906"/>
                  </a:lnTo>
                  <a:lnTo>
                    <a:pt x="31201" y="21723"/>
                  </a:lnTo>
                  <a:lnTo>
                    <a:pt x="31253" y="21540"/>
                  </a:lnTo>
                  <a:lnTo>
                    <a:pt x="31279" y="21358"/>
                  </a:lnTo>
                  <a:lnTo>
                    <a:pt x="31279" y="21358"/>
                  </a:lnTo>
                  <a:lnTo>
                    <a:pt x="31253" y="21201"/>
                  </a:lnTo>
                  <a:lnTo>
                    <a:pt x="31227" y="21070"/>
                  </a:lnTo>
                  <a:lnTo>
                    <a:pt x="26762" y="993"/>
                  </a:lnTo>
                  <a:lnTo>
                    <a:pt x="26762" y="993"/>
                  </a:lnTo>
                  <a:lnTo>
                    <a:pt x="26684" y="758"/>
                  </a:lnTo>
                  <a:lnTo>
                    <a:pt x="26553" y="575"/>
                  </a:lnTo>
                  <a:lnTo>
                    <a:pt x="26397" y="392"/>
                  </a:lnTo>
                  <a:lnTo>
                    <a:pt x="26214" y="235"/>
                  </a:lnTo>
                  <a:lnTo>
                    <a:pt x="26005" y="131"/>
                  </a:lnTo>
                  <a:lnTo>
                    <a:pt x="25796" y="53"/>
                  </a:lnTo>
                  <a:lnTo>
                    <a:pt x="25561" y="0"/>
                  </a:lnTo>
                  <a:lnTo>
                    <a:pt x="25300" y="0"/>
                  </a:lnTo>
                  <a:lnTo>
                    <a:pt x="967" y="0"/>
                  </a:lnTo>
                  <a:lnTo>
                    <a:pt x="967" y="0"/>
                  </a:lnTo>
                  <a:lnTo>
                    <a:pt x="732" y="27"/>
                  </a:lnTo>
                  <a:lnTo>
                    <a:pt x="523" y="53"/>
                  </a:lnTo>
                  <a:lnTo>
                    <a:pt x="340" y="131"/>
                  </a:lnTo>
                  <a:lnTo>
                    <a:pt x="210" y="235"/>
                  </a:lnTo>
                  <a:lnTo>
                    <a:pt x="105" y="366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27" y="9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8272;p116">
              <a:extLst>
                <a:ext uri="{FF2B5EF4-FFF2-40B4-BE49-F238E27FC236}">
                  <a16:creationId xmlns:a16="http://schemas.microsoft.com/office/drawing/2014/main" id="{B659F559-5F96-DB9F-AC0E-9949369551DB}"/>
                </a:ext>
              </a:extLst>
            </p:cNvPr>
            <p:cNvSpPr/>
            <p:nvPr/>
          </p:nvSpPr>
          <p:spPr>
            <a:xfrm>
              <a:off x="4335750" y="3387500"/>
              <a:ext cx="618150" cy="18300"/>
            </a:xfrm>
            <a:custGeom>
              <a:avLst/>
              <a:gdLst/>
              <a:ahLst/>
              <a:cxnLst/>
              <a:rect l="l" t="t" r="r" b="b"/>
              <a:pathLst>
                <a:path w="24726" h="732" extrusionOk="0">
                  <a:moveTo>
                    <a:pt x="24621" y="0"/>
                  </a:moveTo>
                  <a:lnTo>
                    <a:pt x="24621" y="0"/>
                  </a:lnTo>
                  <a:lnTo>
                    <a:pt x="24491" y="0"/>
                  </a:lnTo>
                  <a:lnTo>
                    <a:pt x="967" y="0"/>
                  </a:lnTo>
                  <a:lnTo>
                    <a:pt x="967" y="0"/>
                  </a:lnTo>
                  <a:lnTo>
                    <a:pt x="758" y="27"/>
                  </a:lnTo>
                  <a:lnTo>
                    <a:pt x="575" y="53"/>
                  </a:lnTo>
                  <a:lnTo>
                    <a:pt x="418" y="105"/>
                  </a:lnTo>
                  <a:lnTo>
                    <a:pt x="262" y="183"/>
                  </a:lnTo>
                  <a:lnTo>
                    <a:pt x="157" y="288"/>
                  </a:lnTo>
                  <a:lnTo>
                    <a:pt x="79" y="418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1" y="731"/>
                  </a:lnTo>
                  <a:lnTo>
                    <a:pt x="27" y="549"/>
                  </a:lnTo>
                  <a:lnTo>
                    <a:pt x="79" y="418"/>
                  </a:lnTo>
                  <a:lnTo>
                    <a:pt x="157" y="288"/>
                  </a:lnTo>
                  <a:lnTo>
                    <a:pt x="262" y="183"/>
                  </a:lnTo>
                  <a:lnTo>
                    <a:pt x="418" y="105"/>
                  </a:lnTo>
                  <a:lnTo>
                    <a:pt x="575" y="53"/>
                  </a:lnTo>
                  <a:lnTo>
                    <a:pt x="758" y="27"/>
                  </a:lnTo>
                  <a:lnTo>
                    <a:pt x="967" y="0"/>
                  </a:lnTo>
                  <a:lnTo>
                    <a:pt x="24726" y="0"/>
                  </a:lnTo>
                  <a:lnTo>
                    <a:pt x="24726" y="0"/>
                  </a:lnTo>
                  <a:lnTo>
                    <a:pt x="246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8273;p116">
              <a:extLst>
                <a:ext uri="{FF2B5EF4-FFF2-40B4-BE49-F238E27FC236}">
                  <a16:creationId xmlns:a16="http://schemas.microsoft.com/office/drawing/2014/main" id="{24E9F10C-9BF8-6A79-C3AC-2CE85DACD684}"/>
                </a:ext>
              </a:extLst>
            </p:cNvPr>
            <p:cNvSpPr/>
            <p:nvPr/>
          </p:nvSpPr>
          <p:spPr>
            <a:xfrm>
              <a:off x="4335750" y="3387500"/>
              <a:ext cx="618150" cy="18300"/>
            </a:xfrm>
            <a:custGeom>
              <a:avLst/>
              <a:gdLst/>
              <a:ahLst/>
              <a:cxnLst/>
              <a:rect l="l" t="t" r="r" b="b"/>
              <a:pathLst>
                <a:path w="24726" h="732" fill="none" extrusionOk="0">
                  <a:moveTo>
                    <a:pt x="24621" y="0"/>
                  </a:moveTo>
                  <a:lnTo>
                    <a:pt x="24621" y="0"/>
                  </a:lnTo>
                  <a:lnTo>
                    <a:pt x="24491" y="0"/>
                  </a:lnTo>
                  <a:lnTo>
                    <a:pt x="967" y="0"/>
                  </a:lnTo>
                  <a:lnTo>
                    <a:pt x="967" y="0"/>
                  </a:lnTo>
                  <a:lnTo>
                    <a:pt x="758" y="27"/>
                  </a:lnTo>
                  <a:lnTo>
                    <a:pt x="575" y="53"/>
                  </a:lnTo>
                  <a:lnTo>
                    <a:pt x="418" y="105"/>
                  </a:lnTo>
                  <a:lnTo>
                    <a:pt x="262" y="183"/>
                  </a:lnTo>
                  <a:lnTo>
                    <a:pt x="157" y="288"/>
                  </a:lnTo>
                  <a:lnTo>
                    <a:pt x="79" y="418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1" y="731"/>
                  </a:lnTo>
                  <a:lnTo>
                    <a:pt x="27" y="549"/>
                  </a:lnTo>
                  <a:lnTo>
                    <a:pt x="79" y="418"/>
                  </a:lnTo>
                  <a:lnTo>
                    <a:pt x="157" y="288"/>
                  </a:lnTo>
                  <a:lnTo>
                    <a:pt x="262" y="183"/>
                  </a:lnTo>
                  <a:lnTo>
                    <a:pt x="418" y="105"/>
                  </a:lnTo>
                  <a:lnTo>
                    <a:pt x="575" y="53"/>
                  </a:lnTo>
                  <a:lnTo>
                    <a:pt x="758" y="27"/>
                  </a:lnTo>
                  <a:lnTo>
                    <a:pt x="967" y="0"/>
                  </a:lnTo>
                  <a:lnTo>
                    <a:pt x="24726" y="0"/>
                  </a:lnTo>
                  <a:lnTo>
                    <a:pt x="24726" y="0"/>
                  </a:lnTo>
                  <a:lnTo>
                    <a:pt x="2462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8274;p116">
              <a:extLst>
                <a:ext uri="{FF2B5EF4-FFF2-40B4-BE49-F238E27FC236}">
                  <a16:creationId xmlns:a16="http://schemas.microsoft.com/office/drawing/2014/main" id="{6837ABD9-16C9-9945-5B83-24745A2D88BD}"/>
                </a:ext>
              </a:extLst>
            </p:cNvPr>
            <p:cNvSpPr/>
            <p:nvPr/>
          </p:nvSpPr>
          <p:spPr>
            <a:xfrm>
              <a:off x="4335750" y="3387500"/>
              <a:ext cx="761100" cy="558750"/>
            </a:xfrm>
            <a:custGeom>
              <a:avLst/>
              <a:gdLst/>
              <a:ahLst/>
              <a:cxnLst/>
              <a:rect l="l" t="t" r="r" b="b"/>
              <a:pathLst>
                <a:path w="30444" h="22350" extrusionOk="0">
                  <a:moveTo>
                    <a:pt x="13995" y="8120"/>
                  </a:moveTo>
                  <a:lnTo>
                    <a:pt x="14230" y="8146"/>
                  </a:lnTo>
                  <a:lnTo>
                    <a:pt x="14491" y="8199"/>
                  </a:lnTo>
                  <a:lnTo>
                    <a:pt x="14726" y="8277"/>
                  </a:lnTo>
                  <a:lnTo>
                    <a:pt x="14961" y="8381"/>
                  </a:lnTo>
                  <a:lnTo>
                    <a:pt x="15222" y="8512"/>
                  </a:lnTo>
                  <a:lnTo>
                    <a:pt x="15431" y="8669"/>
                  </a:lnTo>
                  <a:lnTo>
                    <a:pt x="15666" y="8851"/>
                  </a:lnTo>
                  <a:lnTo>
                    <a:pt x="15875" y="9060"/>
                  </a:lnTo>
                  <a:lnTo>
                    <a:pt x="16084" y="9269"/>
                  </a:lnTo>
                  <a:lnTo>
                    <a:pt x="16266" y="9504"/>
                  </a:lnTo>
                  <a:lnTo>
                    <a:pt x="16449" y="9765"/>
                  </a:lnTo>
                  <a:lnTo>
                    <a:pt x="16606" y="10026"/>
                  </a:lnTo>
                  <a:lnTo>
                    <a:pt x="16736" y="10313"/>
                  </a:lnTo>
                  <a:lnTo>
                    <a:pt x="16867" y="10627"/>
                  </a:lnTo>
                  <a:lnTo>
                    <a:pt x="16971" y="10940"/>
                  </a:lnTo>
                  <a:lnTo>
                    <a:pt x="17050" y="11253"/>
                  </a:lnTo>
                  <a:lnTo>
                    <a:pt x="17128" y="11567"/>
                  </a:lnTo>
                  <a:lnTo>
                    <a:pt x="17154" y="11880"/>
                  </a:lnTo>
                  <a:lnTo>
                    <a:pt x="17154" y="12193"/>
                  </a:lnTo>
                  <a:lnTo>
                    <a:pt x="17128" y="12480"/>
                  </a:lnTo>
                  <a:lnTo>
                    <a:pt x="17102" y="12742"/>
                  </a:lnTo>
                  <a:lnTo>
                    <a:pt x="17024" y="13003"/>
                  </a:lnTo>
                  <a:lnTo>
                    <a:pt x="16945" y="13238"/>
                  </a:lnTo>
                  <a:lnTo>
                    <a:pt x="16815" y="13473"/>
                  </a:lnTo>
                  <a:lnTo>
                    <a:pt x="16684" y="13681"/>
                  </a:lnTo>
                  <a:lnTo>
                    <a:pt x="16554" y="13864"/>
                  </a:lnTo>
                  <a:lnTo>
                    <a:pt x="16371" y="14021"/>
                  </a:lnTo>
                  <a:lnTo>
                    <a:pt x="16188" y="14151"/>
                  </a:lnTo>
                  <a:lnTo>
                    <a:pt x="15979" y="14256"/>
                  </a:lnTo>
                  <a:lnTo>
                    <a:pt x="15770" y="14334"/>
                  </a:lnTo>
                  <a:lnTo>
                    <a:pt x="15535" y="14386"/>
                  </a:lnTo>
                  <a:lnTo>
                    <a:pt x="15013" y="14386"/>
                  </a:lnTo>
                  <a:lnTo>
                    <a:pt x="14752" y="14334"/>
                  </a:lnTo>
                  <a:lnTo>
                    <a:pt x="14465" y="14256"/>
                  </a:lnTo>
                  <a:lnTo>
                    <a:pt x="14204" y="14151"/>
                  </a:lnTo>
                  <a:lnTo>
                    <a:pt x="13917" y="14021"/>
                  </a:lnTo>
                  <a:lnTo>
                    <a:pt x="13656" y="13864"/>
                  </a:lnTo>
                  <a:lnTo>
                    <a:pt x="13395" y="13681"/>
                  </a:lnTo>
                  <a:lnTo>
                    <a:pt x="13160" y="13473"/>
                  </a:lnTo>
                  <a:lnTo>
                    <a:pt x="12925" y="13238"/>
                  </a:lnTo>
                  <a:lnTo>
                    <a:pt x="12716" y="13003"/>
                  </a:lnTo>
                  <a:lnTo>
                    <a:pt x="12533" y="12742"/>
                  </a:lnTo>
                  <a:lnTo>
                    <a:pt x="12376" y="12480"/>
                  </a:lnTo>
                  <a:lnTo>
                    <a:pt x="12246" y="12193"/>
                  </a:lnTo>
                  <a:lnTo>
                    <a:pt x="12141" y="11880"/>
                  </a:lnTo>
                  <a:lnTo>
                    <a:pt x="12089" y="11567"/>
                  </a:lnTo>
                  <a:lnTo>
                    <a:pt x="12063" y="11253"/>
                  </a:lnTo>
                  <a:lnTo>
                    <a:pt x="12194" y="11253"/>
                  </a:lnTo>
                  <a:lnTo>
                    <a:pt x="12428" y="11227"/>
                  </a:lnTo>
                  <a:lnTo>
                    <a:pt x="12663" y="11175"/>
                  </a:lnTo>
                  <a:lnTo>
                    <a:pt x="12872" y="11097"/>
                  </a:lnTo>
                  <a:lnTo>
                    <a:pt x="13081" y="10992"/>
                  </a:lnTo>
                  <a:lnTo>
                    <a:pt x="13290" y="10862"/>
                  </a:lnTo>
                  <a:lnTo>
                    <a:pt x="13447" y="10705"/>
                  </a:lnTo>
                  <a:lnTo>
                    <a:pt x="13603" y="10522"/>
                  </a:lnTo>
                  <a:lnTo>
                    <a:pt x="13734" y="10340"/>
                  </a:lnTo>
                  <a:lnTo>
                    <a:pt x="13838" y="10105"/>
                  </a:lnTo>
                  <a:lnTo>
                    <a:pt x="13943" y="9870"/>
                  </a:lnTo>
                  <a:lnTo>
                    <a:pt x="14021" y="9609"/>
                  </a:lnTo>
                  <a:lnTo>
                    <a:pt x="14047" y="9347"/>
                  </a:lnTo>
                  <a:lnTo>
                    <a:pt x="14073" y="9060"/>
                  </a:lnTo>
                  <a:lnTo>
                    <a:pt x="14073" y="8747"/>
                  </a:lnTo>
                  <a:lnTo>
                    <a:pt x="14047" y="8434"/>
                  </a:lnTo>
                  <a:lnTo>
                    <a:pt x="13995" y="8120"/>
                  </a:lnTo>
                  <a:close/>
                  <a:moveTo>
                    <a:pt x="967" y="0"/>
                  </a:moveTo>
                  <a:lnTo>
                    <a:pt x="758" y="27"/>
                  </a:lnTo>
                  <a:lnTo>
                    <a:pt x="575" y="53"/>
                  </a:lnTo>
                  <a:lnTo>
                    <a:pt x="418" y="105"/>
                  </a:lnTo>
                  <a:lnTo>
                    <a:pt x="262" y="183"/>
                  </a:lnTo>
                  <a:lnTo>
                    <a:pt x="157" y="288"/>
                  </a:lnTo>
                  <a:lnTo>
                    <a:pt x="79" y="418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27" y="966"/>
                  </a:lnTo>
                  <a:lnTo>
                    <a:pt x="4491" y="21201"/>
                  </a:lnTo>
                  <a:lnTo>
                    <a:pt x="4570" y="21436"/>
                  </a:lnTo>
                  <a:lnTo>
                    <a:pt x="4700" y="21671"/>
                  </a:lnTo>
                  <a:lnTo>
                    <a:pt x="4857" y="21854"/>
                  </a:lnTo>
                  <a:lnTo>
                    <a:pt x="5040" y="22010"/>
                  </a:lnTo>
                  <a:lnTo>
                    <a:pt x="5222" y="22167"/>
                  </a:lnTo>
                  <a:lnTo>
                    <a:pt x="5457" y="22271"/>
                  </a:lnTo>
                  <a:lnTo>
                    <a:pt x="5692" y="22324"/>
                  </a:lnTo>
                  <a:lnTo>
                    <a:pt x="5954" y="22350"/>
                  </a:lnTo>
                  <a:lnTo>
                    <a:pt x="29478" y="22350"/>
                  </a:lnTo>
                  <a:lnTo>
                    <a:pt x="29686" y="22324"/>
                  </a:lnTo>
                  <a:lnTo>
                    <a:pt x="29869" y="22271"/>
                  </a:lnTo>
                  <a:lnTo>
                    <a:pt x="30026" y="22167"/>
                  </a:lnTo>
                  <a:lnTo>
                    <a:pt x="30183" y="22036"/>
                  </a:lnTo>
                  <a:lnTo>
                    <a:pt x="30287" y="21906"/>
                  </a:lnTo>
                  <a:lnTo>
                    <a:pt x="30391" y="21723"/>
                  </a:lnTo>
                  <a:lnTo>
                    <a:pt x="30444" y="21540"/>
                  </a:lnTo>
                  <a:lnTo>
                    <a:pt x="30444" y="21358"/>
                  </a:lnTo>
                  <a:lnTo>
                    <a:pt x="30444" y="21201"/>
                  </a:lnTo>
                  <a:lnTo>
                    <a:pt x="30417" y="21070"/>
                  </a:lnTo>
                  <a:lnTo>
                    <a:pt x="25927" y="993"/>
                  </a:lnTo>
                  <a:lnTo>
                    <a:pt x="25875" y="784"/>
                  </a:lnTo>
                  <a:lnTo>
                    <a:pt x="25770" y="601"/>
                  </a:lnTo>
                  <a:lnTo>
                    <a:pt x="25640" y="444"/>
                  </a:lnTo>
                  <a:lnTo>
                    <a:pt x="25483" y="314"/>
                  </a:lnTo>
                  <a:lnTo>
                    <a:pt x="25326" y="183"/>
                  </a:lnTo>
                  <a:lnTo>
                    <a:pt x="25144" y="105"/>
                  </a:lnTo>
                  <a:lnTo>
                    <a:pt x="24935" y="27"/>
                  </a:lnTo>
                  <a:lnTo>
                    <a:pt x="24726" y="0"/>
                  </a:lnTo>
                  <a:close/>
                </a:path>
              </a:pathLst>
            </a:custGeom>
            <a:solidFill>
              <a:srgbClr val="7D8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8275;p116">
              <a:extLst>
                <a:ext uri="{FF2B5EF4-FFF2-40B4-BE49-F238E27FC236}">
                  <a16:creationId xmlns:a16="http://schemas.microsoft.com/office/drawing/2014/main" id="{8D894633-B98B-81EC-EB6F-EA2384DEA800}"/>
                </a:ext>
              </a:extLst>
            </p:cNvPr>
            <p:cNvSpPr/>
            <p:nvPr/>
          </p:nvSpPr>
          <p:spPr>
            <a:xfrm>
              <a:off x="4637300" y="3590500"/>
              <a:ext cx="127325" cy="156675"/>
            </a:xfrm>
            <a:custGeom>
              <a:avLst/>
              <a:gdLst/>
              <a:ahLst/>
              <a:cxnLst/>
              <a:rect l="l" t="t" r="r" b="b"/>
              <a:pathLst>
                <a:path w="5093" h="6267" fill="none" extrusionOk="0">
                  <a:moveTo>
                    <a:pt x="3212" y="6266"/>
                  </a:moveTo>
                  <a:lnTo>
                    <a:pt x="3212" y="6266"/>
                  </a:lnTo>
                  <a:lnTo>
                    <a:pt x="2951" y="6266"/>
                  </a:lnTo>
                  <a:lnTo>
                    <a:pt x="2690" y="6214"/>
                  </a:lnTo>
                  <a:lnTo>
                    <a:pt x="2403" y="6136"/>
                  </a:lnTo>
                  <a:lnTo>
                    <a:pt x="2142" y="6031"/>
                  </a:lnTo>
                  <a:lnTo>
                    <a:pt x="1855" y="5901"/>
                  </a:lnTo>
                  <a:lnTo>
                    <a:pt x="1594" y="5744"/>
                  </a:lnTo>
                  <a:lnTo>
                    <a:pt x="1333" y="5561"/>
                  </a:lnTo>
                  <a:lnTo>
                    <a:pt x="1098" y="5353"/>
                  </a:lnTo>
                  <a:lnTo>
                    <a:pt x="863" y="5118"/>
                  </a:lnTo>
                  <a:lnTo>
                    <a:pt x="654" y="4883"/>
                  </a:lnTo>
                  <a:lnTo>
                    <a:pt x="471" y="4622"/>
                  </a:lnTo>
                  <a:lnTo>
                    <a:pt x="314" y="4360"/>
                  </a:lnTo>
                  <a:lnTo>
                    <a:pt x="184" y="4073"/>
                  </a:lnTo>
                  <a:lnTo>
                    <a:pt x="79" y="3760"/>
                  </a:lnTo>
                  <a:lnTo>
                    <a:pt x="27" y="3447"/>
                  </a:lnTo>
                  <a:lnTo>
                    <a:pt x="1" y="3133"/>
                  </a:lnTo>
                  <a:lnTo>
                    <a:pt x="132" y="3133"/>
                  </a:lnTo>
                  <a:lnTo>
                    <a:pt x="132" y="3133"/>
                  </a:lnTo>
                  <a:lnTo>
                    <a:pt x="366" y="3107"/>
                  </a:lnTo>
                  <a:lnTo>
                    <a:pt x="601" y="3055"/>
                  </a:lnTo>
                  <a:lnTo>
                    <a:pt x="810" y="2977"/>
                  </a:lnTo>
                  <a:lnTo>
                    <a:pt x="1019" y="2872"/>
                  </a:lnTo>
                  <a:lnTo>
                    <a:pt x="1228" y="2742"/>
                  </a:lnTo>
                  <a:lnTo>
                    <a:pt x="1385" y="2585"/>
                  </a:lnTo>
                  <a:lnTo>
                    <a:pt x="1541" y="2402"/>
                  </a:lnTo>
                  <a:lnTo>
                    <a:pt x="1672" y="2220"/>
                  </a:lnTo>
                  <a:lnTo>
                    <a:pt x="1776" y="1985"/>
                  </a:lnTo>
                  <a:lnTo>
                    <a:pt x="1881" y="1750"/>
                  </a:lnTo>
                  <a:lnTo>
                    <a:pt x="1959" y="1489"/>
                  </a:lnTo>
                  <a:lnTo>
                    <a:pt x="1985" y="1227"/>
                  </a:lnTo>
                  <a:lnTo>
                    <a:pt x="2011" y="940"/>
                  </a:lnTo>
                  <a:lnTo>
                    <a:pt x="2011" y="627"/>
                  </a:lnTo>
                  <a:lnTo>
                    <a:pt x="1985" y="314"/>
                  </a:lnTo>
                  <a:lnTo>
                    <a:pt x="1933" y="0"/>
                  </a:lnTo>
                  <a:lnTo>
                    <a:pt x="1933" y="0"/>
                  </a:lnTo>
                  <a:lnTo>
                    <a:pt x="2168" y="26"/>
                  </a:lnTo>
                  <a:lnTo>
                    <a:pt x="2429" y="79"/>
                  </a:lnTo>
                  <a:lnTo>
                    <a:pt x="2664" y="157"/>
                  </a:lnTo>
                  <a:lnTo>
                    <a:pt x="2899" y="261"/>
                  </a:lnTo>
                  <a:lnTo>
                    <a:pt x="3160" y="392"/>
                  </a:lnTo>
                  <a:lnTo>
                    <a:pt x="3369" y="549"/>
                  </a:lnTo>
                  <a:lnTo>
                    <a:pt x="3604" y="731"/>
                  </a:lnTo>
                  <a:lnTo>
                    <a:pt x="3813" y="940"/>
                  </a:lnTo>
                  <a:lnTo>
                    <a:pt x="4022" y="1149"/>
                  </a:lnTo>
                  <a:lnTo>
                    <a:pt x="4204" y="1384"/>
                  </a:lnTo>
                  <a:lnTo>
                    <a:pt x="4387" y="1645"/>
                  </a:lnTo>
                  <a:lnTo>
                    <a:pt x="4544" y="1906"/>
                  </a:lnTo>
                  <a:lnTo>
                    <a:pt x="4674" y="2193"/>
                  </a:lnTo>
                  <a:lnTo>
                    <a:pt x="4805" y="2507"/>
                  </a:lnTo>
                  <a:lnTo>
                    <a:pt x="4909" y="2820"/>
                  </a:lnTo>
                  <a:lnTo>
                    <a:pt x="4988" y="3133"/>
                  </a:lnTo>
                  <a:lnTo>
                    <a:pt x="4988" y="3133"/>
                  </a:lnTo>
                  <a:lnTo>
                    <a:pt x="5066" y="3447"/>
                  </a:lnTo>
                  <a:lnTo>
                    <a:pt x="5092" y="3760"/>
                  </a:lnTo>
                  <a:lnTo>
                    <a:pt x="5092" y="4073"/>
                  </a:lnTo>
                  <a:lnTo>
                    <a:pt x="5066" y="4360"/>
                  </a:lnTo>
                  <a:lnTo>
                    <a:pt x="5040" y="4622"/>
                  </a:lnTo>
                  <a:lnTo>
                    <a:pt x="4962" y="4883"/>
                  </a:lnTo>
                  <a:lnTo>
                    <a:pt x="4883" y="5118"/>
                  </a:lnTo>
                  <a:lnTo>
                    <a:pt x="4753" y="5353"/>
                  </a:lnTo>
                  <a:lnTo>
                    <a:pt x="4622" y="5561"/>
                  </a:lnTo>
                  <a:lnTo>
                    <a:pt x="4492" y="5744"/>
                  </a:lnTo>
                  <a:lnTo>
                    <a:pt x="4309" y="5901"/>
                  </a:lnTo>
                  <a:lnTo>
                    <a:pt x="4126" y="6031"/>
                  </a:lnTo>
                  <a:lnTo>
                    <a:pt x="3917" y="6136"/>
                  </a:lnTo>
                  <a:lnTo>
                    <a:pt x="3708" y="6214"/>
                  </a:lnTo>
                  <a:lnTo>
                    <a:pt x="3473" y="6266"/>
                  </a:lnTo>
                  <a:lnTo>
                    <a:pt x="3212" y="62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8276;p116">
              <a:extLst>
                <a:ext uri="{FF2B5EF4-FFF2-40B4-BE49-F238E27FC236}">
                  <a16:creationId xmlns:a16="http://schemas.microsoft.com/office/drawing/2014/main" id="{F763E849-8BAB-1BAA-C586-159B14F9B227}"/>
                </a:ext>
              </a:extLst>
            </p:cNvPr>
            <p:cNvSpPr/>
            <p:nvPr/>
          </p:nvSpPr>
          <p:spPr>
            <a:xfrm>
              <a:off x="4335750" y="3387500"/>
              <a:ext cx="761100" cy="558750"/>
            </a:xfrm>
            <a:custGeom>
              <a:avLst/>
              <a:gdLst/>
              <a:ahLst/>
              <a:cxnLst/>
              <a:rect l="l" t="t" r="r" b="b"/>
              <a:pathLst>
                <a:path w="30444" h="22350" fill="none" extrusionOk="0">
                  <a:moveTo>
                    <a:pt x="24726" y="0"/>
                  </a:moveTo>
                  <a:lnTo>
                    <a:pt x="967" y="0"/>
                  </a:lnTo>
                  <a:lnTo>
                    <a:pt x="967" y="0"/>
                  </a:lnTo>
                  <a:lnTo>
                    <a:pt x="758" y="27"/>
                  </a:lnTo>
                  <a:lnTo>
                    <a:pt x="575" y="53"/>
                  </a:lnTo>
                  <a:lnTo>
                    <a:pt x="418" y="105"/>
                  </a:lnTo>
                  <a:lnTo>
                    <a:pt x="262" y="183"/>
                  </a:lnTo>
                  <a:lnTo>
                    <a:pt x="157" y="288"/>
                  </a:lnTo>
                  <a:lnTo>
                    <a:pt x="79" y="418"/>
                  </a:lnTo>
                  <a:lnTo>
                    <a:pt x="27" y="549"/>
                  </a:lnTo>
                  <a:lnTo>
                    <a:pt x="1" y="731"/>
                  </a:lnTo>
                  <a:lnTo>
                    <a:pt x="1" y="731"/>
                  </a:lnTo>
                  <a:lnTo>
                    <a:pt x="27" y="966"/>
                  </a:lnTo>
                  <a:lnTo>
                    <a:pt x="4491" y="21201"/>
                  </a:lnTo>
                  <a:lnTo>
                    <a:pt x="4491" y="21201"/>
                  </a:lnTo>
                  <a:lnTo>
                    <a:pt x="4570" y="21436"/>
                  </a:lnTo>
                  <a:lnTo>
                    <a:pt x="4700" y="21671"/>
                  </a:lnTo>
                  <a:lnTo>
                    <a:pt x="4857" y="21854"/>
                  </a:lnTo>
                  <a:lnTo>
                    <a:pt x="5040" y="22010"/>
                  </a:lnTo>
                  <a:lnTo>
                    <a:pt x="5222" y="22167"/>
                  </a:lnTo>
                  <a:lnTo>
                    <a:pt x="5457" y="22271"/>
                  </a:lnTo>
                  <a:lnTo>
                    <a:pt x="5692" y="22324"/>
                  </a:lnTo>
                  <a:lnTo>
                    <a:pt x="5954" y="22350"/>
                  </a:lnTo>
                  <a:lnTo>
                    <a:pt x="29478" y="22350"/>
                  </a:lnTo>
                  <a:lnTo>
                    <a:pt x="29478" y="22350"/>
                  </a:lnTo>
                  <a:lnTo>
                    <a:pt x="29686" y="22324"/>
                  </a:lnTo>
                  <a:lnTo>
                    <a:pt x="29869" y="22271"/>
                  </a:lnTo>
                  <a:lnTo>
                    <a:pt x="30026" y="22167"/>
                  </a:lnTo>
                  <a:lnTo>
                    <a:pt x="30183" y="22036"/>
                  </a:lnTo>
                  <a:lnTo>
                    <a:pt x="30287" y="21906"/>
                  </a:lnTo>
                  <a:lnTo>
                    <a:pt x="30391" y="21723"/>
                  </a:lnTo>
                  <a:lnTo>
                    <a:pt x="30444" y="21540"/>
                  </a:lnTo>
                  <a:lnTo>
                    <a:pt x="30444" y="21358"/>
                  </a:lnTo>
                  <a:lnTo>
                    <a:pt x="30444" y="21358"/>
                  </a:lnTo>
                  <a:lnTo>
                    <a:pt x="30444" y="21201"/>
                  </a:lnTo>
                  <a:lnTo>
                    <a:pt x="30417" y="21070"/>
                  </a:lnTo>
                  <a:lnTo>
                    <a:pt x="25927" y="993"/>
                  </a:lnTo>
                  <a:lnTo>
                    <a:pt x="25927" y="993"/>
                  </a:lnTo>
                  <a:lnTo>
                    <a:pt x="25875" y="784"/>
                  </a:lnTo>
                  <a:lnTo>
                    <a:pt x="25770" y="601"/>
                  </a:lnTo>
                  <a:lnTo>
                    <a:pt x="25640" y="444"/>
                  </a:lnTo>
                  <a:lnTo>
                    <a:pt x="25483" y="314"/>
                  </a:lnTo>
                  <a:lnTo>
                    <a:pt x="25326" y="183"/>
                  </a:lnTo>
                  <a:lnTo>
                    <a:pt x="25144" y="105"/>
                  </a:lnTo>
                  <a:lnTo>
                    <a:pt x="24935" y="27"/>
                  </a:lnTo>
                  <a:lnTo>
                    <a:pt x="2472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8277;p116">
              <a:extLst>
                <a:ext uri="{FF2B5EF4-FFF2-40B4-BE49-F238E27FC236}">
                  <a16:creationId xmlns:a16="http://schemas.microsoft.com/office/drawing/2014/main" id="{2A7941EC-145F-C3AE-B113-DA849594C020}"/>
                </a:ext>
              </a:extLst>
            </p:cNvPr>
            <p:cNvSpPr/>
            <p:nvPr/>
          </p:nvSpPr>
          <p:spPr>
            <a:xfrm>
              <a:off x="4637300" y="3590500"/>
              <a:ext cx="127325" cy="156675"/>
            </a:xfrm>
            <a:custGeom>
              <a:avLst/>
              <a:gdLst/>
              <a:ahLst/>
              <a:cxnLst/>
              <a:rect l="l" t="t" r="r" b="b"/>
              <a:pathLst>
                <a:path w="5093" h="6267" extrusionOk="0">
                  <a:moveTo>
                    <a:pt x="1933" y="0"/>
                  </a:moveTo>
                  <a:lnTo>
                    <a:pt x="1985" y="314"/>
                  </a:lnTo>
                  <a:lnTo>
                    <a:pt x="2011" y="627"/>
                  </a:lnTo>
                  <a:lnTo>
                    <a:pt x="2011" y="940"/>
                  </a:lnTo>
                  <a:lnTo>
                    <a:pt x="1985" y="1227"/>
                  </a:lnTo>
                  <a:lnTo>
                    <a:pt x="1959" y="1489"/>
                  </a:lnTo>
                  <a:lnTo>
                    <a:pt x="1881" y="1750"/>
                  </a:lnTo>
                  <a:lnTo>
                    <a:pt x="1776" y="1985"/>
                  </a:lnTo>
                  <a:lnTo>
                    <a:pt x="1672" y="2220"/>
                  </a:lnTo>
                  <a:lnTo>
                    <a:pt x="1541" y="2402"/>
                  </a:lnTo>
                  <a:lnTo>
                    <a:pt x="1385" y="2585"/>
                  </a:lnTo>
                  <a:lnTo>
                    <a:pt x="1228" y="2742"/>
                  </a:lnTo>
                  <a:lnTo>
                    <a:pt x="1019" y="2872"/>
                  </a:lnTo>
                  <a:lnTo>
                    <a:pt x="810" y="2977"/>
                  </a:lnTo>
                  <a:lnTo>
                    <a:pt x="601" y="3055"/>
                  </a:lnTo>
                  <a:lnTo>
                    <a:pt x="366" y="3107"/>
                  </a:lnTo>
                  <a:lnTo>
                    <a:pt x="132" y="3133"/>
                  </a:lnTo>
                  <a:lnTo>
                    <a:pt x="1" y="3133"/>
                  </a:lnTo>
                  <a:lnTo>
                    <a:pt x="27" y="3447"/>
                  </a:lnTo>
                  <a:lnTo>
                    <a:pt x="79" y="3760"/>
                  </a:lnTo>
                  <a:lnTo>
                    <a:pt x="184" y="4073"/>
                  </a:lnTo>
                  <a:lnTo>
                    <a:pt x="314" y="4360"/>
                  </a:lnTo>
                  <a:lnTo>
                    <a:pt x="471" y="4622"/>
                  </a:lnTo>
                  <a:lnTo>
                    <a:pt x="654" y="4883"/>
                  </a:lnTo>
                  <a:lnTo>
                    <a:pt x="863" y="5118"/>
                  </a:lnTo>
                  <a:lnTo>
                    <a:pt x="1098" y="5353"/>
                  </a:lnTo>
                  <a:lnTo>
                    <a:pt x="1333" y="5561"/>
                  </a:lnTo>
                  <a:lnTo>
                    <a:pt x="1594" y="5744"/>
                  </a:lnTo>
                  <a:lnTo>
                    <a:pt x="1855" y="5901"/>
                  </a:lnTo>
                  <a:lnTo>
                    <a:pt x="2142" y="6031"/>
                  </a:lnTo>
                  <a:lnTo>
                    <a:pt x="2403" y="6136"/>
                  </a:lnTo>
                  <a:lnTo>
                    <a:pt x="2690" y="6214"/>
                  </a:lnTo>
                  <a:lnTo>
                    <a:pt x="2951" y="6266"/>
                  </a:lnTo>
                  <a:lnTo>
                    <a:pt x="3473" y="6266"/>
                  </a:lnTo>
                  <a:lnTo>
                    <a:pt x="3708" y="6214"/>
                  </a:lnTo>
                  <a:lnTo>
                    <a:pt x="3917" y="6136"/>
                  </a:lnTo>
                  <a:lnTo>
                    <a:pt x="4126" y="6031"/>
                  </a:lnTo>
                  <a:lnTo>
                    <a:pt x="4309" y="5901"/>
                  </a:lnTo>
                  <a:lnTo>
                    <a:pt x="4492" y="5744"/>
                  </a:lnTo>
                  <a:lnTo>
                    <a:pt x="4622" y="5561"/>
                  </a:lnTo>
                  <a:lnTo>
                    <a:pt x="4753" y="5353"/>
                  </a:lnTo>
                  <a:lnTo>
                    <a:pt x="4883" y="5118"/>
                  </a:lnTo>
                  <a:lnTo>
                    <a:pt x="4962" y="4883"/>
                  </a:lnTo>
                  <a:lnTo>
                    <a:pt x="5040" y="4622"/>
                  </a:lnTo>
                  <a:lnTo>
                    <a:pt x="5066" y="4360"/>
                  </a:lnTo>
                  <a:lnTo>
                    <a:pt x="5092" y="4073"/>
                  </a:lnTo>
                  <a:lnTo>
                    <a:pt x="5092" y="3760"/>
                  </a:lnTo>
                  <a:lnTo>
                    <a:pt x="5066" y="3447"/>
                  </a:lnTo>
                  <a:lnTo>
                    <a:pt x="4988" y="3133"/>
                  </a:lnTo>
                  <a:lnTo>
                    <a:pt x="4909" y="2820"/>
                  </a:lnTo>
                  <a:lnTo>
                    <a:pt x="4805" y="2507"/>
                  </a:lnTo>
                  <a:lnTo>
                    <a:pt x="4674" y="2193"/>
                  </a:lnTo>
                  <a:lnTo>
                    <a:pt x="4544" y="1906"/>
                  </a:lnTo>
                  <a:lnTo>
                    <a:pt x="4387" y="1645"/>
                  </a:lnTo>
                  <a:lnTo>
                    <a:pt x="4204" y="1384"/>
                  </a:lnTo>
                  <a:lnTo>
                    <a:pt x="4022" y="1149"/>
                  </a:lnTo>
                  <a:lnTo>
                    <a:pt x="3813" y="940"/>
                  </a:lnTo>
                  <a:lnTo>
                    <a:pt x="3604" y="731"/>
                  </a:lnTo>
                  <a:lnTo>
                    <a:pt x="3369" y="549"/>
                  </a:lnTo>
                  <a:lnTo>
                    <a:pt x="3160" y="392"/>
                  </a:lnTo>
                  <a:lnTo>
                    <a:pt x="2899" y="261"/>
                  </a:lnTo>
                  <a:lnTo>
                    <a:pt x="2664" y="157"/>
                  </a:lnTo>
                  <a:lnTo>
                    <a:pt x="2429" y="79"/>
                  </a:lnTo>
                  <a:lnTo>
                    <a:pt x="2168" y="26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8278;p116">
              <a:extLst>
                <a:ext uri="{FF2B5EF4-FFF2-40B4-BE49-F238E27FC236}">
                  <a16:creationId xmlns:a16="http://schemas.microsoft.com/office/drawing/2014/main" id="{D6EA0307-971C-616D-1827-54E7C38C3A57}"/>
                </a:ext>
              </a:extLst>
            </p:cNvPr>
            <p:cNvSpPr/>
            <p:nvPr/>
          </p:nvSpPr>
          <p:spPr>
            <a:xfrm>
              <a:off x="4637300" y="3590500"/>
              <a:ext cx="127325" cy="156675"/>
            </a:xfrm>
            <a:custGeom>
              <a:avLst/>
              <a:gdLst/>
              <a:ahLst/>
              <a:cxnLst/>
              <a:rect l="l" t="t" r="r" b="b"/>
              <a:pathLst>
                <a:path w="5093" h="6267" fill="none" extrusionOk="0">
                  <a:moveTo>
                    <a:pt x="1933" y="0"/>
                  </a:moveTo>
                  <a:lnTo>
                    <a:pt x="1933" y="0"/>
                  </a:lnTo>
                  <a:lnTo>
                    <a:pt x="1985" y="314"/>
                  </a:lnTo>
                  <a:lnTo>
                    <a:pt x="2011" y="627"/>
                  </a:lnTo>
                  <a:lnTo>
                    <a:pt x="2011" y="940"/>
                  </a:lnTo>
                  <a:lnTo>
                    <a:pt x="1985" y="1227"/>
                  </a:lnTo>
                  <a:lnTo>
                    <a:pt x="1959" y="1489"/>
                  </a:lnTo>
                  <a:lnTo>
                    <a:pt x="1881" y="1750"/>
                  </a:lnTo>
                  <a:lnTo>
                    <a:pt x="1776" y="1985"/>
                  </a:lnTo>
                  <a:lnTo>
                    <a:pt x="1672" y="2220"/>
                  </a:lnTo>
                  <a:lnTo>
                    <a:pt x="1541" y="2402"/>
                  </a:lnTo>
                  <a:lnTo>
                    <a:pt x="1385" y="2585"/>
                  </a:lnTo>
                  <a:lnTo>
                    <a:pt x="1228" y="2742"/>
                  </a:lnTo>
                  <a:lnTo>
                    <a:pt x="1019" y="2872"/>
                  </a:lnTo>
                  <a:lnTo>
                    <a:pt x="810" y="2977"/>
                  </a:lnTo>
                  <a:lnTo>
                    <a:pt x="601" y="3055"/>
                  </a:lnTo>
                  <a:lnTo>
                    <a:pt x="366" y="3107"/>
                  </a:lnTo>
                  <a:lnTo>
                    <a:pt x="132" y="3133"/>
                  </a:lnTo>
                  <a:lnTo>
                    <a:pt x="1" y="3133"/>
                  </a:lnTo>
                  <a:lnTo>
                    <a:pt x="1" y="3133"/>
                  </a:lnTo>
                  <a:lnTo>
                    <a:pt x="27" y="3447"/>
                  </a:lnTo>
                  <a:lnTo>
                    <a:pt x="79" y="3760"/>
                  </a:lnTo>
                  <a:lnTo>
                    <a:pt x="184" y="4073"/>
                  </a:lnTo>
                  <a:lnTo>
                    <a:pt x="314" y="4360"/>
                  </a:lnTo>
                  <a:lnTo>
                    <a:pt x="471" y="4622"/>
                  </a:lnTo>
                  <a:lnTo>
                    <a:pt x="654" y="4883"/>
                  </a:lnTo>
                  <a:lnTo>
                    <a:pt x="863" y="5118"/>
                  </a:lnTo>
                  <a:lnTo>
                    <a:pt x="1098" y="5353"/>
                  </a:lnTo>
                  <a:lnTo>
                    <a:pt x="1333" y="5561"/>
                  </a:lnTo>
                  <a:lnTo>
                    <a:pt x="1594" y="5744"/>
                  </a:lnTo>
                  <a:lnTo>
                    <a:pt x="1855" y="5901"/>
                  </a:lnTo>
                  <a:lnTo>
                    <a:pt x="2142" y="6031"/>
                  </a:lnTo>
                  <a:lnTo>
                    <a:pt x="2403" y="6136"/>
                  </a:lnTo>
                  <a:lnTo>
                    <a:pt x="2690" y="6214"/>
                  </a:lnTo>
                  <a:lnTo>
                    <a:pt x="2951" y="6266"/>
                  </a:lnTo>
                  <a:lnTo>
                    <a:pt x="3212" y="6266"/>
                  </a:lnTo>
                  <a:lnTo>
                    <a:pt x="3212" y="6266"/>
                  </a:lnTo>
                  <a:lnTo>
                    <a:pt x="3473" y="6266"/>
                  </a:lnTo>
                  <a:lnTo>
                    <a:pt x="3708" y="6214"/>
                  </a:lnTo>
                  <a:lnTo>
                    <a:pt x="3917" y="6136"/>
                  </a:lnTo>
                  <a:lnTo>
                    <a:pt x="4126" y="6031"/>
                  </a:lnTo>
                  <a:lnTo>
                    <a:pt x="4309" y="5901"/>
                  </a:lnTo>
                  <a:lnTo>
                    <a:pt x="4492" y="5744"/>
                  </a:lnTo>
                  <a:lnTo>
                    <a:pt x="4622" y="5561"/>
                  </a:lnTo>
                  <a:lnTo>
                    <a:pt x="4753" y="5353"/>
                  </a:lnTo>
                  <a:lnTo>
                    <a:pt x="4883" y="5118"/>
                  </a:lnTo>
                  <a:lnTo>
                    <a:pt x="4962" y="4883"/>
                  </a:lnTo>
                  <a:lnTo>
                    <a:pt x="5040" y="4622"/>
                  </a:lnTo>
                  <a:lnTo>
                    <a:pt x="5066" y="4360"/>
                  </a:lnTo>
                  <a:lnTo>
                    <a:pt x="5092" y="4073"/>
                  </a:lnTo>
                  <a:lnTo>
                    <a:pt x="5092" y="3760"/>
                  </a:lnTo>
                  <a:lnTo>
                    <a:pt x="5066" y="3447"/>
                  </a:lnTo>
                  <a:lnTo>
                    <a:pt x="4988" y="3133"/>
                  </a:lnTo>
                  <a:lnTo>
                    <a:pt x="4988" y="3133"/>
                  </a:lnTo>
                  <a:lnTo>
                    <a:pt x="4909" y="2820"/>
                  </a:lnTo>
                  <a:lnTo>
                    <a:pt x="4805" y="2507"/>
                  </a:lnTo>
                  <a:lnTo>
                    <a:pt x="4674" y="2193"/>
                  </a:lnTo>
                  <a:lnTo>
                    <a:pt x="4544" y="1906"/>
                  </a:lnTo>
                  <a:lnTo>
                    <a:pt x="4387" y="1645"/>
                  </a:lnTo>
                  <a:lnTo>
                    <a:pt x="4204" y="1384"/>
                  </a:lnTo>
                  <a:lnTo>
                    <a:pt x="4022" y="1149"/>
                  </a:lnTo>
                  <a:lnTo>
                    <a:pt x="3813" y="940"/>
                  </a:lnTo>
                  <a:lnTo>
                    <a:pt x="3604" y="731"/>
                  </a:lnTo>
                  <a:lnTo>
                    <a:pt x="3369" y="549"/>
                  </a:lnTo>
                  <a:lnTo>
                    <a:pt x="3160" y="392"/>
                  </a:lnTo>
                  <a:lnTo>
                    <a:pt x="2899" y="261"/>
                  </a:lnTo>
                  <a:lnTo>
                    <a:pt x="2664" y="157"/>
                  </a:lnTo>
                  <a:lnTo>
                    <a:pt x="2429" y="79"/>
                  </a:lnTo>
                  <a:lnTo>
                    <a:pt x="2168" y="26"/>
                  </a:lnTo>
                  <a:lnTo>
                    <a:pt x="193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8279;p116">
              <a:extLst>
                <a:ext uri="{FF2B5EF4-FFF2-40B4-BE49-F238E27FC236}">
                  <a16:creationId xmlns:a16="http://schemas.microsoft.com/office/drawing/2014/main" id="{272DF861-F939-8DA5-6257-1A31FCF48472}"/>
                </a:ext>
              </a:extLst>
            </p:cNvPr>
            <p:cNvSpPr/>
            <p:nvPr/>
          </p:nvSpPr>
          <p:spPr>
            <a:xfrm>
              <a:off x="5401000" y="2796775"/>
              <a:ext cx="566575" cy="1027425"/>
            </a:xfrm>
            <a:custGeom>
              <a:avLst/>
              <a:gdLst/>
              <a:ahLst/>
              <a:cxnLst/>
              <a:rect l="l" t="t" r="r" b="b"/>
              <a:pathLst>
                <a:path w="22663" h="41097" extrusionOk="0">
                  <a:moveTo>
                    <a:pt x="19060" y="1"/>
                  </a:moveTo>
                  <a:lnTo>
                    <a:pt x="18877" y="27"/>
                  </a:lnTo>
                  <a:lnTo>
                    <a:pt x="18720" y="53"/>
                  </a:lnTo>
                  <a:lnTo>
                    <a:pt x="18564" y="131"/>
                  </a:lnTo>
                  <a:lnTo>
                    <a:pt x="18433" y="236"/>
                  </a:lnTo>
                  <a:lnTo>
                    <a:pt x="18303" y="340"/>
                  </a:lnTo>
                  <a:lnTo>
                    <a:pt x="18172" y="497"/>
                  </a:lnTo>
                  <a:lnTo>
                    <a:pt x="18042" y="680"/>
                  </a:lnTo>
                  <a:lnTo>
                    <a:pt x="17911" y="889"/>
                  </a:lnTo>
                  <a:lnTo>
                    <a:pt x="17807" y="1097"/>
                  </a:lnTo>
                  <a:lnTo>
                    <a:pt x="17598" y="1620"/>
                  </a:lnTo>
                  <a:lnTo>
                    <a:pt x="17415" y="2220"/>
                  </a:lnTo>
                  <a:lnTo>
                    <a:pt x="17258" y="2899"/>
                  </a:lnTo>
                  <a:lnTo>
                    <a:pt x="17128" y="3656"/>
                  </a:lnTo>
                  <a:lnTo>
                    <a:pt x="16997" y="4465"/>
                  </a:lnTo>
                  <a:lnTo>
                    <a:pt x="16867" y="5327"/>
                  </a:lnTo>
                  <a:lnTo>
                    <a:pt x="16788" y="6241"/>
                  </a:lnTo>
                  <a:lnTo>
                    <a:pt x="16606" y="8173"/>
                  </a:lnTo>
                  <a:lnTo>
                    <a:pt x="16475" y="10183"/>
                  </a:lnTo>
                  <a:lnTo>
                    <a:pt x="16344" y="12272"/>
                  </a:lnTo>
                  <a:lnTo>
                    <a:pt x="16214" y="14309"/>
                  </a:lnTo>
                  <a:lnTo>
                    <a:pt x="16057" y="16267"/>
                  </a:lnTo>
                  <a:lnTo>
                    <a:pt x="15875" y="18094"/>
                  </a:lnTo>
                  <a:lnTo>
                    <a:pt x="15770" y="18956"/>
                  </a:lnTo>
                  <a:lnTo>
                    <a:pt x="15666" y="19739"/>
                  </a:lnTo>
                  <a:lnTo>
                    <a:pt x="15535" y="20470"/>
                  </a:lnTo>
                  <a:lnTo>
                    <a:pt x="15378" y="21123"/>
                  </a:lnTo>
                  <a:lnTo>
                    <a:pt x="15196" y="21697"/>
                  </a:lnTo>
                  <a:lnTo>
                    <a:pt x="15013" y="22167"/>
                  </a:lnTo>
                  <a:lnTo>
                    <a:pt x="14778" y="22637"/>
                  </a:lnTo>
                  <a:lnTo>
                    <a:pt x="14491" y="23133"/>
                  </a:lnTo>
                  <a:lnTo>
                    <a:pt x="14151" y="23656"/>
                  </a:lnTo>
                  <a:lnTo>
                    <a:pt x="13760" y="24204"/>
                  </a:lnTo>
                  <a:lnTo>
                    <a:pt x="13316" y="24778"/>
                  </a:lnTo>
                  <a:lnTo>
                    <a:pt x="12820" y="25379"/>
                  </a:lnTo>
                  <a:lnTo>
                    <a:pt x="11749" y="26632"/>
                  </a:lnTo>
                  <a:lnTo>
                    <a:pt x="10574" y="27937"/>
                  </a:lnTo>
                  <a:lnTo>
                    <a:pt x="9321" y="29269"/>
                  </a:lnTo>
                  <a:lnTo>
                    <a:pt x="8016" y="30574"/>
                  </a:lnTo>
                  <a:lnTo>
                    <a:pt x="6684" y="31880"/>
                  </a:lnTo>
                  <a:lnTo>
                    <a:pt x="5405" y="33107"/>
                  </a:lnTo>
                  <a:lnTo>
                    <a:pt x="4178" y="34256"/>
                  </a:lnTo>
                  <a:lnTo>
                    <a:pt x="2037" y="36214"/>
                  </a:lnTo>
                  <a:lnTo>
                    <a:pt x="549" y="37545"/>
                  </a:lnTo>
                  <a:lnTo>
                    <a:pt x="0" y="38015"/>
                  </a:lnTo>
                  <a:lnTo>
                    <a:pt x="2742" y="41096"/>
                  </a:lnTo>
                  <a:lnTo>
                    <a:pt x="3421" y="40731"/>
                  </a:lnTo>
                  <a:lnTo>
                    <a:pt x="5222" y="39660"/>
                  </a:lnTo>
                  <a:lnTo>
                    <a:pt x="6449" y="38929"/>
                  </a:lnTo>
                  <a:lnTo>
                    <a:pt x="7833" y="38068"/>
                  </a:lnTo>
                  <a:lnTo>
                    <a:pt x="9321" y="37102"/>
                  </a:lnTo>
                  <a:lnTo>
                    <a:pt x="10862" y="36057"/>
                  </a:lnTo>
                  <a:lnTo>
                    <a:pt x="12454" y="34935"/>
                  </a:lnTo>
                  <a:lnTo>
                    <a:pt x="14021" y="33760"/>
                  </a:lnTo>
                  <a:lnTo>
                    <a:pt x="14778" y="33159"/>
                  </a:lnTo>
                  <a:lnTo>
                    <a:pt x="15509" y="32559"/>
                  </a:lnTo>
                  <a:lnTo>
                    <a:pt x="16240" y="31958"/>
                  </a:lnTo>
                  <a:lnTo>
                    <a:pt x="16919" y="31332"/>
                  </a:lnTo>
                  <a:lnTo>
                    <a:pt x="17572" y="30731"/>
                  </a:lnTo>
                  <a:lnTo>
                    <a:pt x="18172" y="30131"/>
                  </a:lnTo>
                  <a:lnTo>
                    <a:pt x="18746" y="29530"/>
                  </a:lnTo>
                  <a:lnTo>
                    <a:pt x="19243" y="28930"/>
                  </a:lnTo>
                  <a:lnTo>
                    <a:pt x="19686" y="28329"/>
                  </a:lnTo>
                  <a:lnTo>
                    <a:pt x="20078" y="27755"/>
                  </a:lnTo>
                  <a:lnTo>
                    <a:pt x="20391" y="27180"/>
                  </a:lnTo>
                  <a:lnTo>
                    <a:pt x="20522" y="26919"/>
                  </a:lnTo>
                  <a:lnTo>
                    <a:pt x="20652" y="26632"/>
                  </a:lnTo>
                  <a:lnTo>
                    <a:pt x="20887" y="25927"/>
                  </a:lnTo>
                  <a:lnTo>
                    <a:pt x="21148" y="25170"/>
                  </a:lnTo>
                  <a:lnTo>
                    <a:pt x="21357" y="24360"/>
                  </a:lnTo>
                  <a:lnTo>
                    <a:pt x="21566" y="23499"/>
                  </a:lnTo>
                  <a:lnTo>
                    <a:pt x="21749" y="22637"/>
                  </a:lnTo>
                  <a:lnTo>
                    <a:pt x="21932" y="21723"/>
                  </a:lnTo>
                  <a:lnTo>
                    <a:pt x="22062" y="20784"/>
                  </a:lnTo>
                  <a:lnTo>
                    <a:pt x="22219" y="19818"/>
                  </a:lnTo>
                  <a:lnTo>
                    <a:pt x="22323" y="18851"/>
                  </a:lnTo>
                  <a:lnTo>
                    <a:pt x="22428" y="17859"/>
                  </a:lnTo>
                  <a:lnTo>
                    <a:pt x="22506" y="16841"/>
                  </a:lnTo>
                  <a:lnTo>
                    <a:pt x="22558" y="15823"/>
                  </a:lnTo>
                  <a:lnTo>
                    <a:pt x="22611" y="14831"/>
                  </a:lnTo>
                  <a:lnTo>
                    <a:pt x="22637" y="13812"/>
                  </a:lnTo>
                  <a:lnTo>
                    <a:pt x="22663" y="12794"/>
                  </a:lnTo>
                  <a:lnTo>
                    <a:pt x="22663" y="11802"/>
                  </a:lnTo>
                  <a:lnTo>
                    <a:pt x="22637" y="10810"/>
                  </a:lnTo>
                  <a:lnTo>
                    <a:pt x="22584" y="9844"/>
                  </a:lnTo>
                  <a:lnTo>
                    <a:pt x="22532" y="8904"/>
                  </a:lnTo>
                  <a:lnTo>
                    <a:pt x="22428" y="7990"/>
                  </a:lnTo>
                  <a:lnTo>
                    <a:pt x="22350" y="7102"/>
                  </a:lnTo>
                  <a:lnTo>
                    <a:pt x="22219" y="6241"/>
                  </a:lnTo>
                  <a:lnTo>
                    <a:pt x="22088" y="5432"/>
                  </a:lnTo>
                  <a:lnTo>
                    <a:pt x="21932" y="4648"/>
                  </a:lnTo>
                  <a:lnTo>
                    <a:pt x="21749" y="3917"/>
                  </a:lnTo>
                  <a:lnTo>
                    <a:pt x="21566" y="3238"/>
                  </a:lnTo>
                  <a:lnTo>
                    <a:pt x="21357" y="2612"/>
                  </a:lnTo>
                  <a:lnTo>
                    <a:pt x="21122" y="2037"/>
                  </a:lnTo>
                  <a:lnTo>
                    <a:pt x="20887" y="1541"/>
                  </a:lnTo>
                  <a:lnTo>
                    <a:pt x="20600" y="1097"/>
                  </a:lnTo>
                  <a:lnTo>
                    <a:pt x="20313" y="732"/>
                  </a:lnTo>
                  <a:lnTo>
                    <a:pt x="20156" y="575"/>
                  </a:lnTo>
                  <a:lnTo>
                    <a:pt x="20000" y="445"/>
                  </a:lnTo>
                  <a:lnTo>
                    <a:pt x="19791" y="288"/>
                  </a:lnTo>
                  <a:lnTo>
                    <a:pt x="19608" y="158"/>
                  </a:lnTo>
                  <a:lnTo>
                    <a:pt x="19399" y="79"/>
                  </a:lnTo>
                  <a:lnTo>
                    <a:pt x="19216" y="27"/>
                  </a:lnTo>
                  <a:lnTo>
                    <a:pt x="190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8280;p116">
              <a:extLst>
                <a:ext uri="{FF2B5EF4-FFF2-40B4-BE49-F238E27FC236}">
                  <a16:creationId xmlns:a16="http://schemas.microsoft.com/office/drawing/2014/main" id="{D037C28A-3B79-80BB-1334-13EBF7C58067}"/>
                </a:ext>
              </a:extLst>
            </p:cNvPr>
            <p:cNvSpPr/>
            <p:nvPr/>
          </p:nvSpPr>
          <p:spPr>
            <a:xfrm>
              <a:off x="5356600" y="3747150"/>
              <a:ext cx="112950" cy="110975"/>
            </a:xfrm>
            <a:custGeom>
              <a:avLst/>
              <a:gdLst/>
              <a:ahLst/>
              <a:cxnLst/>
              <a:rect l="l" t="t" r="r" b="b"/>
              <a:pathLst>
                <a:path w="4518" h="4439" extrusionOk="0">
                  <a:moveTo>
                    <a:pt x="1776" y="0"/>
                  </a:moveTo>
                  <a:lnTo>
                    <a:pt x="1" y="1489"/>
                  </a:lnTo>
                  <a:lnTo>
                    <a:pt x="2429" y="4439"/>
                  </a:lnTo>
                  <a:lnTo>
                    <a:pt x="4518" y="3107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8281;p116">
              <a:extLst>
                <a:ext uri="{FF2B5EF4-FFF2-40B4-BE49-F238E27FC236}">
                  <a16:creationId xmlns:a16="http://schemas.microsoft.com/office/drawing/2014/main" id="{490C210B-03B9-B88C-BE79-2FF598373F4F}"/>
                </a:ext>
              </a:extLst>
            </p:cNvPr>
            <p:cNvSpPr/>
            <p:nvPr/>
          </p:nvSpPr>
          <p:spPr>
            <a:xfrm>
              <a:off x="4575950" y="4802600"/>
              <a:ext cx="203675" cy="145575"/>
            </a:xfrm>
            <a:custGeom>
              <a:avLst/>
              <a:gdLst/>
              <a:ahLst/>
              <a:cxnLst/>
              <a:rect l="l" t="t" r="r" b="b"/>
              <a:pathLst>
                <a:path w="8147" h="5823" extrusionOk="0">
                  <a:moveTo>
                    <a:pt x="7416" y="1"/>
                  </a:moveTo>
                  <a:lnTo>
                    <a:pt x="1" y="2429"/>
                  </a:lnTo>
                  <a:lnTo>
                    <a:pt x="1332" y="5823"/>
                  </a:lnTo>
                  <a:lnTo>
                    <a:pt x="8147" y="349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8282;p116">
              <a:extLst>
                <a:ext uri="{FF2B5EF4-FFF2-40B4-BE49-F238E27FC236}">
                  <a16:creationId xmlns:a16="http://schemas.microsoft.com/office/drawing/2014/main" id="{56DD975D-AF86-8B8C-DCEB-1AB79635B261}"/>
                </a:ext>
              </a:extLst>
            </p:cNvPr>
            <p:cNvSpPr/>
            <p:nvPr/>
          </p:nvSpPr>
          <p:spPr>
            <a:xfrm>
              <a:off x="4571375" y="5068250"/>
              <a:ext cx="82925" cy="72475"/>
            </a:xfrm>
            <a:custGeom>
              <a:avLst/>
              <a:gdLst/>
              <a:ahLst/>
              <a:cxnLst/>
              <a:rect l="l" t="t" r="r" b="b"/>
              <a:pathLst>
                <a:path w="3317" h="2899" extrusionOk="0">
                  <a:moveTo>
                    <a:pt x="1568" y="288"/>
                  </a:moveTo>
                  <a:lnTo>
                    <a:pt x="1672" y="314"/>
                  </a:lnTo>
                  <a:lnTo>
                    <a:pt x="1802" y="366"/>
                  </a:lnTo>
                  <a:lnTo>
                    <a:pt x="1985" y="471"/>
                  </a:lnTo>
                  <a:lnTo>
                    <a:pt x="2142" y="601"/>
                  </a:lnTo>
                  <a:lnTo>
                    <a:pt x="2299" y="758"/>
                  </a:lnTo>
                  <a:lnTo>
                    <a:pt x="2455" y="915"/>
                  </a:lnTo>
                  <a:lnTo>
                    <a:pt x="2586" y="1071"/>
                  </a:lnTo>
                  <a:lnTo>
                    <a:pt x="2716" y="1254"/>
                  </a:lnTo>
                  <a:lnTo>
                    <a:pt x="2821" y="1437"/>
                  </a:lnTo>
                  <a:lnTo>
                    <a:pt x="2899" y="1646"/>
                  </a:lnTo>
                  <a:lnTo>
                    <a:pt x="2220" y="1385"/>
                  </a:lnTo>
                  <a:lnTo>
                    <a:pt x="1907" y="1254"/>
                  </a:lnTo>
                  <a:lnTo>
                    <a:pt x="1620" y="1097"/>
                  </a:lnTo>
                  <a:lnTo>
                    <a:pt x="1385" y="967"/>
                  </a:lnTo>
                  <a:lnTo>
                    <a:pt x="1202" y="836"/>
                  </a:lnTo>
                  <a:lnTo>
                    <a:pt x="1098" y="706"/>
                  </a:lnTo>
                  <a:lnTo>
                    <a:pt x="1045" y="654"/>
                  </a:lnTo>
                  <a:lnTo>
                    <a:pt x="1045" y="601"/>
                  </a:lnTo>
                  <a:lnTo>
                    <a:pt x="1071" y="523"/>
                  </a:lnTo>
                  <a:lnTo>
                    <a:pt x="1124" y="471"/>
                  </a:lnTo>
                  <a:lnTo>
                    <a:pt x="1254" y="366"/>
                  </a:lnTo>
                  <a:lnTo>
                    <a:pt x="1411" y="314"/>
                  </a:lnTo>
                  <a:lnTo>
                    <a:pt x="1568" y="288"/>
                  </a:lnTo>
                  <a:close/>
                  <a:moveTo>
                    <a:pt x="1359" y="1802"/>
                  </a:moveTo>
                  <a:lnTo>
                    <a:pt x="2037" y="1855"/>
                  </a:lnTo>
                  <a:lnTo>
                    <a:pt x="2716" y="1959"/>
                  </a:lnTo>
                  <a:lnTo>
                    <a:pt x="2011" y="2246"/>
                  </a:lnTo>
                  <a:lnTo>
                    <a:pt x="1672" y="2377"/>
                  </a:lnTo>
                  <a:lnTo>
                    <a:pt x="1333" y="2481"/>
                  </a:lnTo>
                  <a:lnTo>
                    <a:pt x="1019" y="2560"/>
                  </a:lnTo>
                  <a:lnTo>
                    <a:pt x="758" y="2586"/>
                  </a:lnTo>
                  <a:lnTo>
                    <a:pt x="549" y="2586"/>
                  </a:lnTo>
                  <a:lnTo>
                    <a:pt x="471" y="2560"/>
                  </a:lnTo>
                  <a:lnTo>
                    <a:pt x="393" y="2533"/>
                  </a:lnTo>
                  <a:lnTo>
                    <a:pt x="367" y="2481"/>
                  </a:lnTo>
                  <a:lnTo>
                    <a:pt x="340" y="2429"/>
                  </a:lnTo>
                  <a:lnTo>
                    <a:pt x="314" y="2351"/>
                  </a:lnTo>
                  <a:lnTo>
                    <a:pt x="340" y="2194"/>
                  </a:lnTo>
                  <a:lnTo>
                    <a:pt x="367" y="2116"/>
                  </a:lnTo>
                  <a:lnTo>
                    <a:pt x="393" y="2063"/>
                  </a:lnTo>
                  <a:lnTo>
                    <a:pt x="445" y="2011"/>
                  </a:lnTo>
                  <a:lnTo>
                    <a:pt x="523" y="1959"/>
                  </a:lnTo>
                  <a:lnTo>
                    <a:pt x="706" y="1881"/>
                  </a:lnTo>
                  <a:lnTo>
                    <a:pt x="941" y="1828"/>
                  </a:lnTo>
                  <a:lnTo>
                    <a:pt x="1150" y="1802"/>
                  </a:lnTo>
                  <a:close/>
                  <a:moveTo>
                    <a:pt x="1515" y="1"/>
                  </a:moveTo>
                  <a:lnTo>
                    <a:pt x="1306" y="27"/>
                  </a:lnTo>
                  <a:lnTo>
                    <a:pt x="1124" y="105"/>
                  </a:lnTo>
                  <a:lnTo>
                    <a:pt x="941" y="210"/>
                  </a:lnTo>
                  <a:lnTo>
                    <a:pt x="836" y="340"/>
                  </a:lnTo>
                  <a:lnTo>
                    <a:pt x="758" y="471"/>
                  </a:lnTo>
                  <a:lnTo>
                    <a:pt x="732" y="627"/>
                  </a:lnTo>
                  <a:lnTo>
                    <a:pt x="758" y="732"/>
                  </a:lnTo>
                  <a:lnTo>
                    <a:pt x="836" y="862"/>
                  </a:lnTo>
                  <a:lnTo>
                    <a:pt x="941" y="967"/>
                  </a:lnTo>
                  <a:lnTo>
                    <a:pt x="1071" y="1097"/>
                  </a:lnTo>
                  <a:lnTo>
                    <a:pt x="1385" y="1306"/>
                  </a:lnTo>
                  <a:lnTo>
                    <a:pt x="1750" y="1515"/>
                  </a:lnTo>
                  <a:lnTo>
                    <a:pt x="1385" y="1489"/>
                  </a:lnTo>
                  <a:lnTo>
                    <a:pt x="1045" y="1515"/>
                  </a:lnTo>
                  <a:lnTo>
                    <a:pt x="680" y="1593"/>
                  </a:lnTo>
                  <a:lnTo>
                    <a:pt x="340" y="1698"/>
                  </a:lnTo>
                  <a:lnTo>
                    <a:pt x="236" y="1776"/>
                  </a:lnTo>
                  <a:lnTo>
                    <a:pt x="158" y="1881"/>
                  </a:lnTo>
                  <a:lnTo>
                    <a:pt x="79" y="1985"/>
                  </a:lnTo>
                  <a:lnTo>
                    <a:pt x="27" y="2116"/>
                  </a:lnTo>
                  <a:lnTo>
                    <a:pt x="1" y="2298"/>
                  </a:lnTo>
                  <a:lnTo>
                    <a:pt x="27" y="2481"/>
                  </a:lnTo>
                  <a:lnTo>
                    <a:pt x="105" y="2638"/>
                  </a:lnTo>
                  <a:lnTo>
                    <a:pt x="210" y="2768"/>
                  </a:lnTo>
                  <a:lnTo>
                    <a:pt x="314" y="2821"/>
                  </a:lnTo>
                  <a:lnTo>
                    <a:pt x="445" y="2873"/>
                  </a:lnTo>
                  <a:lnTo>
                    <a:pt x="575" y="2899"/>
                  </a:lnTo>
                  <a:lnTo>
                    <a:pt x="706" y="2899"/>
                  </a:lnTo>
                  <a:lnTo>
                    <a:pt x="1045" y="2847"/>
                  </a:lnTo>
                  <a:lnTo>
                    <a:pt x="1359" y="2768"/>
                  </a:lnTo>
                  <a:lnTo>
                    <a:pt x="1698" y="2690"/>
                  </a:lnTo>
                  <a:lnTo>
                    <a:pt x="2037" y="2586"/>
                  </a:lnTo>
                  <a:lnTo>
                    <a:pt x="2351" y="2455"/>
                  </a:lnTo>
                  <a:lnTo>
                    <a:pt x="2664" y="2325"/>
                  </a:lnTo>
                  <a:lnTo>
                    <a:pt x="2977" y="2194"/>
                  </a:lnTo>
                  <a:lnTo>
                    <a:pt x="3265" y="2011"/>
                  </a:lnTo>
                  <a:lnTo>
                    <a:pt x="3317" y="1985"/>
                  </a:lnTo>
                  <a:lnTo>
                    <a:pt x="3317" y="1933"/>
                  </a:lnTo>
                  <a:lnTo>
                    <a:pt x="3317" y="1907"/>
                  </a:lnTo>
                  <a:lnTo>
                    <a:pt x="3317" y="1828"/>
                  </a:lnTo>
                  <a:lnTo>
                    <a:pt x="3212" y="1567"/>
                  </a:lnTo>
                  <a:lnTo>
                    <a:pt x="3082" y="1332"/>
                  </a:lnTo>
                  <a:lnTo>
                    <a:pt x="2925" y="1045"/>
                  </a:lnTo>
                  <a:lnTo>
                    <a:pt x="2716" y="732"/>
                  </a:lnTo>
                  <a:lnTo>
                    <a:pt x="2481" y="445"/>
                  </a:lnTo>
                  <a:lnTo>
                    <a:pt x="2351" y="340"/>
                  </a:lnTo>
                  <a:lnTo>
                    <a:pt x="2194" y="210"/>
                  </a:lnTo>
                  <a:lnTo>
                    <a:pt x="2064" y="131"/>
                  </a:lnTo>
                  <a:lnTo>
                    <a:pt x="1907" y="53"/>
                  </a:lnTo>
                  <a:lnTo>
                    <a:pt x="1698" y="1"/>
                  </a:lnTo>
                  <a:close/>
                </a:path>
              </a:pathLst>
            </a:custGeom>
            <a:solidFill>
              <a:srgbClr val="577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8283;p116">
              <a:extLst>
                <a:ext uri="{FF2B5EF4-FFF2-40B4-BE49-F238E27FC236}">
                  <a16:creationId xmlns:a16="http://schemas.microsoft.com/office/drawing/2014/main" id="{FAED964E-9F72-F86E-DACA-1F8A3F68217E}"/>
                </a:ext>
              </a:extLst>
            </p:cNvPr>
            <p:cNvSpPr/>
            <p:nvPr/>
          </p:nvSpPr>
          <p:spPr>
            <a:xfrm>
              <a:off x="4449975" y="5070225"/>
              <a:ext cx="402750" cy="205625"/>
            </a:xfrm>
            <a:custGeom>
              <a:avLst/>
              <a:gdLst/>
              <a:ahLst/>
              <a:cxnLst/>
              <a:rect l="l" t="t" r="r" b="b"/>
              <a:pathLst>
                <a:path w="16110" h="8225" extrusionOk="0">
                  <a:moveTo>
                    <a:pt x="14282" y="0"/>
                  </a:moveTo>
                  <a:lnTo>
                    <a:pt x="13316" y="26"/>
                  </a:lnTo>
                  <a:lnTo>
                    <a:pt x="12194" y="78"/>
                  </a:lnTo>
                  <a:lnTo>
                    <a:pt x="11045" y="131"/>
                  </a:lnTo>
                  <a:lnTo>
                    <a:pt x="10079" y="209"/>
                  </a:lnTo>
                  <a:lnTo>
                    <a:pt x="9113" y="313"/>
                  </a:lnTo>
                  <a:lnTo>
                    <a:pt x="8956" y="470"/>
                  </a:lnTo>
                  <a:lnTo>
                    <a:pt x="8486" y="940"/>
                  </a:lnTo>
                  <a:lnTo>
                    <a:pt x="7781" y="1619"/>
                  </a:lnTo>
                  <a:lnTo>
                    <a:pt x="7337" y="2011"/>
                  </a:lnTo>
                  <a:lnTo>
                    <a:pt x="6841" y="2402"/>
                  </a:lnTo>
                  <a:lnTo>
                    <a:pt x="6319" y="2820"/>
                  </a:lnTo>
                  <a:lnTo>
                    <a:pt x="5745" y="3264"/>
                  </a:lnTo>
                  <a:lnTo>
                    <a:pt x="5144" y="3655"/>
                  </a:lnTo>
                  <a:lnTo>
                    <a:pt x="4518" y="4073"/>
                  </a:lnTo>
                  <a:lnTo>
                    <a:pt x="3865" y="4439"/>
                  </a:lnTo>
                  <a:lnTo>
                    <a:pt x="3212" y="4752"/>
                  </a:lnTo>
                  <a:lnTo>
                    <a:pt x="2533" y="5039"/>
                  </a:lnTo>
                  <a:lnTo>
                    <a:pt x="2194" y="5144"/>
                  </a:lnTo>
                  <a:lnTo>
                    <a:pt x="1854" y="5248"/>
                  </a:lnTo>
                  <a:lnTo>
                    <a:pt x="1515" y="5352"/>
                  </a:lnTo>
                  <a:lnTo>
                    <a:pt x="1228" y="5457"/>
                  </a:lnTo>
                  <a:lnTo>
                    <a:pt x="967" y="5561"/>
                  </a:lnTo>
                  <a:lnTo>
                    <a:pt x="758" y="5666"/>
                  </a:lnTo>
                  <a:lnTo>
                    <a:pt x="549" y="5770"/>
                  </a:lnTo>
                  <a:lnTo>
                    <a:pt x="392" y="5901"/>
                  </a:lnTo>
                  <a:lnTo>
                    <a:pt x="262" y="6031"/>
                  </a:lnTo>
                  <a:lnTo>
                    <a:pt x="157" y="6162"/>
                  </a:lnTo>
                  <a:lnTo>
                    <a:pt x="79" y="6266"/>
                  </a:lnTo>
                  <a:lnTo>
                    <a:pt x="27" y="6397"/>
                  </a:lnTo>
                  <a:lnTo>
                    <a:pt x="1" y="6527"/>
                  </a:lnTo>
                  <a:lnTo>
                    <a:pt x="1" y="6658"/>
                  </a:lnTo>
                  <a:lnTo>
                    <a:pt x="27" y="6788"/>
                  </a:lnTo>
                  <a:lnTo>
                    <a:pt x="79" y="6919"/>
                  </a:lnTo>
                  <a:lnTo>
                    <a:pt x="157" y="7023"/>
                  </a:lnTo>
                  <a:lnTo>
                    <a:pt x="236" y="7154"/>
                  </a:lnTo>
                  <a:lnTo>
                    <a:pt x="366" y="7285"/>
                  </a:lnTo>
                  <a:lnTo>
                    <a:pt x="497" y="7389"/>
                  </a:lnTo>
                  <a:lnTo>
                    <a:pt x="862" y="7598"/>
                  </a:lnTo>
                  <a:lnTo>
                    <a:pt x="1280" y="7781"/>
                  </a:lnTo>
                  <a:lnTo>
                    <a:pt x="1776" y="7963"/>
                  </a:lnTo>
                  <a:lnTo>
                    <a:pt x="2351" y="8094"/>
                  </a:lnTo>
                  <a:lnTo>
                    <a:pt x="2977" y="8172"/>
                  </a:lnTo>
                  <a:lnTo>
                    <a:pt x="3656" y="8224"/>
                  </a:lnTo>
                  <a:lnTo>
                    <a:pt x="4413" y="8224"/>
                  </a:lnTo>
                  <a:lnTo>
                    <a:pt x="14517" y="7885"/>
                  </a:lnTo>
                  <a:lnTo>
                    <a:pt x="14778" y="7859"/>
                  </a:lnTo>
                  <a:lnTo>
                    <a:pt x="15013" y="7833"/>
                  </a:lnTo>
                  <a:lnTo>
                    <a:pt x="15222" y="7781"/>
                  </a:lnTo>
                  <a:lnTo>
                    <a:pt x="15405" y="7728"/>
                  </a:lnTo>
                  <a:lnTo>
                    <a:pt x="15562" y="7650"/>
                  </a:lnTo>
                  <a:lnTo>
                    <a:pt x="15692" y="7572"/>
                  </a:lnTo>
                  <a:lnTo>
                    <a:pt x="15797" y="7467"/>
                  </a:lnTo>
                  <a:lnTo>
                    <a:pt x="15901" y="7363"/>
                  </a:lnTo>
                  <a:lnTo>
                    <a:pt x="15979" y="7232"/>
                  </a:lnTo>
                  <a:lnTo>
                    <a:pt x="16032" y="7102"/>
                  </a:lnTo>
                  <a:lnTo>
                    <a:pt x="16084" y="6945"/>
                  </a:lnTo>
                  <a:lnTo>
                    <a:pt x="16110" y="6762"/>
                  </a:lnTo>
                  <a:lnTo>
                    <a:pt x="16110" y="6371"/>
                  </a:lnTo>
                  <a:lnTo>
                    <a:pt x="16084" y="5927"/>
                  </a:lnTo>
                  <a:lnTo>
                    <a:pt x="16005" y="5431"/>
                  </a:lnTo>
                  <a:lnTo>
                    <a:pt x="15901" y="4883"/>
                  </a:lnTo>
                  <a:lnTo>
                    <a:pt x="15666" y="3577"/>
                  </a:lnTo>
                  <a:lnTo>
                    <a:pt x="15535" y="2820"/>
                  </a:lnTo>
                  <a:lnTo>
                    <a:pt x="15405" y="2011"/>
                  </a:lnTo>
                  <a:lnTo>
                    <a:pt x="15327" y="1149"/>
                  </a:lnTo>
                  <a:lnTo>
                    <a:pt x="15248" y="209"/>
                  </a:lnTo>
                  <a:lnTo>
                    <a:pt x="15222" y="157"/>
                  </a:lnTo>
                  <a:lnTo>
                    <a:pt x="15170" y="131"/>
                  </a:lnTo>
                  <a:lnTo>
                    <a:pt x="14987" y="78"/>
                  </a:lnTo>
                  <a:lnTo>
                    <a:pt x="14674" y="26"/>
                  </a:lnTo>
                  <a:lnTo>
                    <a:pt x="142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8284;p116">
              <a:extLst>
                <a:ext uri="{FF2B5EF4-FFF2-40B4-BE49-F238E27FC236}">
                  <a16:creationId xmlns:a16="http://schemas.microsoft.com/office/drawing/2014/main" id="{8E87CEE5-BD5F-5D99-1DDF-4FE772E1A4CF}"/>
                </a:ext>
              </a:extLst>
            </p:cNvPr>
            <p:cNvSpPr/>
            <p:nvPr/>
          </p:nvSpPr>
          <p:spPr>
            <a:xfrm>
              <a:off x="5316150" y="2696275"/>
              <a:ext cx="447125" cy="243475"/>
            </a:xfrm>
            <a:custGeom>
              <a:avLst/>
              <a:gdLst/>
              <a:ahLst/>
              <a:cxnLst/>
              <a:rect l="l" t="t" r="r" b="b"/>
              <a:pathLst>
                <a:path w="17885" h="9739" extrusionOk="0">
                  <a:moveTo>
                    <a:pt x="7755" y="0"/>
                  </a:moveTo>
                  <a:lnTo>
                    <a:pt x="6971" y="78"/>
                  </a:lnTo>
                  <a:lnTo>
                    <a:pt x="6240" y="183"/>
                  </a:lnTo>
                  <a:lnTo>
                    <a:pt x="5561" y="340"/>
                  </a:lnTo>
                  <a:lnTo>
                    <a:pt x="4935" y="548"/>
                  </a:lnTo>
                  <a:lnTo>
                    <a:pt x="4360" y="757"/>
                  </a:lnTo>
                  <a:lnTo>
                    <a:pt x="3838" y="1018"/>
                  </a:lnTo>
                  <a:lnTo>
                    <a:pt x="3342" y="1306"/>
                  </a:lnTo>
                  <a:lnTo>
                    <a:pt x="2898" y="1619"/>
                  </a:lnTo>
                  <a:lnTo>
                    <a:pt x="2507" y="1958"/>
                  </a:lnTo>
                  <a:lnTo>
                    <a:pt x="2141" y="2298"/>
                  </a:lnTo>
                  <a:lnTo>
                    <a:pt x="1828" y="2663"/>
                  </a:lnTo>
                  <a:lnTo>
                    <a:pt x="1514" y="3055"/>
                  </a:lnTo>
                  <a:lnTo>
                    <a:pt x="1253" y="3420"/>
                  </a:lnTo>
                  <a:lnTo>
                    <a:pt x="1045" y="3812"/>
                  </a:lnTo>
                  <a:lnTo>
                    <a:pt x="836" y="4204"/>
                  </a:lnTo>
                  <a:lnTo>
                    <a:pt x="679" y="4595"/>
                  </a:lnTo>
                  <a:lnTo>
                    <a:pt x="522" y="4961"/>
                  </a:lnTo>
                  <a:lnTo>
                    <a:pt x="392" y="5326"/>
                  </a:lnTo>
                  <a:lnTo>
                    <a:pt x="287" y="5692"/>
                  </a:lnTo>
                  <a:lnTo>
                    <a:pt x="157" y="6345"/>
                  </a:lnTo>
                  <a:lnTo>
                    <a:pt x="52" y="6893"/>
                  </a:lnTo>
                  <a:lnTo>
                    <a:pt x="0" y="7337"/>
                  </a:lnTo>
                  <a:lnTo>
                    <a:pt x="0" y="7702"/>
                  </a:lnTo>
                  <a:lnTo>
                    <a:pt x="1619" y="6815"/>
                  </a:lnTo>
                  <a:lnTo>
                    <a:pt x="3786" y="9739"/>
                  </a:lnTo>
                  <a:lnTo>
                    <a:pt x="12141" y="6710"/>
                  </a:lnTo>
                  <a:lnTo>
                    <a:pt x="16188" y="9739"/>
                  </a:lnTo>
                  <a:lnTo>
                    <a:pt x="16292" y="9556"/>
                  </a:lnTo>
                  <a:lnTo>
                    <a:pt x="16579" y="9008"/>
                  </a:lnTo>
                  <a:lnTo>
                    <a:pt x="16971" y="8224"/>
                  </a:lnTo>
                  <a:lnTo>
                    <a:pt x="17154" y="7754"/>
                  </a:lnTo>
                  <a:lnTo>
                    <a:pt x="17363" y="7232"/>
                  </a:lnTo>
                  <a:lnTo>
                    <a:pt x="17519" y="6684"/>
                  </a:lnTo>
                  <a:lnTo>
                    <a:pt x="17676" y="6083"/>
                  </a:lnTo>
                  <a:lnTo>
                    <a:pt x="17780" y="5509"/>
                  </a:lnTo>
                  <a:lnTo>
                    <a:pt x="17859" y="4882"/>
                  </a:lnTo>
                  <a:lnTo>
                    <a:pt x="17885" y="4595"/>
                  </a:lnTo>
                  <a:lnTo>
                    <a:pt x="17859" y="4282"/>
                  </a:lnTo>
                  <a:lnTo>
                    <a:pt x="17859" y="3995"/>
                  </a:lnTo>
                  <a:lnTo>
                    <a:pt x="17806" y="3681"/>
                  </a:lnTo>
                  <a:lnTo>
                    <a:pt x="17754" y="3394"/>
                  </a:lnTo>
                  <a:lnTo>
                    <a:pt x="17676" y="3107"/>
                  </a:lnTo>
                  <a:lnTo>
                    <a:pt x="17571" y="2820"/>
                  </a:lnTo>
                  <a:lnTo>
                    <a:pt x="17467" y="2559"/>
                  </a:lnTo>
                  <a:lnTo>
                    <a:pt x="17310" y="2298"/>
                  </a:lnTo>
                  <a:lnTo>
                    <a:pt x="17154" y="2063"/>
                  </a:lnTo>
                  <a:lnTo>
                    <a:pt x="16971" y="1828"/>
                  </a:lnTo>
                  <a:lnTo>
                    <a:pt x="16762" y="1619"/>
                  </a:lnTo>
                  <a:lnTo>
                    <a:pt x="16527" y="1436"/>
                  </a:lnTo>
                  <a:lnTo>
                    <a:pt x="16292" y="1253"/>
                  </a:lnTo>
                  <a:lnTo>
                    <a:pt x="16031" y="1097"/>
                  </a:lnTo>
                  <a:lnTo>
                    <a:pt x="15770" y="966"/>
                  </a:lnTo>
                  <a:lnTo>
                    <a:pt x="15483" y="836"/>
                  </a:lnTo>
                  <a:lnTo>
                    <a:pt x="15222" y="705"/>
                  </a:lnTo>
                  <a:lnTo>
                    <a:pt x="14621" y="522"/>
                  </a:lnTo>
                  <a:lnTo>
                    <a:pt x="14021" y="366"/>
                  </a:lnTo>
                  <a:lnTo>
                    <a:pt x="13420" y="261"/>
                  </a:lnTo>
                  <a:lnTo>
                    <a:pt x="12846" y="183"/>
                  </a:lnTo>
                  <a:lnTo>
                    <a:pt x="12297" y="131"/>
                  </a:lnTo>
                  <a:lnTo>
                    <a:pt x="11775" y="105"/>
                  </a:lnTo>
                  <a:lnTo>
                    <a:pt x="10679" y="105"/>
                  </a:lnTo>
                  <a:lnTo>
                    <a:pt x="10444" y="131"/>
                  </a:lnTo>
                  <a:lnTo>
                    <a:pt x="9478" y="26"/>
                  </a:lnTo>
                  <a:lnTo>
                    <a:pt x="85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8285;p116">
              <a:extLst>
                <a:ext uri="{FF2B5EF4-FFF2-40B4-BE49-F238E27FC236}">
                  <a16:creationId xmlns:a16="http://schemas.microsoft.com/office/drawing/2014/main" id="{3B8CF200-A2A6-BD32-387C-71B37634B1E6}"/>
                </a:ext>
              </a:extLst>
            </p:cNvPr>
            <p:cNvSpPr/>
            <p:nvPr/>
          </p:nvSpPr>
          <p:spPr>
            <a:xfrm>
              <a:off x="5316150" y="2696275"/>
              <a:ext cx="447125" cy="243475"/>
            </a:xfrm>
            <a:custGeom>
              <a:avLst/>
              <a:gdLst/>
              <a:ahLst/>
              <a:cxnLst/>
              <a:rect l="l" t="t" r="r" b="b"/>
              <a:pathLst>
                <a:path w="17885" h="9739" fill="none" extrusionOk="0">
                  <a:moveTo>
                    <a:pt x="10444" y="131"/>
                  </a:moveTo>
                  <a:lnTo>
                    <a:pt x="10444" y="131"/>
                  </a:lnTo>
                  <a:lnTo>
                    <a:pt x="10679" y="105"/>
                  </a:lnTo>
                  <a:lnTo>
                    <a:pt x="11331" y="105"/>
                  </a:lnTo>
                  <a:lnTo>
                    <a:pt x="11775" y="105"/>
                  </a:lnTo>
                  <a:lnTo>
                    <a:pt x="12297" y="131"/>
                  </a:lnTo>
                  <a:lnTo>
                    <a:pt x="12846" y="183"/>
                  </a:lnTo>
                  <a:lnTo>
                    <a:pt x="13420" y="261"/>
                  </a:lnTo>
                  <a:lnTo>
                    <a:pt x="14021" y="366"/>
                  </a:lnTo>
                  <a:lnTo>
                    <a:pt x="14621" y="522"/>
                  </a:lnTo>
                  <a:lnTo>
                    <a:pt x="15222" y="705"/>
                  </a:lnTo>
                  <a:lnTo>
                    <a:pt x="15483" y="836"/>
                  </a:lnTo>
                  <a:lnTo>
                    <a:pt x="15770" y="966"/>
                  </a:lnTo>
                  <a:lnTo>
                    <a:pt x="16031" y="1097"/>
                  </a:lnTo>
                  <a:lnTo>
                    <a:pt x="16292" y="1253"/>
                  </a:lnTo>
                  <a:lnTo>
                    <a:pt x="16527" y="1436"/>
                  </a:lnTo>
                  <a:lnTo>
                    <a:pt x="16762" y="1619"/>
                  </a:lnTo>
                  <a:lnTo>
                    <a:pt x="16971" y="1828"/>
                  </a:lnTo>
                  <a:lnTo>
                    <a:pt x="17154" y="2063"/>
                  </a:lnTo>
                  <a:lnTo>
                    <a:pt x="17310" y="2298"/>
                  </a:lnTo>
                  <a:lnTo>
                    <a:pt x="17467" y="2559"/>
                  </a:lnTo>
                  <a:lnTo>
                    <a:pt x="17467" y="2559"/>
                  </a:lnTo>
                  <a:lnTo>
                    <a:pt x="17571" y="2820"/>
                  </a:lnTo>
                  <a:lnTo>
                    <a:pt x="17676" y="3107"/>
                  </a:lnTo>
                  <a:lnTo>
                    <a:pt x="17754" y="3394"/>
                  </a:lnTo>
                  <a:lnTo>
                    <a:pt x="17806" y="3681"/>
                  </a:lnTo>
                  <a:lnTo>
                    <a:pt x="17859" y="3995"/>
                  </a:lnTo>
                  <a:lnTo>
                    <a:pt x="17859" y="4282"/>
                  </a:lnTo>
                  <a:lnTo>
                    <a:pt x="17885" y="4595"/>
                  </a:lnTo>
                  <a:lnTo>
                    <a:pt x="17859" y="4882"/>
                  </a:lnTo>
                  <a:lnTo>
                    <a:pt x="17780" y="5509"/>
                  </a:lnTo>
                  <a:lnTo>
                    <a:pt x="17676" y="6083"/>
                  </a:lnTo>
                  <a:lnTo>
                    <a:pt x="17519" y="6684"/>
                  </a:lnTo>
                  <a:lnTo>
                    <a:pt x="17363" y="7232"/>
                  </a:lnTo>
                  <a:lnTo>
                    <a:pt x="17154" y="7754"/>
                  </a:lnTo>
                  <a:lnTo>
                    <a:pt x="16971" y="8224"/>
                  </a:lnTo>
                  <a:lnTo>
                    <a:pt x="16579" y="9008"/>
                  </a:lnTo>
                  <a:lnTo>
                    <a:pt x="16292" y="9556"/>
                  </a:lnTo>
                  <a:lnTo>
                    <a:pt x="16188" y="9739"/>
                  </a:lnTo>
                  <a:lnTo>
                    <a:pt x="12141" y="6710"/>
                  </a:lnTo>
                  <a:lnTo>
                    <a:pt x="3786" y="9739"/>
                  </a:lnTo>
                  <a:lnTo>
                    <a:pt x="1619" y="6815"/>
                  </a:lnTo>
                  <a:lnTo>
                    <a:pt x="0" y="7702"/>
                  </a:lnTo>
                  <a:lnTo>
                    <a:pt x="0" y="7702"/>
                  </a:lnTo>
                  <a:lnTo>
                    <a:pt x="0" y="7337"/>
                  </a:lnTo>
                  <a:lnTo>
                    <a:pt x="52" y="6893"/>
                  </a:lnTo>
                  <a:lnTo>
                    <a:pt x="157" y="6345"/>
                  </a:lnTo>
                  <a:lnTo>
                    <a:pt x="287" y="5692"/>
                  </a:lnTo>
                  <a:lnTo>
                    <a:pt x="392" y="5326"/>
                  </a:lnTo>
                  <a:lnTo>
                    <a:pt x="522" y="4961"/>
                  </a:lnTo>
                  <a:lnTo>
                    <a:pt x="679" y="4595"/>
                  </a:lnTo>
                  <a:lnTo>
                    <a:pt x="836" y="4204"/>
                  </a:lnTo>
                  <a:lnTo>
                    <a:pt x="1045" y="3812"/>
                  </a:lnTo>
                  <a:lnTo>
                    <a:pt x="1253" y="3420"/>
                  </a:lnTo>
                  <a:lnTo>
                    <a:pt x="1514" y="3055"/>
                  </a:lnTo>
                  <a:lnTo>
                    <a:pt x="1828" y="2663"/>
                  </a:lnTo>
                  <a:lnTo>
                    <a:pt x="2141" y="2298"/>
                  </a:lnTo>
                  <a:lnTo>
                    <a:pt x="2507" y="1958"/>
                  </a:lnTo>
                  <a:lnTo>
                    <a:pt x="2898" y="1619"/>
                  </a:lnTo>
                  <a:lnTo>
                    <a:pt x="3342" y="1306"/>
                  </a:lnTo>
                  <a:lnTo>
                    <a:pt x="3838" y="1018"/>
                  </a:lnTo>
                  <a:lnTo>
                    <a:pt x="4360" y="757"/>
                  </a:lnTo>
                  <a:lnTo>
                    <a:pt x="4935" y="548"/>
                  </a:lnTo>
                  <a:lnTo>
                    <a:pt x="5561" y="340"/>
                  </a:lnTo>
                  <a:lnTo>
                    <a:pt x="6240" y="183"/>
                  </a:lnTo>
                  <a:lnTo>
                    <a:pt x="6971" y="78"/>
                  </a:lnTo>
                  <a:lnTo>
                    <a:pt x="7755" y="0"/>
                  </a:lnTo>
                  <a:lnTo>
                    <a:pt x="8590" y="0"/>
                  </a:lnTo>
                  <a:lnTo>
                    <a:pt x="9478" y="26"/>
                  </a:lnTo>
                  <a:lnTo>
                    <a:pt x="10444" y="1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8286;p116">
              <a:extLst>
                <a:ext uri="{FF2B5EF4-FFF2-40B4-BE49-F238E27FC236}">
                  <a16:creationId xmlns:a16="http://schemas.microsoft.com/office/drawing/2014/main" id="{33E34A0C-B872-7F01-C374-F7E08A446335}"/>
                </a:ext>
              </a:extLst>
            </p:cNvPr>
            <p:cNvSpPr/>
            <p:nvPr/>
          </p:nvSpPr>
          <p:spPr>
            <a:xfrm>
              <a:off x="5316150" y="2696925"/>
              <a:ext cx="447125" cy="242825"/>
            </a:xfrm>
            <a:custGeom>
              <a:avLst/>
              <a:gdLst/>
              <a:ahLst/>
              <a:cxnLst/>
              <a:rect l="l" t="t" r="r" b="b"/>
              <a:pathLst>
                <a:path w="17885" h="9713" extrusionOk="0">
                  <a:moveTo>
                    <a:pt x="7676" y="0"/>
                  </a:moveTo>
                  <a:lnTo>
                    <a:pt x="6997" y="52"/>
                  </a:lnTo>
                  <a:lnTo>
                    <a:pt x="6345" y="157"/>
                  </a:lnTo>
                  <a:lnTo>
                    <a:pt x="5744" y="261"/>
                  </a:lnTo>
                  <a:lnTo>
                    <a:pt x="5170" y="444"/>
                  </a:lnTo>
                  <a:lnTo>
                    <a:pt x="4648" y="627"/>
                  </a:lnTo>
                  <a:lnTo>
                    <a:pt x="4151" y="836"/>
                  </a:lnTo>
                  <a:lnTo>
                    <a:pt x="3682" y="1071"/>
                  </a:lnTo>
                  <a:lnTo>
                    <a:pt x="3264" y="1332"/>
                  </a:lnTo>
                  <a:lnTo>
                    <a:pt x="2872" y="1619"/>
                  </a:lnTo>
                  <a:lnTo>
                    <a:pt x="2533" y="1906"/>
                  </a:lnTo>
                  <a:lnTo>
                    <a:pt x="2193" y="2219"/>
                  </a:lnTo>
                  <a:lnTo>
                    <a:pt x="1906" y="2533"/>
                  </a:lnTo>
                  <a:lnTo>
                    <a:pt x="1645" y="2872"/>
                  </a:lnTo>
                  <a:lnTo>
                    <a:pt x="1384" y="3212"/>
                  </a:lnTo>
                  <a:lnTo>
                    <a:pt x="1175" y="3551"/>
                  </a:lnTo>
                  <a:lnTo>
                    <a:pt x="992" y="3890"/>
                  </a:lnTo>
                  <a:lnTo>
                    <a:pt x="810" y="4230"/>
                  </a:lnTo>
                  <a:lnTo>
                    <a:pt x="653" y="4569"/>
                  </a:lnTo>
                  <a:lnTo>
                    <a:pt x="418" y="5248"/>
                  </a:lnTo>
                  <a:lnTo>
                    <a:pt x="235" y="5875"/>
                  </a:lnTo>
                  <a:lnTo>
                    <a:pt x="131" y="6423"/>
                  </a:lnTo>
                  <a:lnTo>
                    <a:pt x="52" y="6919"/>
                  </a:lnTo>
                  <a:lnTo>
                    <a:pt x="0" y="7285"/>
                  </a:lnTo>
                  <a:lnTo>
                    <a:pt x="0" y="7676"/>
                  </a:lnTo>
                  <a:lnTo>
                    <a:pt x="1619" y="6789"/>
                  </a:lnTo>
                  <a:lnTo>
                    <a:pt x="3786" y="9713"/>
                  </a:lnTo>
                  <a:lnTo>
                    <a:pt x="12141" y="6684"/>
                  </a:lnTo>
                  <a:lnTo>
                    <a:pt x="16188" y="9713"/>
                  </a:lnTo>
                  <a:lnTo>
                    <a:pt x="16449" y="9243"/>
                  </a:lnTo>
                  <a:lnTo>
                    <a:pt x="16710" y="8721"/>
                  </a:lnTo>
                  <a:lnTo>
                    <a:pt x="17023" y="8042"/>
                  </a:lnTo>
                  <a:lnTo>
                    <a:pt x="17336" y="7232"/>
                  </a:lnTo>
                  <a:lnTo>
                    <a:pt x="17493" y="6815"/>
                  </a:lnTo>
                  <a:lnTo>
                    <a:pt x="17598" y="6345"/>
                  </a:lnTo>
                  <a:lnTo>
                    <a:pt x="17728" y="5901"/>
                  </a:lnTo>
                  <a:lnTo>
                    <a:pt x="17806" y="5431"/>
                  </a:lnTo>
                  <a:lnTo>
                    <a:pt x="17859" y="4935"/>
                  </a:lnTo>
                  <a:lnTo>
                    <a:pt x="17885" y="4465"/>
                  </a:lnTo>
                  <a:lnTo>
                    <a:pt x="17859" y="3969"/>
                  </a:lnTo>
                  <a:lnTo>
                    <a:pt x="17780" y="3473"/>
                  </a:lnTo>
                  <a:lnTo>
                    <a:pt x="17650" y="2977"/>
                  </a:lnTo>
                  <a:lnTo>
                    <a:pt x="17571" y="2768"/>
                  </a:lnTo>
                  <a:lnTo>
                    <a:pt x="17467" y="2533"/>
                  </a:lnTo>
                  <a:lnTo>
                    <a:pt x="17310" y="2246"/>
                  </a:lnTo>
                  <a:lnTo>
                    <a:pt x="17128" y="1984"/>
                  </a:lnTo>
                  <a:lnTo>
                    <a:pt x="16919" y="1750"/>
                  </a:lnTo>
                  <a:lnTo>
                    <a:pt x="16684" y="1541"/>
                  </a:lnTo>
                  <a:lnTo>
                    <a:pt x="16449" y="1332"/>
                  </a:lnTo>
                  <a:lnTo>
                    <a:pt x="16188" y="1149"/>
                  </a:lnTo>
                  <a:lnTo>
                    <a:pt x="15900" y="992"/>
                  </a:lnTo>
                  <a:lnTo>
                    <a:pt x="15613" y="862"/>
                  </a:lnTo>
                  <a:lnTo>
                    <a:pt x="15300" y="731"/>
                  </a:lnTo>
                  <a:lnTo>
                    <a:pt x="14987" y="601"/>
                  </a:lnTo>
                  <a:lnTo>
                    <a:pt x="14360" y="418"/>
                  </a:lnTo>
                  <a:lnTo>
                    <a:pt x="13707" y="287"/>
                  </a:lnTo>
                  <a:lnTo>
                    <a:pt x="13081" y="183"/>
                  </a:lnTo>
                  <a:lnTo>
                    <a:pt x="13185" y="575"/>
                  </a:lnTo>
                  <a:lnTo>
                    <a:pt x="13316" y="966"/>
                  </a:lnTo>
                  <a:lnTo>
                    <a:pt x="13446" y="1358"/>
                  </a:lnTo>
                  <a:lnTo>
                    <a:pt x="13629" y="1723"/>
                  </a:lnTo>
                  <a:lnTo>
                    <a:pt x="13812" y="2063"/>
                  </a:lnTo>
                  <a:lnTo>
                    <a:pt x="14047" y="2376"/>
                  </a:lnTo>
                  <a:lnTo>
                    <a:pt x="14282" y="2689"/>
                  </a:lnTo>
                  <a:lnTo>
                    <a:pt x="14543" y="2977"/>
                  </a:lnTo>
                  <a:lnTo>
                    <a:pt x="14438" y="3107"/>
                  </a:lnTo>
                  <a:lnTo>
                    <a:pt x="14099" y="3473"/>
                  </a:lnTo>
                  <a:lnTo>
                    <a:pt x="13812" y="3760"/>
                  </a:lnTo>
                  <a:lnTo>
                    <a:pt x="13472" y="4073"/>
                  </a:lnTo>
                  <a:lnTo>
                    <a:pt x="13028" y="4413"/>
                  </a:lnTo>
                  <a:lnTo>
                    <a:pt x="12506" y="4804"/>
                  </a:lnTo>
                  <a:lnTo>
                    <a:pt x="11880" y="5248"/>
                  </a:lnTo>
                  <a:lnTo>
                    <a:pt x="11175" y="5692"/>
                  </a:lnTo>
                  <a:lnTo>
                    <a:pt x="10339" y="6162"/>
                  </a:lnTo>
                  <a:lnTo>
                    <a:pt x="9399" y="6658"/>
                  </a:lnTo>
                  <a:lnTo>
                    <a:pt x="8355" y="7154"/>
                  </a:lnTo>
                  <a:lnTo>
                    <a:pt x="7206" y="7650"/>
                  </a:lnTo>
                  <a:lnTo>
                    <a:pt x="5901" y="8172"/>
                  </a:lnTo>
                  <a:lnTo>
                    <a:pt x="4465" y="8668"/>
                  </a:lnTo>
                  <a:lnTo>
                    <a:pt x="4334" y="8486"/>
                  </a:lnTo>
                  <a:lnTo>
                    <a:pt x="4178" y="8251"/>
                  </a:lnTo>
                  <a:lnTo>
                    <a:pt x="3995" y="7937"/>
                  </a:lnTo>
                  <a:lnTo>
                    <a:pt x="3812" y="7572"/>
                  </a:lnTo>
                  <a:lnTo>
                    <a:pt x="3629" y="7154"/>
                  </a:lnTo>
                  <a:lnTo>
                    <a:pt x="3473" y="6684"/>
                  </a:lnTo>
                  <a:lnTo>
                    <a:pt x="3368" y="6162"/>
                  </a:lnTo>
                  <a:lnTo>
                    <a:pt x="3342" y="5901"/>
                  </a:lnTo>
                  <a:lnTo>
                    <a:pt x="3316" y="5640"/>
                  </a:lnTo>
                  <a:lnTo>
                    <a:pt x="3342" y="5379"/>
                  </a:lnTo>
                  <a:lnTo>
                    <a:pt x="3368" y="5091"/>
                  </a:lnTo>
                  <a:lnTo>
                    <a:pt x="3420" y="4830"/>
                  </a:lnTo>
                  <a:lnTo>
                    <a:pt x="3499" y="4543"/>
                  </a:lnTo>
                  <a:lnTo>
                    <a:pt x="3603" y="4282"/>
                  </a:lnTo>
                  <a:lnTo>
                    <a:pt x="3760" y="3995"/>
                  </a:lnTo>
                  <a:lnTo>
                    <a:pt x="3943" y="3734"/>
                  </a:lnTo>
                  <a:lnTo>
                    <a:pt x="4151" y="3473"/>
                  </a:lnTo>
                  <a:lnTo>
                    <a:pt x="4386" y="3238"/>
                  </a:lnTo>
                  <a:lnTo>
                    <a:pt x="4700" y="2977"/>
                  </a:lnTo>
                  <a:lnTo>
                    <a:pt x="5039" y="2742"/>
                  </a:lnTo>
                  <a:lnTo>
                    <a:pt x="5405" y="2533"/>
                  </a:lnTo>
                  <a:lnTo>
                    <a:pt x="5849" y="2298"/>
                  </a:lnTo>
                  <a:lnTo>
                    <a:pt x="6319" y="2115"/>
                  </a:lnTo>
                  <a:lnTo>
                    <a:pt x="6501" y="2037"/>
                  </a:lnTo>
                  <a:lnTo>
                    <a:pt x="6684" y="1906"/>
                  </a:lnTo>
                  <a:lnTo>
                    <a:pt x="6919" y="1723"/>
                  </a:lnTo>
                  <a:lnTo>
                    <a:pt x="7154" y="1436"/>
                  </a:lnTo>
                  <a:lnTo>
                    <a:pt x="7258" y="1253"/>
                  </a:lnTo>
                  <a:lnTo>
                    <a:pt x="7363" y="1071"/>
                  </a:lnTo>
                  <a:lnTo>
                    <a:pt x="7467" y="836"/>
                  </a:lnTo>
                  <a:lnTo>
                    <a:pt x="7546" y="601"/>
                  </a:lnTo>
                  <a:lnTo>
                    <a:pt x="7624" y="314"/>
                  </a:lnTo>
                  <a:lnTo>
                    <a:pt x="7676" y="0"/>
                  </a:lnTo>
                  <a:close/>
                </a:path>
              </a:pathLst>
            </a:custGeom>
            <a:solidFill>
              <a:srgbClr val="F5B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8287;p116">
              <a:extLst>
                <a:ext uri="{FF2B5EF4-FFF2-40B4-BE49-F238E27FC236}">
                  <a16:creationId xmlns:a16="http://schemas.microsoft.com/office/drawing/2014/main" id="{A7DC9F1B-4EC9-9902-3804-2C8D2F8CC4DF}"/>
                </a:ext>
              </a:extLst>
            </p:cNvPr>
            <p:cNvSpPr/>
            <p:nvPr/>
          </p:nvSpPr>
          <p:spPr>
            <a:xfrm>
              <a:off x="5316150" y="2696925"/>
              <a:ext cx="447125" cy="242825"/>
            </a:xfrm>
            <a:custGeom>
              <a:avLst/>
              <a:gdLst/>
              <a:ahLst/>
              <a:cxnLst/>
              <a:rect l="l" t="t" r="r" b="b"/>
              <a:pathLst>
                <a:path w="17885" h="9713" fill="none" extrusionOk="0">
                  <a:moveTo>
                    <a:pt x="7676" y="0"/>
                  </a:moveTo>
                  <a:lnTo>
                    <a:pt x="7676" y="0"/>
                  </a:lnTo>
                  <a:lnTo>
                    <a:pt x="6997" y="52"/>
                  </a:lnTo>
                  <a:lnTo>
                    <a:pt x="6345" y="157"/>
                  </a:lnTo>
                  <a:lnTo>
                    <a:pt x="5744" y="261"/>
                  </a:lnTo>
                  <a:lnTo>
                    <a:pt x="5170" y="444"/>
                  </a:lnTo>
                  <a:lnTo>
                    <a:pt x="4648" y="627"/>
                  </a:lnTo>
                  <a:lnTo>
                    <a:pt x="4151" y="836"/>
                  </a:lnTo>
                  <a:lnTo>
                    <a:pt x="3682" y="1071"/>
                  </a:lnTo>
                  <a:lnTo>
                    <a:pt x="3264" y="1332"/>
                  </a:lnTo>
                  <a:lnTo>
                    <a:pt x="2872" y="1619"/>
                  </a:lnTo>
                  <a:lnTo>
                    <a:pt x="2533" y="1906"/>
                  </a:lnTo>
                  <a:lnTo>
                    <a:pt x="2193" y="2219"/>
                  </a:lnTo>
                  <a:lnTo>
                    <a:pt x="1906" y="2533"/>
                  </a:lnTo>
                  <a:lnTo>
                    <a:pt x="1645" y="2872"/>
                  </a:lnTo>
                  <a:lnTo>
                    <a:pt x="1384" y="3212"/>
                  </a:lnTo>
                  <a:lnTo>
                    <a:pt x="1175" y="3551"/>
                  </a:lnTo>
                  <a:lnTo>
                    <a:pt x="992" y="3890"/>
                  </a:lnTo>
                  <a:lnTo>
                    <a:pt x="810" y="4230"/>
                  </a:lnTo>
                  <a:lnTo>
                    <a:pt x="653" y="4569"/>
                  </a:lnTo>
                  <a:lnTo>
                    <a:pt x="418" y="5248"/>
                  </a:lnTo>
                  <a:lnTo>
                    <a:pt x="235" y="5875"/>
                  </a:lnTo>
                  <a:lnTo>
                    <a:pt x="131" y="6423"/>
                  </a:lnTo>
                  <a:lnTo>
                    <a:pt x="52" y="6919"/>
                  </a:lnTo>
                  <a:lnTo>
                    <a:pt x="0" y="7285"/>
                  </a:lnTo>
                  <a:lnTo>
                    <a:pt x="0" y="7676"/>
                  </a:lnTo>
                  <a:lnTo>
                    <a:pt x="0" y="7676"/>
                  </a:lnTo>
                  <a:lnTo>
                    <a:pt x="0" y="7676"/>
                  </a:lnTo>
                  <a:lnTo>
                    <a:pt x="1619" y="6789"/>
                  </a:lnTo>
                  <a:lnTo>
                    <a:pt x="3786" y="9713"/>
                  </a:lnTo>
                  <a:lnTo>
                    <a:pt x="12141" y="6684"/>
                  </a:lnTo>
                  <a:lnTo>
                    <a:pt x="16188" y="9713"/>
                  </a:lnTo>
                  <a:lnTo>
                    <a:pt x="16188" y="9713"/>
                  </a:lnTo>
                  <a:lnTo>
                    <a:pt x="16449" y="9243"/>
                  </a:lnTo>
                  <a:lnTo>
                    <a:pt x="16710" y="8721"/>
                  </a:lnTo>
                  <a:lnTo>
                    <a:pt x="17023" y="8042"/>
                  </a:lnTo>
                  <a:lnTo>
                    <a:pt x="17336" y="7232"/>
                  </a:lnTo>
                  <a:lnTo>
                    <a:pt x="17493" y="6815"/>
                  </a:lnTo>
                  <a:lnTo>
                    <a:pt x="17598" y="6345"/>
                  </a:lnTo>
                  <a:lnTo>
                    <a:pt x="17728" y="5901"/>
                  </a:lnTo>
                  <a:lnTo>
                    <a:pt x="17806" y="5431"/>
                  </a:lnTo>
                  <a:lnTo>
                    <a:pt x="17859" y="4935"/>
                  </a:lnTo>
                  <a:lnTo>
                    <a:pt x="17885" y="4465"/>
                  </a:lnTo>
                  <a:lnTo>
                    <a:pt x="17885" y="4465"/>
                  </a:lnTo>
                  <a:lnTo>
                    <a:pt x="17859" y="3969"/>
                  </a:lnTo>
                  <a:lnTo>
                    <a:pt x="17780" y="3473"/>
                  </a:lnTo>
                  <a:lnTo>
                    <a:pt x="17650" y="2977"/>
                  </a:lnTo>
                  <a:lnTo>
                    <a:pt x="17571" y="2768"/>
                  </a:lnTo>
                  <a:lnTo>
                    <a:pt x="17467" y="2533"/>
                  </a:lnTo>
                  <a:lnTo>
                    <a:pt x="17467" y="2533"/>
                  </a:lnTo>
                  <a:lnTo>
                    <a:pt x="17310" y="2246"/>
                  </a:lnTo>
                  <a:lnTo>
                    <a:pt x="17128" y="1984"/>
                  </a:lnTo>
                  <a:lnTo>
                    <a:pt x="16919" y="1750"/>
                  </a:lnTo>
                  <a:lnTo>
                    <a:pt x="16684" y="1541"/>
                  </a:lnTo>
                  <a:lnTo>
                    <a:pt x="16449" y="1332"/>
                  </a:lnTo>
                  <a:lnTo>
                    <a:pt x="16188" y="1149"/>
                  </a:lnTo>
                  <a:lnTo>
                    <a:pt x="15900" y="992"/>
                  </a:lnTo>
                  <a:lnTo>
                    <a:pt x="15613" y="862"/>
                  </a:lnTo>
                  <a:lnTo>
                    <a:pt x="15300" y="731"/>
                  </a:lnTo>
                  <a:lnTo>
                    <a:pt x="14987" y="601"/>
                  </a:lnTo>
                  <a:lnTo>
                    <a:pt x="14360" y="418"/>
                  </a:lnTo>
                  <a:lnTo>
                    <a:pt x="13707" y="287"/>
                  </a:lnTo>
                  <a:lnTo>
                    <a:pt x="13081" y="183"/>
                  </a:lnTo>
                  <a:lnTo>
                    <a:pt x="13081" y="183"/>
                  </a:lnTo>
                  <a:lnTo>
                    <a:pt x="13185" y="575"/>
                  </a:lnTo>
                  <a:lnTo>
                    <a:pt x="13316" y="966"/>
                  </a:lnTo>
                  <a:lnTo>
                    <a:pt x="13446" y="1358"/>
                  </a:lnTo>
                  <a:lnTo>
                    <a:pt x="13629" y="1723"/>
                  </a:lnTo>
                  <a:lnTo>
                    <a:pt x="13812" y="2063"/>
                  </a:lnTo>
                  <a:lnTo>
                    <a:pt x="14047" y="2376"/>
                  </a:lnTo>
                  <a:lnTo>
                    <a:pt x="14282" y="2689"/>
                  </a:lnTo>
                  <a:lnTo>
                    <a:pt x="14543" y="2977"/>
                  </a:lnTo>
                  <a:lnTo>
                    <a:pt x="14543" y="2977"/>
                  </a:lnTo>
                  <a:lnTo>
                    <a:pt x="14438" y="3107"/>
                  </a:lnTo>
                  <a:lnTo>
                    <a:pt x="14099" y="3473"/>
                  </a:lnTo>
                  <a:lnTo>
                    <a:pt x="13812" y="3760"/>
                  </a:lnTo>
                  <a:lnTo>
                    <a:pt x="13472" y="4073"/>
                  </a:lnTo>
                  <a:lnTo>
                    <a:pt x="13028" y="4413"/>
                  </a:lnTo>
                  <a:lnTo>
                    <a:pt x="12506" y="4804"/>
                  </a:lnTo>
                  <a:lnTo>
                    <a:pt x="11880" y="5248"/>
                  </a:lnTo>
                  <a:lnTo>
                    <a:pt x="11175" y="5692"/>
                  </a:lnTo>
                  <a:lnTo>
                    <a:pt x="10339" y="6162"/>
                  </a:lnTo>
                  <a:lnTo>
                    <a:pt x="9399" y="6658"/>
                  </a:lnTo>
                  <a:lnTo>
                    <a:pt x="8355" y="7154"/>
                  </a:lnTo>
                  <a:lnTo>
                    <a:pt x="7206" y="7650"/>
                  </a:lnTo>
                  <a:lnTo>
                    <a:pt x="5901" y="8172"/>
                  </a:lnTo>
                  <a:lnTo>
                    <a:pt x="4465" y="8668"/>
                  </a:lnTo>
                  <a:lnTo>
                    <a:pt x="4465" y="8668"/>
                  </a:lnTo>
                  <a:lnTo>
                    <a:pt x="4334" y="8486"/>
                  </a:lnTo>
                  <a:lnTo>
                    <a:pt x="4178" y="8251"/>
                  </a:lnTo>
                  <a:lnTo>
                    <a:pt x="3995" y="7937"/>
                  </a:lnTo>
                  <a:lnTo>
                    <a:pt x="3812" y="7572"/>
                  </a:lnTo>
                  <a:lnTo>
                    <a:pt x="3629" y="7154"/>
                  </a:lnTo>
                  <a:lnTo>
                    <a:pt x="3473" y="6684"/>
                  </a:lnTo>
                  <a:lnTo>
                    <a:pt x="3368" y="6162"/>
                  </a:lnTo>
                  <a:lnTo>
                    <a:pt x="3342" y="5901"/>
                  </a:lnTo>
                  <a:lnTo>
                    <a:pt x="3316" y="5640"/>
                  </a:lnTo>
                  <a:lnTo>
                    <a:pt x="3342" y="5379"/>
                  </a:lnTo>
                  <a:lnTo>
                    <a:pt x="3368" y="5091"/>
                  </a:lnTo>
                  <a:lnTo>
                    <a:pt x="3420" y="4830"/>
                  </a:lnTo>
                  <a:lnTo>
                    <a:pt x="3499" y="4543"/>
                  </a:lnTo>
                  <a:lnTo>
                    <a:pt x="3603" y="4282"/>
                  </a:lnTo>
                  <a:lnTo>
                    <a:pt x="3760" y="3995"/>
                  </a:lnTo>
                  <a:lnTo>
                    <a:pt x="3943" y="3734"/>
                  </a:lnTo>
                  <a:lnTo>
                    <a:pt x="4151" y="3473"/>
                  </a:lnTo>
                  <a:lnTo>
                    <a:pt x="4386" y="3238"/>
                  </a:lnTo>
                  <a:lnTo>
                    <a:pt x="4700" y="2977"/>
                  </a:lnTo>
                  <a:lnTo>
                    <a:pt x="5039" y="2742"/>
                  </a:lnTo>
                  <a:lnTo>
                    <a:pt x="5405" y="2533"/>
                  </a:lnTo>
                  <a:lnTo>
                    <a:pt x="5849" y="2298"/>
                  </a:lnTo>
                  <a:lnTo>
                    <a:pt x="6319" y="2115"/>
                  </a:lnTo>
                  <a:lnTo>
                    <a:pt x="6319" y="2115"/>
                  </a:lnTo>
                  <a:lnTo>
                    <a:pt x="6501" y="2037"/>
                  </a:lnTo>
                  <a:lnTo>
                    <a:pt x="6684" y="1906"/>
                  </a:lnTo>
                  <a:lnTo>
                    <a:pt x="6919" y="1723"/>
                  </a:lnTo>
                  <a:lnTo>
                    <a:pt x="7154" y="1436"/>
                  </a:lnTo>
                  <a:lnTo>
                    <a:pt x="7258" y="1253"/>
                  </a:lnTo>
                  <a:lnTo>
                    <a:pt x="7363" y="1071"/>
                  </a:lnTo>
                  <a:lnTo>
                    <a:pt x="7467" y="836"/>
                  </a:lnTo>
                  <a:lnTo>
                    <a:pt x="7546" y="601"/>
                  </a:lnTo>
                  <a:lnTo>
                    <a:pt x="7624" y="314"/>
                  </a:lnTo>
                  <a:lnTo>
                    <a:pt x="76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8288;p116">
              <a:extLst>
                <a:ext uri="{FF2B5EF4-FFF2-40B4-BE49-F238E27FC236}">
                  <a16:creationId xmlns:a16="http://schemas.microsoft.com/office/drawing/2014/main" id="{5C660B40-BC12-4E5D-0DEC-AC676B9C4F36}"/>
                </a:ext>
              </a:extLst>
            </p:cNvPr>
            <p:cNvSpPr/>
            <p:nvPr/>
          </p:nvSpPr>
          <p:spPr>
            <a:xfrm>
              <a:off x="5399050" y="2485425"/>
              <a:ext cx="280675" cy="428225"/>
            </a:xfrm>
            <a:custGeom>
              <a:avLst/>
              <a:gdLst/>
              <a:ahLst/>
              <a:cxnLst/>
              <a:rect l="l" t="t" r="r" b="b"/>
              <a:pathLst>
                <a:path w="11227" h="17129" extrusionOk="0">
                  <a:moveTo>
                    <a:pt x="10261" y="1"/>
                  </a:moveTo>
                  <a:lnTo>
                    <a:pt x="3681" y="4100"/>
                  </a:lnTo>
                  <a:lnTo>
                    <a:pt x="3890" y="4701"/>
                  </a:lnTo>
                  <a:lnTo>
                    <a:pt x="4047" y="5144"/>
                  </a:lnTo>
                  <a:lnTo>
                    <a:pt x="4151" y="5614"/>
                  </a:lnTo>
                  <a:lnTo>
                    <a:pt x="4256" y="6084"/>
                  </a:lnTo>
                  <a:lnTo>
                    <a:pt x="4334" y="6554"/>
                  </a:lnTo>
                  <a:lnTo>
                    <a:pt x="4386" y="6998"/>
                  </a:lnTo>
                  <a:lnTo>
                    <a:pt x="4412" y="7494"/>
                  </a:lnTo>
                  <a:lnTo>
                    <a:pt x="4386" y="7964"/>
                  </a:lnTo>
                  <a:lnTo>
                    <a:pt x="4360" y="8434"/>
                  </a:lnTo>
                  <a:lnTo>
                    <a:pt x="4308" y="8747"/>
                  </a:lnTo>
                  <a:lnTo>
                    <a:pt x="4230" y="9035"/>
                  </a:lnTo>
                  <a:lnTo>
                    <a:pt x="4151" y="9296"/>
                  </a:lnTo>
                  <a:lnTo>
                    <a:pt x="4047" y="9505"/>
                  </a:lnTo>
                  <a:lnTo>
                    <a:pt x="3942" y="9713"/>
                  </a:lnTo>
                  <a:lnTo>
                    <a:pt x="3838" y="9896"/>
                  </a:lnTo>
                  <a:lnTo>
                    <a:pt x="3707" y="10053"/>
                  </a:lnTo>
                  <a:lnTo>
                    <a:pt x="3603" y="10157"/>
                  </a:lnTo>
                  <a:lnTo>
                    <a:pt x="3368" y="10366"/>
                  </a:lnTo>
                  <a:lnTo>
                    <a:pt x="3185" y="10497"/>
                  </a:lnTo>
                  <a:lnTo>
                    <a:pt x="3003" y="10575"/>
                  </a:lnTo>
                  <a:lnTo>
                    <a:pt x="2533" y="10758"/>
                  </a:lnTo>
                  <a:lnTo>
                    <a:pt x="2089" y="10993"/>
                  </a:lnTo>
                  <a:lnTo>
                    <a:pt x="1723" y="11202"/>
                  </a:lnTo>
                  <a:lnTo>
                    <a:pt x="1384" y="11437"/>
                  </a:lnTo>
                  <a:lnTo>
                    <a:pt x="1070" y="11698"/>
                  </a:lnTo>
                  <a:lnTo>
                    <a:pt x="835" y="11933"/>
                  </a:lnTo>
                  <a:lnTo>
                    <a:pt x="627" y="12194"/>
                  </a:lnTo>
                  <a:lnTo>
                    <a:pt x="444" y="12455"/>
                  </a:lnTo>
                  <a:lnTo>
                    <a:pt x="287" y="12742"/>
                  </a:lnTo>
                  <a:lnTo>
                    <a:pt x="183" y="13003"/>
                  </a:lnTo>
                  <a:lnTo>
                    <a:pt x="104" y="13290"/>
                  </a:lnTo>
                  <a:lnTo>
                    <a:pt x="52" y="13551"/>
                  </a:lnTo>
                  <a:lnTo>
                    <a:pt x="26" y="13839"/>
                  </a:lnTo>
                  <a:lnTo>
                    <a:pt x="0" y="14100"/>
                  </a:lnTo>
                  <a:lnTo>
                    <a:pt x="26" y="14361"/>
                  </a:lnTo>
                  <a:lnTo>
                    <a:pt x="52" y="14622"/>
                  </a:lnTo>
                  <a:lnTo>
                    <a:pt x="157" y="15144"/>
                  </a:lnTo>
                  <a:lnTo>
                    <a:pt x="313" y="15614"/>
                  </a:lnTo>
                  <a:lnTo>
                    <a:pt x="496" y="16032"/>
                  </a:lnTo>
                  <a:lnTo>
                    <a:pt x="679" y="16397"/>
                  </a:lnTo>
                  <a:lnTo>
                    <a:pt x="862" y="16711"/>
                  </a:lnTo>
                  <a:lnTo>
                    <a:pt x="1018" y="16946"/>
                  </a:lnTo>
                  <a:lnTo>
                    <a:pt x="1149" y="17128"/>
                  </a:lnTo>
                  <a:lnTo>
                    <a:pt x="2585" y="16632"/>
                  </a:lnTo>
                  <a:lnTo>
                    <a:pt x="3890" y="16110"/>
                  </a:lnTo>
                  <a:lnTo>
                    <a:pt x="5039" y="15614"/>
                  </a:lnTo>
                  <a:lnTo>
                    <a:pt x="6083" y="15118"/>
                  </a:lnTo>
                  <a:lnTo>
                    <a:pt x="7023" y="14622"/>
                  </a:lnTo>
                  <a:lnTo>
                    <a:pt x="7859" y="14152"/>
                  </a:lnTo>
                  <a:lnTo>
                    <a:pt x="8564" y="13708"/>
                  </a:lnTo>
                  <a:lnTo>
                    <a:pt x="9190" y="13264"/>
                  </a:lnTo>
                  <a:lnTo>
                    <a:pt x="9712" y="12873"/>
                  </a:lnTo>
                  <a:lnTo>
                    <a:pt x="10156" y="12533"/>
                  </a:lnTo>
                  <a:lnTo>
                    <a:pt x="10496" y="12220"/>
                  </a:lnTo>
                  <a:lnTo>
                    <a:pt x="10783" y="11933"/>
                  </a:lnTo>
                  <a:lnTo>
                    <a:pt x="11122" y="11567"/>
                  </a:lnTo>
                  <a:lnTo>
                    <a:pt x="11227" y="11437"/>
                  </a:lnTo>
                  <a:lnTo>
                    <a:pt x="10940" y="11123"/>
                  </a:lnTo>
                  <a:lnTo>
                    <a:pt x="10679" y="10784"/>
                  </a:lnTo>
                  <a:lnTo>
                    <a:pt x="10444" y="10418"/>
                  </a:lnTo>
                  <a:lnTo>
                    <a:pt x="10235" y="10027"/>
                  </a:lnTo>
                  <a:lnTo>
                    <a:pt x="10078" y="9635"/>
                  </a:lnTo>
                  <a:lnTo>
                    <a:pt x="9921" y="9217"/>
                  </a:lnTo>
                  <a:lnTo>
                    <a:pt x="9791" y="8774"/>
                  </a:lnTo>
                  <a:lnTo>
                    <a:pt x="9686" y="8330"/>
                  </a:lnTo>
                  <a:lnTo>
                    <a:pt x="9608" y="7860"/>
                  </a:lnTo>
                  <a:lnTo>
                    <a:pt x="9530" y="7390"/>
                  </a:lnTo>
                  <a:lnTo>
                    <a:pt x="9504" y="6920"/>
                  </a:lnTo>
                  <a:lnTo>
                    <a:pt x="9478" y="6450"/>
                  </a:lnTo>
                  <a:lnTo>
                    <a:pt x="9451" y="5484"/>
                  </a:lnTo>
                  <a:lnTo>
                    <a:pt x="9504" y="4544"/>
                  </a:lnTo>
                  <a:lnTo>
                    <a:pt x="9582" y="3630"/>
                  </a:lnTo>
                  <a:lnTo>
                    <a:pt x="9686" y="2795"/>
                  </a:lnTo>
                  <a:lnTo>
                    <a:pt x="9817" y="2011"/>
                  </a:lnTo>
                  <a:lnTo>
                    <a:pt x="9947" y="1359"/>
                  </a:lnTo>
                  <a:lnTo>
                    <a:pt x="10156" y="366"/>
                  </a:lnTo>
                  <a:lnTo>
                    <a:pt x="10261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8289;p116">
              <a:extLst>
                <a:ext uri="{FF2B5EF4-FFF2-40B4-BE49-F238E27FC236}">
                  <a16:creationId xmlns:a16="http://schemas.microsoft.com/office/drawing/2014/main" id="{A331F9A8-E8E1-80BC-8901-C3A1C267D54C}"/>
                </a:ext>
              </a:extLst>
            </p:cNvPr>
            <p:cNvSpPr/>
            <p:nvPr/>
          </p:nvSpPr>
          <p:spPr>
            <a:xfrm>
              <a:off x="5399050" y="2485425"/>
              <a:ext cx="280675" cy="428225"/>
            </a:xfrm>
            <a:custGeom>
              <a:avLst/>
              <a:gdLst/>
              <a:ahLst/>
              <a:cxnLst/>
              <a:rect l="l" t="t" r="r" b="b"/>
              <a:pathLst>
                <a:path w="11227" h="17129" fill="none" extrusionOk="0">
                  <a:moveTo>
                    <a:pt x="11227" y="11437"/>
                  </a:moveTo>
                  <a:lnTo>
                    <a:pt x="11227" y="11437"/>
                  </a:lnTo>
                  <a:lnTo>
                    <a:pt x="11122" y="11567"/>
                  </a:lnTo>
                  <a:lnTo>
                    <a:pt x="10783" y="11933"/>
                  </a:lnTo>
                  <a:lnTo>
                    <a:pt x="10496" y="12220"/>
                  </a:lnTo>
                  <a:lnTo>
                    <a:pt x="10156" y="12533"/>
                  </a:lnTo>
                  <a:lnTo>
                    <a:pt x="9712" y="12873"/>
                  </a:lnTo>
                  <a:lnTo>
                    <a:pt x="9190" y="13264"/>
                  </a:lnTo>
                  <a:lnTo>
                    <a:pt x="8564" y="13708"/>
                  </a:lnTo>
                  <a:lnTo>
                    <a:pt x="7859" y="14152"/>
                  </a:lnTo>
                  <a:lnTo>
                    <a:pt x="7023" y="14622"/>
                  </a:lnTo>
                  <a:lnTo>
                    <a:pt x="6083" y="15118"/>
                  </a:lnTo>
                  <a:lnTo>
                    <a:pt x="5039" y="15614"/>
                  </a:lnTo>
                  <a:lnTo>
                    <a:pt x="3890" y="16110"/>
                  </a:lnTo>
                  <a:lnTo>
                    <a:pt x="2585" y="16632"/>
                  </a:lnTo>
                  <a:lnTo>
                    <a:pt x="1149" y="17128"/>
                  </a:lnTo>
                  <a:lnTo>
                    <a:pt x="1149" y="17128"/>
                  </a:lnTo>
                  <a:lnTo>
                    <a:pt x="1018" y="16946"/>
                  </a:lnTo>
                  <a:lnTo>
                    <a:pt x="862" y="16711"/>
                  </a:lnTo>
                  <a:lnTo>
                    <a:pt x="679" y="16397"/>
                  </a:lnTo>
                  <a:lnTo>
                    <a:pt x="496" y="16032"/>
                  </a:lnTo>
                  <a:lnTo>
                    <a:pt x="313" y="15614"/>
                  </a:lnTo>
                  <a:lnTo>
                    <a:pt x="157" y="15144"/>
                  </a:lnTo>
                  <a:lnTo>
                    <a:pt x="52" y="14622"/>
                  </a:lnTo>
                  <a:lnTo>
                    <a:pt x="26" y="14361"/>
                  </a:lnTo>
                  <a:lnTo>
                    <a:pt x="0" y="14100"/>
                  </a:lnTo>
                  <a:lnTo>
                    <a:pt x="26" y="13839"/>
                  </a:lnTo>
                  <a:lnTo>
                    <a:pt x="52" y="13551"/>
                  </a:lnTo>
                  <a:lnTo>
                    <a:pt x="104" y="13290"/>
                  </a:lnTo>
                  <a:lnTo>
                    <a:pt x="183" y="13003"/>
                  </a:lnTo>
                  <a:lnTo>
                    <a:pt x="287" y="12742"/>
                  </a:lnTo>
                  <a:lnTo>
                    <a:pt x="444" y="12455"/>
                  </a:lnTo>
                  <a:lnTo>
                    <a:pt x="627" y="12194"/>
                  </a:lnTo>
                  <a:lnTo>
                    <a:pt x="835" y="11933"/>
                  </a:lnTo>
                  <a:lnTo>
                    <a:pt x="1070" y="11698"/>
                  </a:lnTo>
                  <a:lnTo>
                    <a:pt x="1384" y="11437"/>
                  </a:lnTo>
                  <a:lnTo>
                    <a:pt x="1723" y="11202"/>
                  </a:lnTo>
                  <a:lnTo>
                    <a:pt x="2089" y="10993"/>
                  </a:lnTo>
                  <a:lnTo>
                    <a:pt x="2533" y="10758"/>
                  </a:lnTo>
                  <a:lnTo>
                    <a:pt x="3003" y="10575"/>
                  </a:lnTo>
                  <a:lnTo>
                    <a:pt x="3003" y="10575"/>
                  </a:lnTo>
                  <a:lnTo>
                    <a:pt x="3185" y="10497"/>
                  </a:lnTo>
                  <a:lnTo>
                    <a:pt x="3368" y="10366"/>
                  </a:lnTo>
                  <a:lnTo>
                    <a:pt x="3603" y="10157"/>
                  </a:lnTo>
                  <a:lnTo>
                    <a:pt x="3707" y="10053"/>
                  </a:lnTo>
                  <a:lnTo>
                    <a:pt x="3838" y="9896"/>
                  </a:lnTo>
                  <a:lnTo>
                    <a:pt x="3942" y="9713"/>
                  </a:lnTo>
                  <a:lnTo>
                    <a:pt x="4047" y="9505"/>
                  </a:lnTo>
                  <a:lnTo>
                    <a:pt x="4151" y="9296"/>
                  </a:lnTo>
                  <a:lnTo>
                    <a:pt x="4230" y="9035"/>
                  </a:lnTo>
                  <a:lnTo>
                    <a:pt x="4308" y="8747"/>
                  </a:lnTo>
                  <a:lnTo>
                    <a:pt x="4360" y="8434"/>
                  </a:lnTo>
                  <a:lnTo>
                    <a:pt x="4360" y="8434"/>
                  </a:lnTo>
                  <a:lnTo>
                    <a:pt x="4386" y="7964"/>
                  </a:lnTo>
                  <a:lnTo>
                    <a:pt x="4412" y="7494"/>
                  </a:lnTo>
                  <a:lnTo>
                    <a:pt x="4386" y="6998"/>
                  </a:lnTo>
                  <a:lnTo>
                    <a:pt x="4334" y="6554"/>
                  </a:lnTo>
                  <a:lnTo>
                    <a:pt x="4256" y="6084"/>
                  </a:lnTo>
                  <a:lnTo>
                    <a:pt x="4151" y="5614"/>
                  </a:lnTo>
                  <a:lnTo>
                    <a:pt x="4047" y="5144"/>
                  </a:lnTo>
                  <a:lnTo>
                    <a:pt x="3890" y="4701"/>
                  </a:lnTo>
                  <a:lnTo>
                    <a:pt x="3890" y="4701"/>
                  </a:lnTo>
                  <a:lnTo>
                    <a:pt x="3681" y="4100"/>
                  </a:lnTo>
                  <a:lnTo>
                    <a:pt x="10261" y="1"/>
                  </a:lnTo>
                  <a:lnTo>
                    <a:pt x="10261" y="1"/>
                  </a:lnTo>
                  <a:lnTo>
                    <a:pt x="10156" y="366"/>
                  </a:lnTo>
                  <a:lnTo>
                    <a:pt x="9947" y="1359"/>
                  </a:lnTo>
                  <a:lnTo>
                    <a:pt x="9817" y="2011"/>
                  </a:lnTo>
                  <a:lnTo>
                    <a:pt x="9686" y="2795"/>
                  </a:lnTo>
                  <a:lnTo>
                    <a:pt x="9582" y="3630"/>
                  </a:lnTo>
                  <a:lnTo>
                    <a:pt x="9504" y="4544"/>
                  </a:lnTo>
                  <a:lnTo>
                    <a:pt x="9451" y="5484"/>
                  </a:lnTo>
                  <a:lnTo>
                    <a:pt x="9478" y="6450"/>
                  </a:lnTo>
                  <a:lnTo>
                    <a:pt x="9504" y="6920"/>
                  </a:lnTo>
                  <a:lnTo>
                    <a:pt x="9530" y="7390"/>
                  </a:lnTo>
                  <a:lnTo>
                    <a:pt x="9608" y="7860"/>
                  </a:lnTo>
                  <a:lnTo>
                    <a:pt x="9686" y="8330"/>
                  </a:lnTo>
                  <a:lnTo>
                    <a:pt x="9791" y="8774"/>
                  </a:lnTo>
                  <a:lnTo>
                    <a:pt x="9921" y="9217"/>
                  </a:lnTo>
                  <a:lnTo>
                    <a:pt x="10078" y="9635"/>
                  </a:lnTo>
                  <a:lnTo>
                    <a:pt x="10235" y="10027"/>
                  </a:lnTo>
                  <a:lnTo>
                    <a:pt x="10444" y="10418"/>
                  </a:lnTo>
                  <a:lnTo>
                    <a:pt x="10679" y="10784"/>
                  </a:lnTo>
                  <a:lnTo>
                    <a:pt x="10940" y="11123"/>
                  </a:lnTo>
                  <a:lnTo>
                    <a:pt x="11227" y="114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8290;p116">
              <a:extLst>
                <a:ext uri="{FF2B5EF4-FFF2-40B4-BE49-F238E27FC236}">
                  <a16:creationId xmlns:a16="http://schemas.microsoft.com/office/drawing/2014/main" id="{B458B584-AA1C-9E70-F649-3E4E39B686EA}"/>
                </a:ext>
              </a:extLst>
            </p:cNvPr>
            <p:cNvSpPr/>
            <p:nvPr/>
          </p:nvSpPr>
          <p:spPr>
            <a:xfrm>
              <a:off x="5508050" y="2676025"/>
              <a:ext cx="1325" cy="19600"/>
            </a:xfrm>
            <a:custGeom>
              <a:avLst/>
              <a:gdLst/>
              <a:ahLst/>
              <a:cxnLst/>
              <a:rect l="l" t="t" r="r" b="b"/>
              <a:pathLst>
                <a:path w="53" h="784" extrusionOk="0">
                  <a:moveTo>
                    <a:pt x="52" y="1"/>
                  </a:moveTo>
                  <a:lnTo>
                    <a:pt x="52" y="1"/>
                  </a:lnTo>
                  <a:lnTo>
                    <a:pt x="26" y="392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26" y="39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8291;p116">
              <a:extLst>
                <a:ext uri="{FF2B5EF4-FFF2-40B4-BE49-F238E27FC236}">
                  <a16:creationId xmlns:a16="http://schemas.microsoft.com/office/drawing/2014/main" id="{E4F96668-E803-A8E3-B168-E80531366B78}"/>
                </a:ext>
              </a:extLst>
            </p:cNvPr>
            <p:cNvSpPr/>
            <p:nvPr/>
          </p:nvSpPr>
          <p:spPr>
            <a:xfrm>
              <a:off x="5508050" y="2676025"/>
              <a:ext cx="1325" cy="19600"/>
            </a:xfrm>
            <a:custGeom>
              <a:avLst/>
              <a:gdLst/>
              <a:ahLst/>
              <a:cxnLst/>
              <a:rect l="l" t="t" r="r" b="b"/>
              <a:pathLst>
                <a:path w="53" h="784" fill="none" extrusionOk="0">
                  <a:moveTo>
                    <a:pt x="52" y="1"/>
                  </a:moveTo>
                  <a:lnTo>
                    <a:pt x="52" y="1"/>
                  </a:lnTo>
                  <a:lnTo>
                    <a:pt x="26" y="392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0" y="784"/>
                  </a:lnTo>
                  <a:lnTo>
                    <a:pt x="26" y="392"/>
                  </a:lnTo>
                  <a:lnTo>
                    <a:pt x="5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8292;p116">
              <a:extLst>
                <a:ext uri="{FF2B5EF4-FFF2-40B4-BE49-F238E27FC236}">
                  <a16:creationId xmlns:a16="http://schemas.microsoft.com/office/drawing/2014/main" id="{05F245D8-74AD-F0CC-A696-C6006FD640E4}"/>
                </a:ext>
              </a:extLst>
            </p:cNvPr>
            <p:cNvSpPr/>
            <p:nvPr/>
          </p:nvSpPr>
          <p:spPr>
            <a:xfrm>
              <a:off x="5496300" y="2544825"/>
              <a:ext cx="122075" cy="150800"/>
            </a:xfrm>
            <a:custGeom>
              <a:avLst/>
              <a:gdLst/>
              <a:ahLst/>
              <a:cxnLst/>
              <a:rect l="l" t="t" r="r" b="b"/>
              <a:pathLst>
                <a:path w="4883" h="6032" extrusionOk="0">
                  <a:moveTo>
                    <a:pt x="4883" y="1"/>
                  </a:moveTo>
                  <a:lnTo>
                    <a:pt x="4465" y="184"/>
                  </a:lnTo>
                  <a:lnTo>
                    <a:pt x="3342" y="680"/>
                  </a:lnTo>
                  <a:lnTo>
                    <a:pt x="1776" y="1411"/>
                  </a:lnTo>
                  <a:lnTo>
                    <a:pt x="888" y="1855"/>
                  </a:lnTo>
                  <a:lnTo>
                    <a:pt x="0" y="2325"/>
                  </a:lnTo>
                  <a:lnTo>
                    <a:pt x="131" y="2664"/>
                  </a:lnTo>
                  <a:lnTo>
                    <a:pt x="235" y="3029"/>
                  </a:lnTo>
                  <a:lnTo>
                    <a:pt x="314" y="3395"/>
                  </a:lnTo>
                  <a:lnTo>
                    <a:pt x="392" y="3761"/>
                  </a:lnTo>
                  <a:lnTo>
                    <a:pt x="444" y="4126"/>
                  </a:lnTo>
                  <a:lnTo>
                    <a:pt x="470" y="4492"/>
                  </a:lnTo>
                  <a:lnTo>
                    <a:pt x="496" y="4883"/>
                  </a:lnTo>
                  <a:lnTo>
                    <a:pt x="522" y="5249"/>
                  </a:lnTo>
                  <a:lnTo>
                    <a:pt x="496" y="5640"/>
                  </a:lnTo>
                  <a:lnTo>
                    <a:pt x="470" y="6032"/>
                  </a:lnTo>
                  <a:lnTo>
                    <a:pt x="862" y="5901"/>
                  </a:lnTo>
                  <a:lnTo>
                    <a:pt x="1201" y="5745"/>
                  </a:lnTo>
                  <a:lnTo>
                    <a:pt x="1515" y="5562"/>
                  </a:lnTo>
                  <a:lnTo>
                    <a:pt x="1828" y="5379"/>
                  </a:lnTo>
                  <a:lnTo>
                    <a:pt x="2115" y="5197"/>
                  </a:lnTo>
                  <a:lnTo>
                    <a:pt x="2402" y="4962"/>
                  </a:lnTo>
                  <a:lnTo>
                    <a:pt x="2637" y="4753"/>
                  </a:lnTo>
                  <a:lnTo>
                    <a:pt x="2872" y="4518"/>
                  </a:lnTo>
                  <a:lnTo>
                    <a:pt x="3107" y="4283"/>
                  </a:lnTo>
                  <a:lnTo>
                    <a:pt x="3290" y="4022"/>
                  </a:lnTo>
                  <a:lnTo>
                    <a:pt x="3655" y="3526"/>
                  </a:lnTo>
                  <a:lnTo>
                    <a:pt x="3969" y="3003"/>
                  </a:lnTo>
                  <a:lnTo>
                    <a:pt x="4204" y="2507"/>
                  </a:lnTo>
                  <a:lnTo>
                    <a:pt x="4413" y="2011"/>
                  </a:lnTo>
                  <a:lnTo>
                    <a:pt x="4569" y="1541"/>
                  </a:lnTo>
                  <a:lnTo>
                    <a:pt x="4674" y="1124"/>
                  </a:lnTo>
                  <a:lnTo>
                    <a:pt x="4778" y="732"/>
                  </a:lnTo>
                  <a:lnTo>
                    <a:pt x="4856" y="184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8293;p116">
              <a:extLst>
                <a:ext uri="{FF2B5EF4-FFF2-40B4-BE49-F238E27FC236}">
                  <a16:creationId xmlns:a16="http://schemas.microsoft.com/office/drawing/2014/main" id="{49BAF95E-F720-6FE9-D6D9-274D39195366}"/>
                </a:ext>
              </a:extLst>
            </p:cNvPr>
            <p:cNvSpPr/>
            <p:nvPr/>
          </p:nvSpPr>
          <p:spPr>
            <a:xfrm>
              <a:off x="5496300" y="2544825"/>
              <a:ext cx="122075" cy="150800"/>
            </a:xfrm>
            <a:custGeom>
              <a:avLst/>
              <a:gdLst/>
              <a:ahLst/>
              <a:cxnLst/>
              <a:rect l="l" t="t" r="r" b="b"/>
              <a:pathLst>
                <a:path w="4883" h="6032" fill="none" extrusionOk="0">
                  <a:moveTo>
                    <a:pt x="4883" y="1"/>
                  </a:moveTo>
                  <a:lnTo>
                    <a:pt x="4883" y="1"/>
                  </a:lnTo>
                  <a:lnTo>
                    <a:pt x="4465" y="184"/>
                  </a:lnTo>
                  <a:lnTo>
                    <a:pt x="3342" y="680"/>
                  </a:lnTo>
                  <a:lnTo>
                    <a:pt x="1776" y="1411"/>
                  </a:lnTo>
                  <a:lnTo>
                    <a:pt x="888" y="1855"/>
                  </a:lnTo>
                  <a:lnTo>
                    <a:pt x="0" y="2325"/>
                  </a:lnTo>
                  <a:lnTo>
                    <a:pt x="0" y="2325"/>
                  </a:lnTo>
                  <a:lnTo>
                    <a:pt x="131" y="2664"/>
                  </a:lnTo>
                  <a:lnTo>
                    <a:pt x="235" y="3029"/>
                  </a:lnTo>
                  <a:lnTo>
                    <a:pt x="314" y="3395"/>
                  </a:lnTo>
                  <a:lnTo>
                    <a:pt x="392" y="3761"/>
                  </a:lnTo>
                  <a:lnTo>
                    <a:pt x="444" y="4126"/>
                  </a:lnTo>
                  <a:lnTo>
                    <a:pt x="470" y="4492"/>
                  </a:lnTo>
                  <a:lnTo>
                    <a:pt x="496" y="4883"/>
                  </a:lnTo>
                  <a:lnTo>
                    <a:pt x="522" y="5249"/>
                  </a:lnTo>
                  <a:lnTo>
                    <a:pt x="522" y="5249"/>
                  </a:lnTo>
                  <a:lnTo>
                    <a:pt x="496" y="5640"/>
                  </a:lnTo>
                  <a:lnTo>
                    <a:pt x="470" y="6032"/>
                  </a:lnTo>
                  <a:lnTo>
                    <a:pt x="470" y="6032"/>
                  </a:lnTo>
                  <a:lnTo>
                    <a:pt x="862" y="5901"/>
                  </a:lnTo>
                  <a:lnTo>
                    <a:pt x="1201" y="5745"/>
                  </a:lnTo>
                  <a:lnTo>
                    <a:pt x="1515" y="5562"/>
                  </a:lnTo>
                  <a:lnTo>
                    <a:pt x="1828" y="5379"/>
                  </a:lnTo>
                  <a:lnTo>
                    <a:pt x="2115" y="5197"/>
                  </a:lnTo>
                  <a:lnTo>
                    <a:pt x="2402" y="4962"/>
                  </a:lnTo>
                  <a:lnTo>
                    <a:pt x="2637" y="4753"/>
                  </a:lnTo>
                  <a:lnTo>
                    <a:pt x="2872" y="4518"/>
                  </a:lnTo>
                  <a:lnTo>
                    <a:pt x="3107" y="4283"/>
                  </a:lnTo>
                  <a:lnTo>
                    <a:pt x="3290" y="4022"/>
                  </a:lnTo>
                  <a:lnTo>
                    <a:pt x="3655" y="3526"/>
                  </a:lnTo>
                  <a:lnTo>
                    <a:pt x="3969" y="3003"/>
                  </a:lnTo>
                  <a:lnTo>
                    <a:pt x="4204" y="2507"/>
                  </a:lnTo>
                  <a:lnTo>
                    <a:pt x="4413" y="2011"/>
                  </a:lnTo>
                  <a:lnTo>
                    <a:pt x="4569" y="1541"/>
                  </a:lnTo>
                  <a:lnTo>
                    <a:pt x="4674" y="1124"/>
                  </a:lnTo>
                  <a:lnTo>
                    <a:pt x="4778" y="732"/>
                  </a:lnTo>
                  <a:lnTo>
                    <a:pt x="4856" y="184"/>
                  </a:lnTo>
                  <a:lnTo>
                    <a:pt x="48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8294;p116">
              <a:extLst>
                <a:ext uri="{FF2B5EF4-FFF2-40B4-BE49-F238E27FC236}">
                  <a16:creationId xmlns:a16="http://schemas.microsoft.com/office/drawing/2014/main" id="{A231CC3D-3419-4B85-2CA1-655350FB9355}"/>
                </a:ext>
              </a:extLst>
            </p:cNvPr>
            <p:cNvSpPr/>
            <p:nvPr/>
          </p:nvSpPr>
          <p:spPr>
            <a:xfrm>
              <a:off x="5395775" y="2011550"/>
              <a:ext cx="456275" cy="553550"/>
            </a:xfrm>
            <a:custGeom>
              <a:avLst/>
              <a:gdLst/>
              <a:ahLst/>
              <a:cxnLst/>
              <a:rect l="l" t="t" r="r" b="b"/>
              <a:pathLst>
                <a:path w="18251" h="22142" extrusionOk="0">
                  <a:moveTo>
                    <a:pt x="7703" y="1"/>
                  </a:moveTo>
                  <a:lnTo>
                    <a:pt x="7154" y="27"/>
                  </a:lnTo>
                  <a:lnTo>
                    <a:pt x="6606" y="79"/>
                  </a:lnTo>
                  <a:lnTo>
                    <a:pt x="6084" y="184"/>
                  </a:lnTo>
                  <a:lnTo>
                    <a:pt x="5536" y="314"/>
                  </a:lnTo>
                  <a:lnTo>
                    <a:pt x="4935" y="497"/>
                  </a:lnTo>
                  <a:lnTo>
                    <a:pt x="4387" y="732"/>
                  </a:lnTo>
                  <a:lnTo>
                    <a:pt x="3838" y="1019"/>
                  </a:lnTo>
                  <a:lnTo>
                    <a:pt x="3316" y="1332"/>
                  </a:lnTo>
                  <a:lnTo>
                    <a:pt x="2846" y="1698"/>
                  </a:lnTo>
                  <a:lnTo>
                    <a:pt x="2402" y="2090"/>
                  </a:lnTo>
                  <a:lnTo>
                    <a:pt x="2011" y="2533"/>
                  </a:lnTo>
                  <a:lnTo>
                    <a:pt x="1645" y="3003"/>
                  </a:lnTo>
                  <a:lnTo>
                    <a:pt x="1332" y="3499"/>
                  </a:lnTo>
                  <a:lnTo>
                    <a:pt x="1071" y="4022"/>
                  </a:lnTo>
                  <a:lnTo>
                    <a:pt x="836" y="4570"/>
                  </a:lnTo>
                  <a:lnTo>
                    <a:pt x="653" y="5144"/>
                  </a:lnTo>
                  <a:lnTo>
                    <a:pt x="549" y="5745"/>
                  </a:lnTo>
                  <a:lnTo>
                    <a:pt x="470" y="6345"/>
                  </a:lnTo>
                  <a:lnTo>
                    <a:pt x="444" y="6946"/>
                  </a:lnTo>
                  <a:lnTo>
                    <a:pt x="497" y="7572"/>
                  </a:lnTo>
                  <a:lnTo>
                    <a:pt x="366" y="8173"/>
                  </a:lnTo>
                  <a:lnTo>
                    <a:pt x="235" y="8826"/>
                  </a:lnTo>
                  <a:lnTo>
                    <a:pt x="131" y="9713"/>
                  </a:lnTo>
                  <a:lnTo>
                    <a:pt x="27" y="10758"/>
                  </a:lnTo>
                  <a:lnTo>
                    <a:pt x="0" y="11306"/>
                  </a:lnTo>
                  <a:lnTo>
                    <a:pt x="0" y="11907"/>
                  </a:lnTo>
                  <a:lnTo>
                    <a:pt x="27" y="12533"/>
                  </a:lnTo>
                  <a:lnTo>
                    <a:pt x="53" y="13160"/>
                  </a:lnTo>
                  <a:lnTo>
                    <a:pt x="131" y="13812"/>
                  </a:lnTo>
                  <a:lnTo>
                    <a:pt x="235" y="14465"/>
                  </a:lnTo>
                  <a:lnTo>
                    <a:pt x="366" y="15118"/>
                  </a:lnTo>
                  <a:lnTo>
                    <a:pt x="549" y="15771"/>
                  </a:lnTo>
                  <a:lnTo>
                    <a:pt x="784" y="16423"/>
                  </a:lnTo>
                  <a:lnTo>
                    <a:pt x="1045" y="17076"/>
                  </a:lnTo>
                  <a:lnTo>
                    <a:pt x="1384" y="17677"/>
                  </a:lnTo>
                  <a:lnTo>
                    <a:pt x="1750" y="18277"/>
                  </a:lnTo>
                  <a:lnTo>
                    <a:pt x="1985" y="18590"/>
                  </a:lnTo>
                  <a:lnTo>
                    <a:pt x="2194" y="18878"/>
                  </a:lnTo>
                  <a:lnTo>
                    <a:pt x="2455" y="19139"/>
                  </a:lnTo>
                  <a:lnTo>
                    <a:pt x="2716" y="19400"/>
                  </a:lnTo>
                  <a:lnTo>
                    <a:pt x="2977" y="19661"/>
                  </a:lnTo>
                  <a:lnTo>
                    <a:pt x="3264" y="19922"/>
                  </a:lnTo>
                  <a:lnTo>
                    <a:pt x="3577" y="20157"/>
                  </a:lnTo>
                  <a:lnTo>
                    <a:pt x="3917" y="20392"/>
                  </a:lnTo>
                  <a:lnTo>
                    <a:pt x="4256" y="20601"/>
                  </a:lnTo>
                  <a:lnTo>
                    <a:pt x="4622" y="20810"/>
                  </a:lnTo>
                  <a:lnTo>
                    <a:pt x="5013" y="21019"/>
                  </a:lnTo>
                  <a:lnTo>
                    <a:pt x="5405" y="21201"/>
                  </a:lnTo>
                  <a:lnTo>
                    <a:pt x="5823" y="21358"/>
                  </a:lnTo>
                  <a:lnTo>
                    <a:pt x="6267" y="21515"/>
                  </a:lnTo>
                  <a:lnTo>
                    <a:pt x="6737" y="21645"/>
                  </a:lnTo>
                  <a:lnTo>
                    <a:pt x="7233" y="21776"/>
                  </a:lnTo>
                  <a:lnTo>
                    <a:pt x="7729" y="21880"/>
                  </a:lnTo>
                  <a:lnTo>
                    <a:pt x="8277" y="21985"/>
                  </a:lnTo>
                  <a:lnTo>
                    <a:pt x="8825" y="22037"/>
                  </a:lnTo>
                  <a:lnTo>
                    <a:pt x="9400" y="22115"/>
                  </a:lnTo>
                  <a:lnTo>
                    <a:pt x="10105" y="22141"/>
                  </a:lnTo>
                  <a:lnTo>
                    <a:pt x="10783" y="22141"/>
                  </a:lnTo>
                  <a:lnTo>
                    <a:pt x="11410" y="22089"/>
                  </a:lnTo>
                  <a:lnTo>
                    <a:pt x="12011" y="22011"/>
                  </a:lnTo>
                  <a:lnTo>
                    <a:pt x="12585" y="21880"/>
                  </a:lnTo>
                  <a:lnTo>
                    <a:pt x="13107" y="21723"/>
                  </a:lnTo>
                  <a:lnTo>
                    <a:pt x="13603" y="21541"/>
                  </a:lnTo>
                  <a:lnTo>
                    <a:pt x="14073" y="21306"/>
                  </a:lnTo>
                  <a:lnTo>
                    <a:pt x="14517" y="21045"/>
                  </a:lnTo>
                  <a:lnTo>
                    <a:pt x="14909" y="20757"/>
                  </a:lnTo>
                  <a:lnTo>
                    <a:pt x="15300" y="20444"/>
                  </a:lnTo>
                  <a:lnTo>
                    <a:pt x="15640" y="20131"/>
                  </a:lnTo>
                  <a:lnTo>
                    <a:pt x="15979" y="19765"/>
                  </a:lnTo>
                  <a:lnTo>
                    <a:pt x="16266" y="19374"/>
                  </a:lnTo>
                  <a:lnTo>
                    <a:pt x="16527" y="18956"/>
                  </a:lnTo>
                  <a:lnTo>
                    <a:pt x="16788" y="18538"/>
                  </a:lnTo>
                  <a:lnTo>
                    <a:pt x="16997" y="18094"/>
                  </a:lnTo>
                  <a:lnTo>
                    <a:pt x="17206" y="17650"/>
                  </a:lnTo>
                  <a:lnTo>
                    <a:pt x="17389" y="17181"/>
                  </a:lnTo>
                  <a:lnTo>
                    <a:pt x="17546" y="16684"/>
                  </a:lnTo>
                  <a:lnTo>
                    <a:pt x="17702" y="16188"/>
                  </a:lnTo>
                  <a:lnTo>
                    <a:pt x="17807" y="15692"/>
                  </a:lnTo>
                  <a:lnTo>
                    <a:pt x="17911" y="15170"/>
                  </a:lnTo>
                  <a:lnTo>
                    <a:pt x="18016" y="14648"/>
                  </a:lnTo>
                  <a:lnTo>
                    <a:pt x="18146" y="13604"/>
                  </a:lnTo>
                  <a:lnTo>
                    <a:pt x="18224" y="12559"/>
                  </a:lnTo>
                  <a:lnTo>
                    <a:pt x="18251" y="11515"/>
                  </a:lnTo>
                  <a:lnTo>
                    <a:pt x="18224" y="10497"/>
                  </a:lnTo>
                  <a:lnTo>
                    <a:pt x="18198" y="10027"/>
                  </a:lnTo>
                  <a:lnTo>
                    <a:pt x="18172" y="9583"/>
                  </a:lnTo>
                  <a:lnTo>
                    <a:pt x="18120" y="9139"/>
                  </a:lnTo>
                  <a:lnTo>
                    <a:pt x="18042" y="8669"/>
                  </a:lnTo>
                  <a:lnTo>
                    <a:pt x="17937" y="8251"/>
                  </a:lnTo>
                  <a:lnTo>
                    <a:pt x="17833" y="7807"/>
                  </a:lnTo>
                  <a:lnTo>
                    <a:pt x="17702" y="7390"/>
                  </a:lnTo>
                  <a:lnTo>
                    <a:pt x="17546" y="6972"/>
                  </a:lnTo>
                  <a:lnTo>
                    <a:pt x="17389" y="6554"/>
                  </a:lnTo>
                  <a:lnTo>
                    <a:pt x="17206" y="6136"/>
                  </a:lnTo>
                  <a:lnTo>
                    <a:pt x="17023" y="5745"/>
                  </a:lnTo>
                  <a:lnTo>
                    <a:pt x="16815" y="5353"/>
                  </a:lnTo>
                  <a:lnTo>
                    <a:pt x="16580" y="4988"/>
                  </a:lnTo>
                  <a:lnTo>
                    <a:pt x="16345" y="4622"/>
                  </a:lnTo>
                  <a:lnTo>
                    <a:pt x="16084" y="4257"/>
                  </a:lnTo>
                  <a:lnTo>
                    <a:pt x="15822" y="3917"/>
                  </a:lnTo>
                  <a:lnTo>
                    <a:pt x="15535" y="3578"/>
                  </a:lnTo>
                  <a:lnTo>
                    <a:pt x="15222" y="3264"/>
                  </a:lnTo>
                  <a:lnTo>
                    <a:pt x="14935" y="2951"/>
                  </a:lnTo>
                  <a:lnTo>
                    <a:pt x="14595" y="2664"/>
                  </a:lnTo>
                  <a:lnTo>
                    <a:pt x="14256" y="2377"/>
                  </a:lnTo>
                  <a:lnTo>
                    <a:pt x="13916" y="2090"/>
                  </a:lnTo>
                  <a:lnTo>
                    <a:pt x="13551" y="1828"/>
                  </a:lnTo>
                  <a:lnTo>
                    <a:pt x="13185" y="1594"/>
                  </a:lnTo>
                  <a:lnTo>
                    <a:pt x="12820" y="1359"/>
                  </a:lnTo>
                  <a:lnTo>
                    <a:pt x="12428" y="1150"/>
                  </a:lnTo>
                  <a:lnTo>
                    <a:pt x="12011" y="941"/>
                  </a:lnTo>
                  <a:lnTo>
                    <a:pt x="11619" y="758"/>
                  </a:lnTo>
                  <a:lnTo>
                    <a:pt x="11201" y="601"/>
                  </a:lnTo>
                  <a:lnTo>
                    <a:pt x="10757" y="445"/>
                  </a:lnTo>
                  <a:lnTo>
                    <a:pt x="10313" y="314"/>
                  </a:lnTo>
                  <a:lnTo>
                    <a:pt x="9870" y="210"/>
                  </a:lnTo>
                  <a:lnTo>
                    <a:pt x="9347" y="105"/>
                  </a:lnTo>
                  <a:lnTo>
                    <a:pt x="8799" y="27"/>
                  </a:lnTo>
                  <a:lnTo>
                    <a:pt x="8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8295;p116">
              <a:extLst>
                <a:ext uri="{FF2B5EF4-FFF2-40B4-BE49-F238E27FC236}">
                  <a16:creationId xmlns:a16="http://schemas.microsoft.com/office/drawing/2014/main" id="{A7AFAF3F-D959-4844-4880-1D48FA6B5526}"/>
                </a:ext>
              </a:extLst>
            </p:cNvPr>
            <p:cNvSpPr/>
            <p:nvPr/>
          </p:nvSpPr>
          <p:spPr>
            <a:xfrm>
              <a:off x="5356600" y="2150600"/>
              <a:ext cx="373400" cy="477150"/>
            </a:xfrm>
            <a:custGeom>
              <a:avLst/>
              <a:gdLst/>
              <a:ahLst/>
              <a:cxnLst/>
              <a:rect l="l" t="t" r="r" b="b"/>
              <a:pathLst>
                <a:path w="14936" h="19086" extrusionOk="0">
                  <a:moveTo>
                    <a:pt x="7311" y="0"/>
                  </a:moveTo>
                  <a:lnTo>
                    <a:pt x="6868" y="26"/>
                  </a:lnTo>
                  <a:lnTo>
                    <a:pt x="6450" y="52"/>
                  </a:lnTo>
                  <a:lnTo>
                    <a:pt x="6058" y="105"/>
                  </a:lnTo>
                  <a:lnTo>
                    <a:pt x="5667" y="183"/>
                  </a:lnTo>
                  <a:lnTo>
                    <a:pt x="5301" y="287"/>
                  </a:lnTo>
                  <a:lnTo>
                    <a:pt x="4935" y="392"/>
                  </a:lnTo>
                  <a:lnTo>
                    <a:pt x="4596" y="522"/>
                  </a:lnTo>
                  <a:lnTo>
                    <a:pt x="4283" y="653"/>
                  </a:lnTo>
                  <a:lnTo>
                    <a:pt x="3969" y="836"/>
                  </a:lnTo>
                  <a:lnTo>
                    <a:pt x="3682" y="1018"/>
                  </a:lnTo>
                  <a:lnTo>
                    <a:pt x="3395" y="1227"/>
                  </a:lnTo>
                  <a:lnTo>
                    <a:pt x="3134" y="1436"/>
                  </a:lnTo>
                  <a:lnTo>
                    <a:pt x="2899" y="1671"/>
                  </a:lnTo>
                  <a:lnTo>
                    <a:pt x="2664" y="1932"/>
                  </a:lnTo>
                  <a:lnTo>
                    <a:pt x="2429" y="2193"/>
                  </a:lnTo>
                  <a:lnTo>
                    <a:pt x="2220" y="2480"/>
                  </a:lnTo>
                  <a:lnTo>
                    <a:pt x="2011" y="2794"/>
                  </a:lnTo>
                  <a:lnTo>
                    <a:pt x="1829" y="3133"/>
                  </a:lnTo>
                  <a:lnTo>
                    <a:pt x="1646" y="3473"/>
                  </a:lnTo>
                  <a:lnTo>
                    <a:pt x="1489" y="3838"/>
                  </a:lnTo>
                  <a:lnTo>
                    <a:pt x="1332" y="4204"/>
                  </a:lnTo>
                  <a:lnTo>
                    <a:pt x="1045" y="5013"/>
                  </a:lnTo>
                  <a:lnTo>
                    <a:pt x="810" y="5875"/>
                  </a:lnTo>
                  <a:lnTo>
                    <a:pt x="575" y="6814"/>
                  </a:lnTo>
                  <a:lnTo>
                    <a:pt x="393" y="7833"/>
                  </a:lnTo>
                  <a:lnTo>
                    <a:pt x="210" y="9112"/>
                  </a:lnTo>
                  <a:lnTo>
                    <a:pt x="79" y="10339"/>
                  </a:lnTo>
                  <a:lnTo>
                    <a:pt x="27" y="10940"/>
                  </a:lnTo>
                  <a:lnTo>
                    <a:pt x="1" y="11514"/>
                  </a:lnTo>
                  <a:lnTo>
                    <a:pt x="1" y="12062"/>
                  </a:lnTo>
                  <a:lnTo>
                    <a:pt x="1" y="12611"/>
                  </a:lnTo>
                  <a:lnTo>
                    <a:pt x="27" y="13159"/>
                  </a:lnTo>
                  <a:lnTo>
                    <a:pt x="79" y="13655"/>
                  </a:lnTo>
                  <a:lnTo>
                    <a:pt x="158" y="14151"/>
                  </a:lnTo>
                  <a:lnTo>
                    <a:pt x="236" y="14647"/>
                  </a:lnTo>
                  <a:lnTo>
                    <a:pt x="340" y="15091"/>
                  </a:lnTo>
                  <a:lnTo>
                    <a:pt x="471" y="15535"/>
                  </a:lnTo>
                  <a:lnTo>
                    <a:pt x="628" y="15953"/>
                  </a:lnTo>
                  <a:lnTo>
                    <a:pt x="784" y="16344"/>
                  </a:lnTo>
                  <a:lnTo>
                    <a:pt x="993" y="16710"/>
                  </a:lnTo>
                  <a:lnTo>
                    <a:pt x="1228" y="17049"/>
                  </a:lnTo>
                  <a:lnTo>
                    <a:pt x="1463" y="17389"/>
                  </a:lnTo>
                  <a:lnTo>
                    <a:pt x="1724" y="17676"/>
                  </a:lnTo>
                  <a:lnTo>
                    <a:pt x="2037" y="17937"/>
                  </a:lnTo>
                  <a:lnTo>
                    <a:pt x="2351" y="18198"/>
                  </a:lnTo>
                  <a:lnTo>
                    <a:pt x="2716" y="18407"/>
                  </a:lnTo>
                  <a:lnTo>
                    <a:pt x="3082" y="18590"/>
                  </a:lnTo>
                  <a:lnTo>
                    <a:pt x="3500" y="18746"/>
                  </a:lnTo>
                  <a:lnTo>
                    <a:pt x="3943" y="18877"/>
                  </a:lnTo>
                  <a:lnTo>
                    <a:pt x="4413" y="18981"/>
                  </a:lnTo>
                  <a:lnTo>
                    <a:pt x="4909" y="19060"/>
                  </a:lnTo>
                  <a:lnTo>
                    <a:pt x="5458" y="19086"/>
                  </a:lnTo>
                  <a:lnTo>
                    <a:pt x="6006" y="19086"/>
                  </a:lnTo>
                  <a:lnTo>
                    <a:pt x="6606" y="19060"/>
                  </a:lnTo>
                  <a:lnTo>
                    <a:pt x="7233" y="19007"/>
                  </a:lnTo>
                  <a:lnTo>
                    <a:pt x="7677" y="18929"/>
                  </a:lnTo>
                  <a:lnTo>
                    <a:pt x="8095" y="18851"/>
                  </a:lnTo>
                  <a:lnTo>
                    <a:pt x="8512" y="18746"/>
                  </a:lnTo>
                  <a:lnTo>
                    <a:pt x="8904" y="18616"/>
                  </a:lnTo>
                  <a:lnTo>
                    <a:pt x="9296" y="18459"/>
                  </a:lnTo>
                  <a:lnTo>
                    <a:pt x="9661" y="18302"/>
                  </a:lnTo>
                  <a:lnTo>
                    <a:pt x="10027" y="18094"/>
                  </a:lnTo>
                  <a:lnTo>
                    <a:pt x="10366" y="17885"/>
                  </a:lnTo>
                  <a:lnTo>
                    <a:pt x="10706" y="17676"/>
                  </a:lnTo>
                  <a:lnTo>
                    <a:pt x="11045" y="17415"/>
                  </a:lnTo>
                  <a:lnTo>
                    <a:pt x="11332" y="17180"/>
                  </a:lnTo>
                  <a:lnTo>
                    <a:pt x="11645" y="16893"/>
                  </a:lnTo>
                  <a:lnTo>
                    <a:pt x="11933" y="16605"/>
                  </a:lnTo>
                  <a:lnTo>
                    <a:pt x="12194" y="16318"/>
                  </a:lnTo>
                  <a:lnTo>
                    <a:pt x="12455" y="16005"/>
                  </a:lnTo>
                  <a:lnTo>
                    <a:pt x="12716" y="15665"/>
                  </a:lnTo>
                  <a:lnTo>
                    <a:pt x="12951" y="15326"/>
                  </a:lnTo>
                  <a:lnTo>
                    <a:pt x="13160" y="14987"/>
                  </a:lnTo>
                  <a:lnTo>
                    <a:pt x="13369" y="14621"/>
                  </a:lnTo>
                  <a:lnTo>
                    <a:pt x="13578" y="14256"/>
                  </a:lnTo>
                  <a:lnTo>
                    <a:pt x="13917" y="13498"/>
                  </a:lnTo>
                  <a:lnTo>
                    <a:pt x="14230" y="12715"/>
                  </a:lnTo>
                  <a:lnTo>
                    <a:pt x="14465" y="11906"/>
                  </a:lnTo>
                  <a:lnTo>
                    <a:pt x="14674" y="11096"/>
                  </a:lnTo>
                  <a:lnTo>
                    <a:pt x="14805" y="10261"/>
                  </a:lnTo>
                  <a:lnTo>
                    <a:pt x="14883" y="9399"/>
                  </a:lnTo>
                  <a:lnTo>
                    <a:pt x="14935" y="8564"/>
                  </a:lnTo>
                  <a:lnTo>
                    <a:pt x="14909" y="7728"/>
                  </a:lnTo>
                  <a:lnTo>
                    <a:pt x="14831" y="6919"/>
                  </a:lnTo>
                  <a:lnTo>
                    <a:pt x="14700" y="6110"/>
                  </a:lnTo>
                  <a:lnTo>
                    <a:pt x="14517" y="5326"/>
                  </a:lnTo>
                  <a:lnTo>
                    <a:pt x="14413" y="4961"/>
                  </a:lnTo>
                  <a:lnTo>
                    <a:pt x="14282" y="4595"/>
                  </a:lnTo>
                  <a:lnTo>
                    <a:pt x="14152" y="4230"/>
                  </a:lnTo>
                  <a:lnTo>
                    <a:pt x="13995" y="3890"/>
                  </a:lnTo>
                  <a:lnTo>
                    <a:pt x="13813" y="3525"/>
                  </a:lnTo>
                  <a:lnTo>
                    <a:pt x="13630" y="3211"/>
                  </a:lnTo>
                  <a:lnTo>
                    <a:pt x="13447" y="2898"/>
                  </a:lnTo>
                  <a:lnTo>
                    <a:pt x="13212" y="2585"/>
                  </a:lnTo>
                  <a:lnTo>
                    <a:pt x="13003" y="2298"/>
                  </a:lnTo>
                  <a:lnTo>
                    <a:pt x="12768" y="2010"/>
                  </a:lnTo>
                  <a:lnTo>
                    <a:pt x="12507" y="1749"/>
                  </a:lnTo>
                  <a:lnTo>
                    <a:pt x="12246" y="1514"/>
                  </a:lnTo>
                  <a:lnTo>
                    <a:pt x="11959" y="1279"/>
                  </a:lnTo>
                  <a:lnTo>
                    <a:pt x="11645" y="1071"/>
                  </a:lnTo>
                  <a:lnTo>
                    <a:pt x="11332" y="862"/>
                  </a:lnTo>
                  <a:lnTo>
                    <a:pt x="11019" y="679"/>
                  </a:lnTo>
                  <a:lnTo>
                    <a:pt x="10679" y="522"/>
                  </a:lnTo>
                  <a:lnTo>
                    <a:pt x="10314" y="392"/>
                  </a:lnTo>
                  <a:lnTo>
                    <a:pt x="9948" y="287"/>
                  </a:lnTo>
                  <a:lnTo>
                    <a:pt x="9557" y="183"/>
                  </a:lnTo>
                  <a:lnTo>
                    <a:pt x="9165" y="105"/>
                  </a:lnTo>
                  <a:lnTo>
                    <a:pt x="8747" y="52"/>
                  </a:lnTo>
                  <a:lnTo>
                    <a:pt x="8251" y="26"/>
                  </a:lnTo>
                  <a:lnTo>
                    <a:pt x="7781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8296;p116">
              <a:extLst>
                <a:ext uri="{FF2B5EF4-FFF2-40B4-BE49-F238E27FC236}">
                  <a16:creationId xmlns:a16="http://schemas.microsoft.com/office/drawing/2014/main" id="{7AFEBECB-7AA5-B0A6-00B3-F2730E8F2987}"/>
                </a:ext>
              </a:extLst>
            </p:cNvPr>
            <p:cNvSpPr/>
            <p:nvPr/>
          </p:nvSpPr>
          <p:spPr>
            <a:xfrm>
              <a:off x="5410125" y="2347050"/>
              <a:ext cx="44425" cy="71175"/>
            </a:xfrm>
            <a:custGeom>
              <a:avLst/>
              <a:gdLst/>
              <a:ahLst/>
              <a:cxnLst/>
              <a:rect l="l" t="t" r="r" b="b"/>
              <a:pathLst>
                <a:path w="1777" h="2847" extrusionOk="0">
                  <a:moveTo>
                    <a:pt x="1776" y="1"/>
                  </a:moveTo>
                  <a:lnTo>
                    <a:pt x="1385" y="549"/>
                  </a:lnTo>
                  <a:lnTo>
                    <a:pt x="967" y="1097"/>
                  </a:lnTo>
                  <a:lnTo>
                    <a:pt x="497" y="1620"/>
                  </a:lnTo>
                  <a:lnTo>
                    <a:pt x="1" y="2090"/>
                  </a:lnTo>
                  <a:lnTo>
                    <a:pt x="105" y="2272"/>
                  </a:lnTo>
                  <a:lnTo>
                    <a:pt x="262" y="2429"/>
                  </a:lnTo>
                  <a:lnTo>
                    <a:pt x="419" y="2560"/>
                  </a:lnTo>
                  <a:lnTo>
                    <a:pt x="575" y="2664"/>
                  </a:lnTo>
                  <a:lnTo>
                    <a:pt x="758" y="2742"/>
                  </a:lnTo>
                  <a:lnTo>
                    <a:pt x="967" y="2794"/>
                  </a:lnTo>
                  <a:lnTo>
                    <a:pt x="1176" y="2847"/>
                  </a:lnTo>
                  <a:lnTo>
                    <a:pt x="1385" y="2847"/>
                  </a:lnTo>
                  <a:lnTo>
                    <a:pt x="1776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8297;p116">
              <a:extLst>
                <a:ext uri="{FF2B5EF4-FFF2-40B4-BE49-F238E27FC236}">
                  <a16:creationId xmlns:a16="http://schemas.microsoft.com/office/drawing/2014/main" id="{9E33095D-66A5-A116-63EF-2B8BE0793BC3}"/>
                </a:ext>
              </a:extLst>
            </p:cNvPr>
            <p:cNvSpPr/>
            <p:nvPr/>
          </p:nvSpPr>
          <p:spPr>
            <a:xfrm>
              <a:off x="5538725" y="2324875"/>
              <a:ext cx="27425" cy="40475"/>
            </a:xfrm>
            <a:custGeom>
              <a:avLst/>
              <a:gdLst/>
              <a:ahLst/>
              <a:cxnLst/>
              <a:rect l="l" t="t" r="r" b="b"/>
              <a:pathLst>
                <a:path w="1097" h="1619" extrusionOk="0">
                  <a:moveTo>
                    <a:pt x="522" y="0"/>
                  </a:moveTo>
                  <a:lnTo>
                    <a:pt x="418" y="52"/>
                  </a:lnTo>
                  <a:lnTo>
                    <a:pt x="314" y="105"/>
                  </a:lnTo>
                  <a:lnTo>
                    <a:pt x="235" y="209"/>
                  </a:lnTo>
                  <a:lnTo>
                    <a:pt x="157" y="313"/>
                  </a:lnTo>
                  <a:lnTo>
                    <a:pt x="79" y="444"/>
                  </a:lnTo>
                  <a:lnTo>
                    <a:pt x="26" y="601"/>
                  </a:lnTo>
                  <a:lnTo>
                    <a:pt x="0" y="757"/>
                  </a:lnTo>
                  <a:lnTo>
                    <a:pt x="0" y="914"/>
                  </a:lnTo>
                  <a:lnTo>
                    <a:pt x="0" y="1071"/>
                  </a:lnTo>
                  <a:lnTo>
                    <a:pt x="53" y="1201"/>
                  </a:lnTo>
                  <a:lnTo>
                    <a:pt x="105" y="1332"/>
                  </a:lnTo>
                  <a:lnTo>
                    <a:pt x="157" y="1436"/>
                  </a:lnTo>
                  <a:lnTo>
                    <a:pt x="235" y="1541"/>
                  </a:lnTo>
                  <a:lnTo>
                    <a:pt x="340" y="1593"/>
                  </a:lnTo>
                  <a:lnTo>
                    <a:pt x="444" y="1619"/>
                  </a:lnTo>
                  <a:lnTo>
                    <a:pt x="549" y="1619"/>
                  </a:lnTo>
                  <a:lnTo>
                    <a:pt x="653" y="1567"/>
                  </a:lnTo>
                  <a:lnTo>
                    <a:pt x="757" y="1514"/>
                  </a:lnTo>
                  <a:lnTo>
                    <a:pt x="862" y="1436"/>
                  </a:lnTo>
                  <a:lnTo>
                    <a:pt x="940" y="1306"/>
                  </a:lnTo>
                  <a:lnTo>
                    <a:pt x="992" y="1175"/>
                  </a:lnTo>
                  <a:lnTo>
                    <a:pt x="1045" y="1045"/>
                  </a:lnTo>
                  <a:lnTo>
                    <a:pt x="1071" y="888"/>
                  </a:lnTo>
                  <a:lnTo>
                    <a:pt x="1097" y="705"/>
                  </a:lnTo>
                  <a:lnTo>
                    <a:pt x="1071" y="548"/>
                  </a:lnTo>
                  <a:lnTo>
                    <a:pt x="1045" y="418"/>
                  </a:lnTo>
                  <a:lnTo>
                    <a:pt x="992" y="287"/>
                  </a:lnTo>
                  <a:lnTo>
                    <a:pt x="914" y="183"/>
                  </a:lnTo>
                  <a:lnTo>
                    <a:pt x="836" y="105"/>
                  </a:lnTo>
                  <a:lnTo>
                    <a:pt x="731" y="52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8298;p116">
              <a:extLst>
                <a:ext uri="{FF2B5EF4-FFF2-40B4-BE49-F238E27FC236}">
                  <a16:creationId xmlns:a16="http://schemas.microsoft.com/office/drawing/2014/main" id="{6AB162B7-7771-7E5F-36FD-A6EE7568EDA3}"/>
                </a:ext>
              </a:extLst>
            </p:cNvPr>
            <p:cNvSpPr/>
            <p:nvPr/>
          </p:nvSpPr>
          <p:spPr>
            <a:xfrm>
              <a:off x="5534150" y="2313775"/>
              <a:ext cx="23525" cy="14375"/>
            </a:xfrm>
            <a:custGeom>
              <a:avLst/>
              <a:gdLst/>
              <a:ahLst/>
              <a:cxnLst/>
              <a:rect l="l" t="t" r="r" b="b"/>
              <a:pathLst>
                <a:path w="941" h="575" extrusionOk="0">
                  <a:moveTo>
                    <a:pt x="1" y="0"/>
                  </a:moveTo>
                  <a:lnTo>
                    <a:pt x="79" y="131"/>
                  </a:lnTo>
                  <a:lnTo>
                    <a:pt x="157" y="261"/>
                  </a:lnTo>
                  <a:lnTo>
                    <a:pt x="262" y="392"/>
                  </a:lnTo>
                  <a:lnTo>
                    <a:pt x="418" y="496"/>
                  </a:lnTo>
                  <a:lnTo>
                    <a:pt x="575" y="575"/>
                  </a:lnTo>
                  <a:lnTo>
                    <a:pt x="732" y="575"/>
                  </a:lnTo>
                  <a:lnTo>
                    <a:pt x="836" y="549"/>
                  </a:lnTo>
                  <a:lnTo>
                    <a:pt x="940" y="4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8299;p116">
              <a:extLst>
                <a:ext uri="{FF2B5EF4-FFF2-40B4-BE49-F238E27FC236}">
                  <a16:creationId xmlns:a16="http://schemas.microsoft.com/office/drawing/2014/main" id="{55825EB3-D07E-0FB0-D73F-5D7FF6679F9F}"/>
                </a:ext>
              </a:extLst>
            </p:cNvPr>
            <p:cNvSpPr/>
            <p:nvPr/>
          </p:nvSpPr>
          <p:spPr>
            <a:xfrm>
              <a:off x="5401000" y="2306600"/>
              <a:ext cx="27425" cy="40475"/>
            </a:xfrm>
            <a:custGeom>
              <a:avLst/>
              <a:gdLst/>
              <a:ahLst/>
              <a:cxnLst/>
              <a:rect l="l" t="t" r="r" b="b"/>
              <a:pathLst>
                <a:path w="1097" h="1619" extrusionOk="0">
                  <a:moveTo>
                    <a:pt x="523" y="0"/>
                  </a:moveTo>
                  <a:lnTo>
                    <a:pt x="418" y="26"/>
                  </a:lnTo>
                  <a:lnTo>
                    <a:pt x="314" y="105"/>
                  </a:lnTo>
                  <a:lnTo>
                    <a:pt x="235" y="183"/>
                  </a:lnTo>
                  <a:lnTo>
                    <a:pt x="157" y="313"/>
                  </a:lnTo>
                  <a:lnTo>
                    <a:pt x="79" y="444"/>
                  </a:lnTo>
                  <a:lnTo>
                    <a:pt x="26" y="574"/>
                  </a:lnTo>
                  <a:lnTo>
                    <a:pt x="0" y="731"/>
                  </a:lnTo>
                  <a:lnTo>
                    <a:pt x="0" y="914"/>
                  </a:lnTo>
                  <a:lnTo>
                    <a:pt x="0" y="1071"/>
                  </a:lnTo>
                  <a:lnTo>
                    <a:pt x="26" y="1201"/>
                  </a:lnTo>
                  <a:lnTo>
                    <a:pt x="79" y="1332"/>
                  </a:lnTo>
                  <a:lnTo>
                    <a:pt x="157" y="1436"/>
                  </a:lnTo>
                  <a:lnTo>
                    <a:pt x="235" y="1514"/>
                  </a:lnTo>
                  <a:lnTo>
                    <a:pt x="340" y="1593"/>
                  </a:lnTo>
                  <a:lnTo>
                    <a:pt x="444" y="1619"/>
                  </a:lnTo>
                  <a:lnTo>
                    <a:pt x="549" y="1593"/>
                  </a:lnTo>
                  <a:lnTo>
                    <a:pt x="653" y="1567"/>
                  </a:lnTo>
                  <a:lnTo>
                    <a:pt x="757" y="1514"/>
                  </a:lnTo>
                  <a:lnTo>
                    <a:pt x="862" y="1410"/>
                  </a:lnTo>
                  <a:lnTo>
                    <a:pt x="940" y="1306"/>
                  </a:lnTo>
                  <a:lnTo>
                    <a:pt x="992" y="1175"/>
                  </a:lnTo>
                  <a:lnTo>
                    <a:pt x="1045" y="1018"/>
                  </a:lnTo>
                  <a:lnTo>
                    <a:pt x="1071" y="862"/>
                  </a:lnTo>
                  <a:lnTo>
                    <a:pt x="1097" y="705"/>
                  </a:lnTo>
                  <a:lnTo>
                    <a:pt x="1071" y="548"/>
                  </a:lnTo>
                  <a:lnTo>
                    <a:pt x="1045" y="418"/>
                  </a:lnTo>
                  <a:lnTo>
                    <a:pt x="992" y="287"/>
                  </a:lnTo>
                  <a:lnTo>
                    <a:pt x="914" y="183"/>
                  </a:lnTo>
                  <a:lnTo>
                    <a:pt x="836" y="78"/>
                  </a:lnTo>
                  <a:lnTo>
                    <a:pt x="731" y="26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8300;p116">
              <a:extLst>
                <a:ext uri="{FF2B5EF4-FFF2-40B4-BE49-F238E27FC236}">
                  <a16:creationId xmlns:a16="http://schemas.microsoft.com/office/drawing/2014/main" id="{EB5F96BE-66B9-3222-B04C-187AC063F9F6}"/>
                </a:ext>
              </a:extLst>
            </p:cNvPr>
            <p:cNvSpPr/>
            <p:nvPr/>
          </p:nvSpPr>
          <p:spPr>
            <a:xfrm>
              <a:off x="5396425" y="2296150"/>
              <a:ext cx="23525" cy="14375"/>
            </a:xfrm>
            <a:custGeom>
              <a:avLst/>
              <a:gdLst/>
              <a:ahLst/>
              <a:cxnLst/>
              <a:rect l="l" t="t" r="r" b="b"/>
              <a:pathLst>
                <a:path w="941" h="575" extrusionOk="0">
                  <a:moveTo>
                    <a:pt x="1" y="0"/>
                  </a:moveTo>
                  <a:lnTo>
                    <a:pt x="79" y="131"/>
                  </a:lnTo>
                  <a:lnTo>
                    <a:pt x="157" y="235"/>
                  </a:lnTo>
                  <a:lnTo>
                    <a:pt x="262" y="366"/>
                  </a:lnTo>
                  <a:lnTo>
                    <a:pt x="392" y="496"/>
                  </a:lnTo>
                  <a:lnTo>
                    <a:pt x="549" y="549"/>
                  </a:lnTo>
                  <a:lnTo>
                    <a:pt x="627" y="575"/>
                  </a:lnTo>
                  <a:lnTo>
                    <a:pt x="732" y="575"/>
                  </a:lnTo>
                  <a:lnTo>
                    <a:pt x="836" y="549"/>
                  </a:lnTo>
                  <a:lnTo>
                    <a:pt x="940" y="49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8301;p116">
              <a:extLst>
                <a:ext uri="{FF2B5EF4-FFF2-40B4-BE49-F238E27FC236}">
                  <a16:creationId xmlns:a16="http://schemas.microsoft.com/office/drawing/2014/main" id="{509AC837-F310-6261-9927-09A41FC32BA8}"/>
                </a:ext>
              </a:extLst>
            </p:cNvPr>
            <p:cNvSpPr/>
            <p:nvPr/>
          </p:nvSpPr>
          <p:spPr>
            <a:xfrm>
              <a:off x="5543300" y="2244575"/>
              <a:ext cx="68550" cy="37225"/>
            </a:xfrm>
            <a:custGeom>
              <a:avLst/>
              <a:gdLst/>
              <a:ahLst/>
              <a:cxnLst/>
              <a:rect l="l" t="t" r="r" b="b"/>
              <a:pathLst>
                <a:path w="2742" h="1489" extrusionOk="0">
                  <a:moveTo>
                    <a:pt x="209" y="1"/>
                  </a:moveTo>
                  <a:lnTo>
                    <a:pt x="131" y="27"/>
                  </a:lnTo>
                  <a:lnTo>
                    <a:pt x="52" y="79"/>
                  </a:lnTo>
                  <a:lnTo>
                    <a:pt x="0" y="131"/>
                  </a:lnTo>
                  <a:lnTo>
                    <a:pt x="0" y="236"/>
                  </a:lnTo>
                  <a:lnTo>
                    <a:pt x="0" y="314"/>
                  </a:lnTo>
                  <a:lnTo>
                    <a:pt x="52" y="392"/>
                  </a:lnTo>
                  <a:lnTo>
                    <a:pt x="131" y="445"/>
                  </a:lnTo>
                  <a:lnTo>
                    <a:pt x="235" y="445"/>
                  </a:lnTo>
                  <a:lnTo>
                    <a:pt x="522" y="471"/>
                  </a:lnTo>
                  <a:lnTo>
                    <a:pt x="809" y="523"/>
                  </a:lnTo>
                  <a:lnTo>
                    <a:pt x="1097" y="575"/>
                  </a:lnTo>
                  <a:lnTo>
                    <a:pt x="1358" y="680"/>
                  </a:lnTo>
                  <a:lnTo>
                    <a:pt x="1619" y="836"/>
                  </a:lnTo>
                  <a:lnTo>
                    <a:pt x="1880" y="993"/>
                  </a:lnTo>
                  <a:lnTo>
                    <a:pt x="2089" y="1176"/>
                  </a:lnTo>
                  <a:lnTo>
                    <a:pt x="2298" y="1385"/>
                  </a:lnTo>
                  <a:lnTo>
                    <a:pt x="2376" y="1463"/>
                  </a:lnTo>
                  <a:lnTo>
                    <a:pt x="2480" y="1489"/>
                  </a:lnTo>
                  <a:lnTo>
                    <a:pt x="2585" y="1489"/>
                  </a:lnTo>
                  <a:lnTo>
                    <a:pt x="2637" y="1463"/>
                  </a:lnTo>
                  <a:lnTo>
                    <a:pt x="2663" y="1463"/>
                  </a:lnTo>
                  <a:lnTo>
                    <a:pt x="2715" y="1385"/>
                  </a:lnTo>
                  <a:lnTo>
                    <a:pt x="2741" y="1306"/>
                  </a:lnTo>
                  <a:lnTo>
                    <a:pt x="2741" y="1228"/>
                  </a:lnTo>
                  <a:lnTo>
                    <a:pt x="2715" y="1150"/>
                  </a:lnTo>
                  <a:lnTo>
                    <a:pt x="2480" y="862"/>
                  </a:lnTo>
                  <a:lnTo>
                    <a:pt x="2219" y="653"/>
                  </a:lnTo>
                  <a:lnTo>
                    <a:pt x="1906" y="445"/>
                  </a:lnTo>
                  <a:lnTo>
                    <a:pt x="1619" y="288"/>
                  </a:lnTo>
                  <a:lnTo>
                    <a:pt x="1279" y="157"/>
                  </a:lnTo>
                  <a:lnTo>
                    <a:pt x="940" y="53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8302;p116">
              <a:extLst>
                <a:ext uri="{FF2B5EF4-FFF2-40B4-BE49-F238E27FC236}">
                  <a16:creationId xmlns:a16="http://schemas.microsoft.com/office/drawing/2014/main" id="{E74F15D7-7149-5834-2D12-B3C3AD3C180A}"/>
                </a:ext>
              </a:extLst>
            </p:cNvPr>
            <p:cNvSpPr/>
            <p:nvPr/>
          </p:nvSpPr>
          <p:spPr>
            <a:xfrm>
              <a:off x="5389900" y="2225650"/>
              <a:ext cx="66600" cy="21575"/>
            </a:xfrm>
            <a:custGeom>
              <a:avLst/>
              <a:gdLst/>
              <a:ahLst/>
              <a:cxnLst/>
              <a:rect l="l" t="t" r="r" b="b"/>
              <a:pathLst>
                <a:path w="2664" h="863" extrusionOk="0">
                  <a:moveTo>
                    <a:pt x="1619" y="1"/>
                  </a:moveTo>
                  <a:lnTo>
                    <a:pt x="1306" y="27"/>
                  </a:lnTo>
                  <a:lnTo>
                    <a:pt x="993" y="79"/>
                  </a:lnTo>
                  <a:lnTo>
                    <a:pt x="705" y="157"/>
                  </a:lnTo>
                  <a:lnTo>
                    <a:pt x="418" y="288"/>
                  </a:lnTo>
                  <a:lnTo>
                    <a:pt x="131" y="418"/>
                  </a:lnTo>
                  <a:lnTo>
                    <a:pt x="131" y="444"/>
                  </a:lnTo>
                  <a:lnTo>
                    <a:pt x="53" y="497"/>
                  </a:lnTo>
                  <a:lnTo>
                    <a:pt x="27" y="575"/>
                  </a:lnTo>
                  <a:lnTo>
                    <a:pt x="0" y="653"/>
                  </a:lnTo>
                  <a:lnTo>
                    <a:pt x="27" y="732"/>
                  </a:lnTo>
                  <a:lnTo>
                    <a:pt x="79" y="784"/>
                  </a:lnTo>
                  <a:lnTo>
                    <a:pt x="131" y="836"/>
                  </a:lnTo>
                  <a:lnTo>
                    <a:pt x="183" y="862"/>
                  </a:lnTo>
                  <a:lnTo>
                    <a:pt x="235" y="862"/>
                  </a:lnTo>
                  <a:lnTo>
                    <a:pt x="340" y="836"/>
                  </a:lnTo>
                  <a:lnTo>
                    <a:pt x="575" y="706"/>
                  </a:lnTo>
                  <a:lnTo>
                    <a:pt x="810" y="601"/>
                  </a:lnTo>
                  <a:lnTo>
                    <a:pt x="1071" y="523"/>
                  </a:lnTo>
                  <a:lnTo>
                    <a:pt x="1306" y="497"/>
                  </a:lnTo>
                  <a:lnTo>
                    <a:pt x="1567" y="471"/>
                  </a:lnTo>
                  <a:lnTo>
                    <a:pt x="1828" y="497"/>
                  </a:lnTo>
                  <a:lnTo>
                    <a:pt x="2089" y="523"/>
                  </a:lnTo>
                  <a:lnTo>
                    <a:pt x="2350" y="601"/>
                  </a:lnTo>
                  <a:lnTo>
                    <a:pt x="2429" y="627"/>
                  </a:lnTo>
                  <a:lnTo>
                    <a:pt x="2507" y="601"/>
                  </a:lnTo>
                  <a:lnTo>
                    <a:pt x="2585" y="549"/>
                  </a:lnTo>
                  <a:lnTo>
                    <a:pt x="2637" y="497"/>
                  </a:lnTo>
                  <a:lnTo>
                    <a:pt x="2664" y="392"/>
                  </a:lnTo>
                  <a:lnTo>
                    <a:pt x="2664" y="314"/>
                  </a:lnTo>
                  <a:lnTo>
                    <a:pt x="2611" y="236"/>
                  </a:lnTo>
                  <a:lnTo>
                    <a:pt x="2533" y="183"/>
                  </a:lnTo>
                  <a:lnTo>
                    <a:pt x="2246" y="79"/>
                  </a:lnTo>
                  <a:lnTo>
                    <a:pt x="1933" y="27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8303;p116">
              <a:extLst>
                <a:ext uri="{FF2B5EF4-FFF2-40B4-BE49-F238E27FC236}">
                  <a16:creationId xmlns:a16="http://schemas.microsoft.com/office/drawing/2014/main" id="{2A648DF2-58FD-0B90-3935-A2A1948584C7}"/>
                </a:ext>
              </a:extLst>
            </p:cNvPr>
            <p:cNvSpPr/>
            <p:nvPr/>
          </p:nvSpPr>
          <p:spPr>
            <a:xfrm>
              <a:off x="5369675" y="2099675"/>
              <a:ext cx="401450" cy="447150"/>
            </a:xfrm>
            <a:custGeom>
              <a:avLst/>
              <a:gdLst/>
              <a:ahLst/>
              <a:cxnLst/>
              <a:rect l="l" t="t" r="r" b="b"/>
              <a:pathLst>
                <a:path w="16058" h="17886" extrusionOk="0">
                  <a:moveTo>
                    <a:pt x="8355" y="1"/>
                  </a:moveTo>
                  <a:lnTo>
                    <a:pt x="7546" y="27"/>
                  </a:lnTo>
                  <a:lnTo>
                    <a:pt x="6815" y="105"/>
                  </a:lnTo>
                  <a:lnTo>
                    <a:pt x="6110" y="236"/>
                  </a:lnTo>
                  <a:lnTo>
                    <a:pt x="5483" y="392"/>
                  </a:lnTo>
                  <a:lnTo>
                    <a:pt x="4882" y="627"/>
                  </a:lnTo>
                  <a:lnTo>
                    <a:pt x="4334" y="888"/>
                  </a:lnTo>
                  <a:lnTo>
                    <a:pt x="3812" y="1175"/>
                  </a:lnTo>
                  <a:lnTo>
                    <a:pt x="3342" y="1489"/>
                  </a:lnTo>
                  <a:lnTo>
                    <a:pt x="2924" y="1854"/>
                  </a:lnTo>
                  <a:lnTo>
                    <a:pt x="2533" y="2220"/>
                  </a:lnTo>
                  <a:lnTo>
                    <a:pt x="2193" y="2611"/>
                  </a:lnTo>
                  <a:lnTo>
                    <a:pt x="1854" y="3029"/>
                  </a:lnTo>
                  <a:lnTo>
                    <a:pt x="1593" y="3473"/>
                  </a:lnTo>
                  <a:lnTo>
                    <a:pt x="1332" y="3891"/>
                  </a:lnTo>
                  <a:lnTo>
                    <a:pt x="1097" y="4335"/>
                  </a:lnTo>
                  <a:lnTo>
                    <a:pt x="888" y="4779"/>
                  </a:lnTo>
                  <a:lnTo>
                    <a:pt x="731" y="5222"/>
                  </a:lnTo>
                  <a:lnTo>
                    <a:pt x="574" y="5666"/>
                  </a:lnTo>
                  <a:lnTo>
                    <a:pt x="444" y="6084"/>
                  </a:lnTo>
                  <a:lnTo>
                    <a:pt x="261" y="6893"/>
                  </a:lnTo>
                  <a:lnTo>
                    <a:pt x="131" y="7624"/>
                  </a:lnTo>
                  <a:lnTo>
                    <a:pt x="52" y="8251"/>
                  </a:lnTo>
                  <a:lnTo>
                    <a:pt x="26" y="8721"/>
                  </a:lnTo>
                  <a:lnTo>
                    <a:pt x="0" y="9139"/>
                  </a:lnTo>
                  <a:lnTo>
                    <a:pt x="78" y="8643"/>
                  </a:lnTo>
                  <a:lnTo>
                    <a:pt x="183" y="8173"/>
                  </a:lnTo>
                  <a:lnTo>
                    <a:pt x="287" y="7729"/>
                  </a:lnTo>
                  <a:lnTo>
                    <a:pt x="392" y="7285"/>
                  </a:lnTo>
                  <a:lnTo>
                    <a:pt x="522" y="6893"/>
                  </a:lnTo>
                  <a:lnTo>
                    <a:pt x="653" y="6502"/>
                  </a:lnTo>
                  <a:lnTo>
                    <a:pt x="809" y="6136"/>
                  </a:lnTo>
                  <a:lnTo>
                    <a:pt x="966" y="5797"/>
                  </a:lnTo>
                  <a:lnTo>
                    <a:pt x="1123" y="5483"/>
                  </a:lnTo>
                  <a:lnTo>
                    <a:pt x="1306" y="5170"/>
                  </a:lnTo>
                  <a:lnTo>
                    <a:pt x="1488" y="4883"/>
                  </a:lnTo>
                  <a:lnTo>
                    <a:pt x="1671" y="4622"/>
                  </a:lnTo>
                  <a:lnTo>
                    <a:pt x="1880" y="4361"/>
                  </a:lnTo>
                  <a:lnTo>
                    <a:pt x="2089" y="4126"/>
                  </a:lnTo>
                  <a:lnTo>
                    <a:pt x="2298" y="3917"/>
                  </a:lnTo>
                  <a:lnTo>
                    <a:pt x="2507" y="3708"/>
                  </a:lnTo>
                  <a:lnTo>
                    <a:pt x="2742" y="3525"/>
                  </a:lnTo>
                  <a:lnTo>
                    <a:pt x="2977" y="3369"/>
                  </a:lnTo>
                  <a:lnTo>
                    <a:pt x="3446" y="3081"/>
                  </a:lnTo>
                  <a:lnTo>
                    <a:pt x="3943" y="2846"/>
                  </a:lnTo>
                  <a:lnTo>
                    <a:pt x="4439" y="2664"/>
                  </a:lnTo>
                  <a:lnTo>
                    <a:pt x="4961" y="2507"/>
                  </a:lnTo>
                  <a:lnTo>
                    <a:pt x="5483" y="2429"/>
                  </a:lnTo>
                  <a:lnTo>
                    <a:pt x="6005" y="2376"/>
                  </a:lnTo>
                  <a:lnTo>
                    <a:pt x="6527" y="2350"/>
                  </a:lnTo>
                  <a:lnTo>
                    <a:pt x="7049" y="2350"/>
                  </a:lnTo>
                  <a:lnTo>
                    <a:pt x="7546" y="2403"/>
                  </a:lnTo>
                  <a:lnTo>
                    <a:pt x="8042" y="2481"/>
                  </a:lnTo>
                  <a:lnTo>
                    <a:pt x="8538" y="2559"/>
                  </a:lnTo>
                  <a:lnTo>
                    <a:pt x="9008" y="2664"/>
                  </a:lnTo>
                  <a:lnTo>
                    <a:pt x="9452" y="2768"/>
                  </a:lnTo>
                  <a:lnTo>
                    <a:pt x="10235" y="3003"/>
                  </a:lnTo>
                  <a:lnTo>
                    <a:pt x="10914" y="3264"/>
                  </a:lnTo>
                  <a:lnTo>
                    <a:pt x="11436" y="3473"/>
                  </a:lnTo>
                  <a:lnTo>
                    <a:pt x="11880" y="3682"/>
                  </a:lnTo>
                  <a:lnTo>
                    <a:pt x="11827" y="4021"/>
                  </a:lnTo>
                  <a:lnTo>
                    <a:pt x="11775" y="4335"/>
                  </a:lnTo>
                  <a:lnTo>
                    <a:pt x="11749" y="5013"/>
                  </a:lnTo>
                  <a:lnTo>
                    <a:pt x="11749" y="5692"/>
                  </a:lnTo>
                  <a:lnTo>
                    <a:pt x="11801" y="6397"/>
                  </a:lnTo>
                  <a:lnTo>
                    <a:pt x="11906" y="7076"/>
                  </a:lnTo>
                  <a:lnTo>
                    <a:pt x="12010" y="7729"/>
                  </a:lnTo>
                  <a:lnTo>
                    <a:pt x="12167" y="8382"/>
                  </a:lnTo>
                  <a:lnTo>
                    <a:pt x="12323" y="9008"/>
                  </a:lnTo>
                  <a:lnTo>
                    <a:pt x="12480" y="9583"/>
                  </a:lnTo>
                  <a:lnTo>
                    <a:pt x="12663" y="10105"/>
                  </a:lnTo>
                  <a:lnTo>
                    <a:pt x="12976" y="10992"/>
                  </a:lnTo>
                  <a:lnTo>
                    <a:pt x="13211" y="11567"/>
                  </a:lnTo>
                  <a:lnTo>
                    <a:pt x="13290" y="11776"/>
                  </a:lnTo>
                  <a:lnTo>
                    <a:pt x="13394" y="12063"/>
                  </a:lnTo>
                  <a:lnTo>
                    <a:pt x="13498" y="12324"/>
                  </a:lnTo>
                  <a:lnTo>
                    <a:pt x="13577" y="12611"/>
                  </a:lnTo>
                  <a:lnTo>
                    <a:pt x="13603" y="12898"/>
                  </a:lnTo>
                  <a:lnTo>
                    <a:pt x="13655" y="13159"/>
                  </a:lnTo>
                  <a:lnTo>
                    <a:pt x="13655" y="13447"/>
                  </a:lnTo>
                  <a:lnTo>
                    <a:pt x="13655" y="13969"/>
                  </a:lnTo>
                  <a:lnTo>
                    <a:pt x="13577" y="14517"/>
                  </a:lnTo>
                  <a:lnTo>
                    <a:pt x="13472" y="15013"/>
                  </a:lnTo>
                  <a:lnTo>
                    <a:pt x="13316" y="15509"/>
                  </a:lnTo>
                  <a:lnTo>
                    <a:pt x="13159" y="15953"/>
                  </a:lnTo>
                  <a:lnTo>
                    <a:pt x="12950" y="16371"/>
                  </a:lnTo>
                  <a:lnTo>
                    <a:pt x="12767" y="16762"/>
                  </a:lnTo>
                  <a:lnTo>
                    <a:pt x="12585" y="17076"/>
                  </a:lnTo>
                  <a:lnTo>
                    <a:pt x="12402" y="17363"/>
                  </a:lnTo>
                  <a:lnTo>
                    <a:pt x="12141" y="17755"/>
                  </a:lnTo>
                  <a:lnTo>
                    <a:pt x="12010" y="17885"/>
                  </a:lnTo>
                  <a:lnTo>
                    <a:pt x="12506" y="17520"/>
                  </a:lnTo>
                  <a:lnTo>
                    <a:pt x="12950" y="17102"/>
                  </a:lnTo>
                  <a:lnTo>
                    <a:pt x="13368" y="16632"/>
                  </a:lnTo>
                  <a:lnTo>
                    <a:pt x="13786" y="16136"/>
                  </a:lnTo>
                  <a:lnTo>
                    <a:pt x="14151" y="15561"/>
                  </a:lnTo>
                  <a:lnTo>
                    <a:pt x="14491" y="14961"/>
                  </a:lnTo>
                  <a:lnTo>
                    <a:pt x="14804" y="14334"/>
                  </a:lnTo>
                  <a:lnTo>
                    <a:pt x="15091" y="13682"/>
                  </a:lnTo>
                  <a:lnTo>
                    <a:pt x="15326" y="13003"/>
                  </a:lnTo>
                  <a:lnTo>
                    <a:pt x="15535" y="12298"/>
                  </a:lnTo>
                  <a:lnTo>
                    <a:pt x="15718" y="11567"/>
                  </a:lnTo>
                  <a:lnTo>
                    <a:pt x="15874" y="10836"/>
                  </a:lnTo>
                  <a:lnTo>
                    <a:pt x="15979" y="10079"/>
                  </a:lnTo>
                  <a:lnTo>
                    <a:pt x="16031" y="9348"/>
                  </a:lnTo>
                  <a:lnTo>
                    <a:pt x="16057" y="8590"/>
                  </a:lnTo>
                  <a:lnTo>
                    <a:pt x="16057" y="7859"/>
                  </a:lnTo>
                  <a:lnTo>
                    <a:pt x="16005" y="7128"/>
                  </a:lnTo>
                  <a:lnTo>
                    <a:pt x="15900" y="6397"/>
                  </a:lnTo>
                  <a:lnTo>
                    <a:pt x="15744" y="5692"/>
                  </a:lnTo>
                  <a:lnTo>
                    <a:pt x="15561" y="5013"/>
                  </a:lnTo>
                  <a:lnTo>
                    <a:pt x="15326" y="4361"/>
                  </a:lnTo>
                  <a:lnTo>
                    <a:pt x="15039" y="3734"/>
                  </a:lnTo>
                  <a:lnTo>
                    <a:pt x="14699" y="3134"/>
                  </a:lnTo>
                  <a:lnTo>
                    <a:pt x="14517" y="2846"/>
                  </a:lnTo>
                  <a:lnTo>
                    <a:pt x="14308" y="2585"/>
                  </a:lnTo>
                  <a:lnTo>
                    <a:pt x="14099" y="2324"/>
                  </a:lnTo>
                  <a:lnTo>
                    <a:pt x="13864" y="2063"/>
                  </a:lnTo>
                  <a:lnTo>
                    <a:pt x="13629" y="1828"/>
                  </a:lnTo>
                  <a:lnTo>
                    <a:pt x="13368" y="1619"/>
                  </a:lnTo>
                  <a:lnTo>
                    <a:pt x="13107" y="1384"/>
                  </a:lnTo>
                  <a:lnTo>
                    <a:pt x="12820" y="1202"/>
                  </a:lnTo>
                  <a:lnTo>
                    <a:pt x="12506" y="993"/>
                  </a:lnTo>
                  <a:lnTo>
                    <a:pt x="12219" y="836"/>
                  </a:lnTo>
                  <a:lnTo>
                    <a:pt x="11880" y="679"/>
                  </a:lnTo>
                  <a:lnTo>
                    <a:pt x="11540" y="523"/>
                  </a:lnTo>
                  <a:lnTo>
                    <a:pt x="11201" y="392"/>
                  </a:lnTo>
                  <a:lnTo>
                    <a:pt x="10809" y="288"/>
                  </a:lnTo>
                  <a:lnTo>
                    <a:pt x="10444" y="209"/>
                  </a:lnTo>
                  <a:lnTo>
                    <a:pt x="10026" y="131"/>
                  </a:lnTo>
                  <a:lnTo>
                    <a:pt x="9634" y="53"/>
                  </a:lnTo>
                  <a:lnTo>
                    <a:pt x="9190" y="27"/>
                  </a:lnTo>
                  <a:lnTo>
                    <a:pt x="83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8304;p116">
              <a:extLst>
                <a:ext uri="{FF2B5EF4-FFF2-40B4-BE49-F238E27FC236}">
                  <a16:creationId xmlns:a16="http://schemas.microsoft.com/office/drawing/2014/main" id="{8EA531AE-4929-BE48-684F-762BD38B2DC9}"/>
                </a:ext>
              </a:extLst>
            </p:cNvPr>
            <p:cNvSpPr/>
            <p:nvPr/>
          </p:nvSpPr>
          <p:spPr>
            <a:xfrm>
              <a:off x="5675150" y="2371200"/>
              <a:ext cx="101175" cy="108375"/>
            </a:xfrm>
            <a:custGeom>
              <a:avLst/>
              <a:gdLst/>
              <a:ahLst/>
              <a:cxnLst/>
              <a:rect l="l" t="t" r="r" b="b"/>
              <a:pathLst>
                <a:path w="4047" h="4335" extrusionOk="0">
                  <a:moveTo>
                    <a:pt x="2350" y="1"/>
                  </a:moveTo>
                  <a:lnTo>
                    <a:pt x="2115" y="27"/>
                  </a:lnTo>
                  <a:lnTo>
                    <a:pt x="1880" y="53"/>
                  </a:lnTo>
                  <a:lnTo>
                    <a:pt x="1671" y="131"/>
                  </a:lnTo>
                  <a:lnTo>
                    <a:pt x="1462" y="210"/>
                  </a:lnTo>
                  <a:lnTo>
                    <a:pt x="1253" y="314"/>
                  </a:lnTo>
                  <a:lnTo>
                    <a:pt x="1071" y="419"/>
                  </a:lnTo>
                  <a:lnTo>
                    <a:pt x="888" y="575"/>
                  </a:lnTo>
                  <a:lnTo>
                    <a:pt x="705" y="732"/>
                  </a:lnTo>
                  <a:lnTo>
                    <a:pt x="548" y="889"/>
                  </a:lnTo>
                  <a:lnTo>
                    <a:pt x="418" y="1071"/>
                  </a:lnTo>
                  <a:lnTo>
                    <a:pt x="313" y="1280"/>
                  </a:lnTo>
                  <a:lnTo>
                    <a:pt x="209" y="1489"/>
                  </a:lnTo>
                  <a:lnTo>
                    <a:pt x="131" y="1724"/>
                  </a:lnTo>
                  <a:lnTo>
                    <a:pt x="78" y="1959"/>
                  </a:lnTo>
                  <a:lnTo>
                    <a:pt x="0" y="2586"/>
                  </a:lnTo>
                  <a:lnTo>
                    <a:pt x="0" y="3108"/>
                  </a:lnTo>
                  <a:lnTo>
                    <a:pt x="26" y="3526"/>
                  </a:lnTo>
                  <a:lnTo>
                    <a:pt x="78" y="3865"/>
                  </a:lnTo>
                  <a:lnTo>
                    <a:pt x="131" y="3996"/>
                  </a:lnTo>
                  <a:lnTo>
                    <a:pt x="183" y="4100"/>
                  </a:lnTo>
                  <a:lnTo>
                    <a:pt x="261" y="4178"/>
                  </a:lnTo>
                  <a:lnTo>
                    <a:pt x="339" y="4257"/>
                  </a:lnTo>
                  <a:lnTo>
                    <a:pt x="418" y="4309"/>
                  </a:lnTo>
                  <a:lnTo>
                    <a:pt x="522" y="4335"/>
                  </a:lnTo>
                  <a:lnTo>
                    <a:pt x="731" y="4335"/>
                  </a:lnTo>
                  <a:lnTo>
                    <a:pt x="1097" y="4283"/>
                  </a:lnTo>
                  <a:lnTo>
                    <a:pt x="1462" y="4231"/>
                  </a:lnTo>
                  <a:lnTo>
                    <a:pt x="1802" y="4126"/>
                  </a:lnTo>
                  <a:lnTo>
                    <a:pt x="2115" y="4048"/>
                  </a:lnTo>
                  <a:lnTo>
                    <a:pt x="2376" y="3917"/>
                  </a:lnTo>
                  <a:lnTo>
                    <a:pt x="2637" y="3813"/>
                  </a:lnTo>
                  <a:lnTo>
                    <a:pt x="2872" y="3682"/>
                  </a:lnTo>
                  <a:lnTo>
                    <a:pt x="3081" y="3526"/>
                  </a:lnTo>
                  <a:lnTo>
                    <a:pt x="3264" y="3369"/>
                  </a:lnTo>
                  <a:lnTo>
                    <a:pt x="3420" y="3212"/>
                  </a:lnTo>
                  <a:lnTo>
                    <a:pt x="3577" y="3056"/>
                  </a:lnTo>
                  <a:lnTo>
                    <a:pt x="3708" y="2873"/>
                  </a:lnTo>
                  <a:lnTo>
                    <a:pt x="3812" y="2690"/>
                  </a:lnTo>
                  <a:lnTo>
                    <a:pt x="3890" y="2507"/>
                  </a:lnTo>
                  <a:lnTo>
                    <a:pt x="3942" y="2325"/>
                  </a:lnTo>
                  <a:lnTo>
                    <a:pt x="3995" y="2142"/>
                  </a:lnTo>
                  <a:lnTo>
                    <a:pt x="4021" y="1959"/>
                  </a:lnTo>
                  <a:lnTo>
                    <a:pt x="4047" y="1776"/>
                  </a:lnTo>
                  <a:lnTo>
                    <a:pt x="4047" y="1620"/>
                  </a:lnTo>
                  <a:lnTo>
                    <a:pt x="4021" y="1437"/>
                  </a:lnTo>
                  <a:lnTo>
                    <a:pt x="3942" y="1097"/>
                  </a:lnTo>
                  <a:lnTo>
                    <a:pt x="3812" y="784"/>
                  </a:lnTo>
                  <a:lnTo>
                    <a:pt x="3629" y="523"/>
                  </a:lnTo>
                  <a:lnTo>
                    <a:pt x="3525" y="419"/>
                  </a:lnTo>
                  <a:lnTo>
                    <a:pt x="3394" y="314"/>
                  </a:lnTo>
                  <a:lnTo>
                    <a:pt x="3264" y="210"/>
                  </a:lnTo>
                  <a:lnTo>
                    <a:pt x="3133" y="131"/>
                  </a:lnTo>
                  <a:lnTo>
                    <a:pt x="2976" y="79"/>
                  </a:lnTo>
                  <a:lnTo>
                    <a:pt x="2846" y="27"/>
                  </a:lnTo>
                  <a:lnTo>
                    <a:pt x="2585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8305;p116">
              <a:extLst>
                <a:ext uri="{FF2B5EF4-FFF2-40B4-BE49-F238E27FC236}">
                  <a16:creationId xmlns:a16="http://schemas.microsoft.com/office/drawing/2014/main" id="{9983E72F-895F-C17D-6A12-E1BB6EDB73FB}"/>
                </a:ext>
              </a:extLst>
            </p:cNvPr>
            <p:cNvSpPr/>
            <p:nvPr/>
          </p:nvSpPr>
          <p:spPr>
            <a:xfrm>
              <a:off x="5423850" y="2448225"/>
              <a:ext cx="89450" cy="68575"/>
            </a:xfrm>
            <a:custGeom>
              <a:avLst/>
              <a:gdLst/>
              <a:ahLst/>
              <a:cxnLst/>
              <a:rect l="l" t="t" r="r" b="b"/>
              <a:pathLst>
                <a:path w="3578" h="2743" extrusionOk="0">
                  <a:moveTo>
                    <a:pt x="3499" y="1"/>
                  </a:moveTo>
                  <a:lnTo>
                    <a:pt x="3159" y="183"/>
                  </a:lnTo>
                  <a:lnTo>
                    <a:pt x="2794" y="340"/>
                  </a:lnTo>
                  <a:lnTo>
                    <a:pt x="2428" y="471"/>
                  </a:lnTo>
                  <a:lnTo>
                    <a:pt x="2063" y="601"/>
                  </a:lnTo>
                  <a:lnTo>
                    <a:pt x="1671" y="706"/>
                  </a:lnTo>
                  <a:lnTo>
                    <a:pt x="1279" y="784"/>
                  </a:lnTo>
                  <a:lnTo>
                    <a:pt x="914" y="836"/>
                  </a:lnTo>
                  <a:lnTo>
                    <a:pt x="522" y="888"/>
                  </a:lnTo>
                  <a:lnTo>
                    <a:pt x="0" y="888"/>
                  </a:lnTo>
                  <a:lnTo>
                    <a:pt x="157" y="1332"/>
                  </a:lnTo>
                  <a:lnTo>
                    <a:pt x="313" y="1802"/>
                  </a:lnTo>
                  <a:lnTo>
                    <a:pt x="444" y="2272"/>
                  </a:lnTo>
                  <a:lnTo>
                    <a:pt x="575" y="2742"/>
                  </a:lnTo>
                  <a:lnTo>
                    <a:pt x="914" y="2742"/>
                  </a:lnTo>
                  <a:lnTo>
                    <a:pt x="1462" y="2664"/>
                  </a:lnTo>
                  <a:lnTo>
                    <a:pt x="1932" y="2559"/>
                  </a:lnTo>
                  <a:lnTo>
                    <a:pt x="2324" y="2429"/>
                  </a:lnTo>
                  <a:lnTo>
                    <a:pt x="2637" y="2272"/>
                  </a:lnTo>
                  <a:lnTo>
                    <a:pt x="2924" y="2089"/>
                  </a:lnTo>
                  <a:lnTo>
                    <a:pt x="3133" y="1881"/>
                  </a:lnTo>
                  <a:lnTo>
                    <a:pt x="3290" y="1672"/>
                  </a:lnTo>
                  <a:lnTo>
                    <a:pt x="3420" y="1463"/>
                  </a:lnTo>
                  <a:lnTo>
                    <a:pt x="3499" y="1228"/>
                  </a:lnTo>
                  <a:lnTo>
                    <a:pt x="3551" y="993"/>
                  </a:lnTo>
                  <a:lnTo>
                    <a:pt x="3577" y="758"/>
                  </a:lnTo>
                  <a:lnTo>
                    <a:pt x="3577" y="523"/>
                  </a:lnTo>
                  <a:lnTo>
                    <a:pt x="3551" y="262"/>
                  </a:lnTo>
                  <a:lnTo>
                    <a:pt x="34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8306;p116">
              <a:extLst>
                <a:ext uri="{FF2B5EF4-FFF2-40B4-BE49-F238E27FC236}">
                  <a16:creationId xmlns:a16="http://schemas.microsoft.com/office/drawing/2014/main" id="{EEDA66A7-CB5B-59E2-2993-4CD8CA6B608A}"/>
                </a:ext>
              </a:extLst>
            </p:cNvPr>
            <p:cNvSpPr/>
            <p:nvPr/>
          </p:nvSpPr>
          <p:spPr>
            <a:xfrm>
              <a:off x="5436900" y="2446925"/>
              <a:ext cx="76400" cy="35925"/>
            </a:xfrm>
            <a:custGeom>
              <a:avLst/>
              <a:gdLst/>
              <a:ahLst/>
              <a:cxnLst/>
              <a:rect l="l" t="t" r="r" b="b"/>
              <a:pathLst>
                <a:path w="3056" h="1437" extrusionOk="0">
                  <a:moveTo>
                    <a:pt x="2977" y="1"/>
                  </a:moveTo>
                  <a:lnTo>
                    <a:pt x="2637" y="183"/>
                  </a:lnTo>
                  <a:lnTo>
                    <a:pt x="2272" y="340"/>
                  </a:lnTo>
                  <a:lnTo>
                    <a:pt x="1906" y="470"/>
                  </a:lnTo>
                  <a:lnTo>
                    <a:pt x="1541" y="601"/>
                  </a:lnTo>
                  <a:lnTo>
                    <a:pt x="1149" y="705"/>
                  </a:lnTo>
                  <a:lnTo>
                    <a:pt x="757" y="784"/>
                  </a:lnTo>
                  <a:lnTo>
                    <a:pt x="392" y="836"/>
                  </a:lnTo>
                  <a:lnTo>
                    <a:pt x="0" y="888"/>
                  </a:lnTo>
                  <a:lnTo>
                    <a:pt x="183" y="1436"/>
                  </a:lnTo>
                  <a:lnTo>
                    <a:pt x="705" y="1384"/>
                  </a:lnTo>
                  <a:lnTo>
                    <a:pt x="1175" y="1306"/>
                  </a:lnTo>
                  <a:lnTo>
                    <a:pt x="1619" y="1202"/>
                  </a:lnTo>
                  <a:lnTo>
                    <a:pt x="2011" y="1123"/>
                  </a:lnTo>
                  <a:lnTo>
                    <a:pt x="2350" y="993"/>
                  </a:lnTo>
                  <a:lnTo>
                    <a:pt x="2637" y="862"/>
                  </a:lnTo>
                  <a:lnTo>
                    <a:pt x="2872" y="705"/>
                  </a:lnTo>
                  <a:lnTo>
                    <a:pt x="3055" y="523"/>
                  </a:lnTo>
                  <a:lnTo>
                    <a:pt x="3029" y="262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8307;p116">
              <a:extLst>
                <a:ext uri="{FF2B5EF4-FFF2-40B4-BE49-F238E27FC236}">
                  <a16:creationId xmlns:a16="http://schemas.microsoft.com/office/drawing/2014/main" id="{09FE3E32-798F-EB86-84ED-4B3A5CCA6816}"/>
                </a:ext>
              </a:extLst>
            </p:cNvPr>
            <p:cNvSpPr/>
            <p:nvPr/>
          </p:nvSpPr>
          <p:spPr>
            <a:xfrm>
              <a:off x="5446675" y="2484125"/>
              <a:ext cx="62700" cy="32025"/>
            </a:xfrm>
            <a:custGeom>
              <a:avLst/>
              <a:gdLst/>
              <a:ahLst/>
              <a:cxnLst/>
              <a:rect l="l" t="t" r="r" b="b"/>
              <a:pathLst>
                <a:path w="2508" h="1281" extrusionOk="0">
                  <a:moveTo>
                    <a:pt x="2507" y="1"/>
                  </a:moveTo>
                  <a:lnTo>
                    <a:pt x="2064" y="53"/>
                  </a:lnTo>
                  <a:lnTo>
                    <a:pt x="1646" y="157"/>
                  </a:lnTo>
                  <a:lnTo>
                    <a:pt x="1228" y="288"/>
                  </a:lnTo>
                  <a:lnTo>
                    <a:pt x="810" y="471"/>
                  </a:lnTo>
                  <a:lnTo>
                    <a:pt x="575" y="627"/>
                  </a:lnTo>
                  <a:lnTo>
                    <a:pt x="340" y="810"/>
                  </a:lnTo>
                  <a:lnTo>
                    <a:pt x="158" y="1019"/>
                  </a:lnTo>
                  <a:lnTo>
                    <a:pt x="1" y="1280"/>
                  </a:lnTo>
                  <a:lnTo>
                    <a:pt x="1" y="1280"/>
                  </a:lnTo>
                  <a:lnTo>
                    <a:pt x="549" y="1202"/>
                  </a:lnTo>
                  <a:lnTo>
                    <a:pt x="1019" y="1097"/>
                  </a:lnTo>
                  <a:lnTo>
                    <a:pt x="1411" y="967"/>
                  </a:lnTo>
                  <a:lnTo>
                    <a:pt x="1724" y="784"/>
                  </a:lnTo>
                  <a:lnTo>
                    <a:pt x="2011" y="601"/>
                  </a:lnTo>
                  <a:lnTo>
                    <a:pt x="2220" y="418"/>
                  </a:lnTo>
                  <a:lnTo>
                    <a:pt x="2377" y="21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8308;p116">
              <a:extLst>
                <a:ext uri="{FF2B5EF4-FFF2-40B4-BE49-F238E27FC236}">
                  <a16:creationId xmlns:a16="http://schemas.microsoft.com/office/drawing/2014/main" id="{2F2BD813-2060-6F62-5F01-F3977432857A}"/>
                </a:ext>
              </a:extLst>
            </p:cNvPr>
            <p:cNvSpPr/>
            <p:nvPr/>
          </p:nvSpPr>
          <p:spPr>
            <a:xfrm>
              <a:off x="5791975" y="2138200"/>
              <a:ext cx="236300" cy="276125"/>
            </a:xfrm>
            <a:custGeom>
              <a:avLst/>
              <a:gdLst/>
              <a:ahLst/>
              <a:cxnLst/>
              <a:rect l="l" t="t" r="r" b="b"/>
              <a:pathLst>
                <a:path w="9452" h="11045" extrusionOk="0">
                  <a:moveTo>
                    <a:pt x="4204" y="0"/>
                  </a:moveTo>
                  <a:lnTo>
                    <a:pt x="3812" y="26"/>
                  </a:lnTo>
                  <a:lnTo>
                    <a:pt x="3395" y="78"/>
                  </a:lnTo>
                  <a:lnTo>
                    <a:pt x="2977" y="157"/>
                  </a:lnTo>
                  <a:lnTo>
                    <a:pt x="2559" y="287"/>
                  </a:lnTo>
                  <a:lnTo>
                    <a:pt x="2168" y="444"/>
                  </a:lnTo>
                  <a:lnTo>
                    <a:pt x="1828" y="627"/>
                  </a:lnTo>
                  <a:lnTo>
                    <a:pt x="1489" y="809"/>
                  </a:lnTo>
                  <a:lnTo>
                    <a:pt x="1228" y="1018"/>
                  </a:lnTo>
                  <a:lnTo>
                    <a:pt x="967" y="1227"/>
                  </a:lnTo>
                  <a:lnTo>
                    <a:pt x="758" y="1436"/>
                  </a:lnTo>
                  <a:lnTo>
                    <a:pt x="575" y="1671"/>
                  </a:lnTo>
                  <a:lnTo>
                    <a:pt x="418" y="1880"/>
                  </a:lnTo>
                  <a:lnTo>
                    <a:pt x="288" y="2115"/>
                  </a:lnTo>
                  <a:lnTo>
                    <a:pt x="183" y="2376"/>
                  </a:lnTo>
                  <a:lnTo>
                    <a:pt x="105" y="2611"/>
                  </a:lnTo>
                  <a:lnTo>
                    <a:pt x="53" y="2846"/>
                  </a:lnTo>
                  <a:lnTo>
                    <a:pt x="1" y="3081"/>
                  </a:lnTo>
                  <a:lnTo>
                    <a:pt x="1" y="3316"/>
                  </a:lnTo>
                  <a:lnTo>
                    <a:pt x="1" y="3812"/>
                  </a:lnTo>
                  <a:lnTo>
                    <a:pt x="53" y="4256"/>
                  </a:lnTo>
                  <a:lnTo>
                    <a:pt x="157" y="4673"/>
                  </a:lnTo>
                  <a:lnTo>
                    <a:pt x="288" y="5065"/>
                  </a:lnTo>
                  <a:lnTo>
                    <a:pt x="418" y="5405"/>
                  </a:lnTo>
                  <a:lnTo>
                    <a:pt x="653" y="5901"/>
                  </a:lnTo>
                  <a:lnTo>
                    <a:pt x="758" y="6083"/>
                  </a:lnTo>
                  <a:lnTo>
                    <a:pt x="1750" y="10783"/>
                  </a:lnTo>
                  <a:lnTo>
                    <a:pt x="2220" y="10914"/>
                  </a:lnTo>
                  <a:lnTo>
                    <a:pt x="2716" y="10992"/>
                  </a:lnTo>
                  <a:lnTo>
                    <a:pt x="3212" y="11044"/>
                  </a:lnTo>
                  <a:lnTo>
                    <a:pt x="3708" y="11044"/>
                  </a:lnTo>
                  <a:lnTo>
                    <a:pt x="4204" y="11018"/>
                  </a:lnTo>
                  <a:lnTo>
                    <a:pt x="4674" y="10940"/>
                  </a:lnTo>
                  <a:lnTo>
                    <a:pt x="5144" y="10835"/>
                  </a:lnTo>
                  <a:lnTo>
                    <a:pt x="5614" y="10679"/>
                  </a:lnTo>
                  <a:lnTo>
                    <a:pt x="6058" y="10496"/>
                  </a:lnTo>
                  <a:lnTo>
                    <a:pt x="6476" y="10287"/>
                  </a:lnTo>
                  <a:lnTo>
                    <a:pt x="6893" y="10026"/>
                  </a:lnTo>
                  <a:lnTo>
                    <a:pt x="7285" y="9739"/>
                  </a:lnTo>
                  <a:lnTo>
                    <a:pt x="7650" y="9425"/>
                  </a:lnTo>
                  <a:lnTo>
                    <a:pt x="8016" y="9086"/>
                  </a:lnTo>
                  <a:lnTo>
                    <a:pt x="8329" y="8694"/>
                  </a:lnTo>
                  <a:lnTo>
                    <a:pt x="8616" y="8277"/>
                  </a:lnTo>
                  <a:lnTo>
                    <a:pt x="8851" y="7911"/>
                  </a:lnTo>
                  <a:lnTo>
                    <a:pt x="9034" y="7519"/>
                  </a:lnTo>
                  <a:lnTo>
                    <a:pt x="9191" y="7128"/>
                  </a:lnTo>
                  <a:lnTo>
                    <a:pt x="9295" y="6736"/>
                  </a:lnTo>
                  <a:lnTo>
                    <a:pt x="9374" y="6344"/>
                  </a:lnTo>
                  <a:lnTo>
                    <a:pt x="9426" y="5953"/>
                  </a:lnTo>
                  <a:lnTo>
                    <a:pt x="9452" y="5535"/>
                  </a:lnTo>
                  <a:lnTo>
                    <a:pt x="9426" y="5143"/>
                  </a:lnTo>
                  <a:lnTo>
                    <a:pt x="9374" y="4752"/>
                  </a:lnTo>
                  <a:lnTo>
                    <a:pt x="9295" y="4360"/>
                  </a:lnTo>
                  <a:lnTo>
                    <a:pt x="9165" y="3969"/>
                  </a:lnTo>
                  <a:lnTo>
                    <a:pt x="9034" y="3603"/>
                  </a:lnTo>
                  <a:lnTo>
                    <a:pt x="8878" y="3211"/>
                  </a:lnTo>
                  <a:lnTo>
                    <a:pt x="8695" y="2872"/>
                  </a:lnTo>
                  <a:lnTo>
                    <a:pt x="8486" y="2533"/>
                  </a:lnTo>
                  <a:lnTo>
                    <a:pt x="8251" y="2193"/>
                  </a:lnTo>
                  <a:lnTo>
                    <a:pt x="7990" y="1880"/>
                  </a:lnTo>
                  <a:lnTo>
                    <a:pt x="7729" y="1593"/>
                  </a:lnTo>
                  <a:lnTo>
                    <a:pt x="7442" y="1305"/>
                  </a:lnTo>
                  <a:lnTo>
                    <a:pt x="7128" y="1070"/>
                  </a:lnTo>
                  <a:lnTo>
                    <a:pt x="6815" y="835"/>
                  </a:lnTo>
                  <a:lnTo>
                    <a:pt x="6476" y="627"/>
                  </a:lnTo>
                  <a:lnTo>
                    <a:pt x="6110" y="444"/>
                  </a:lnTo>
                  <a:lnTo>
                    <a:pt x="5744" y="287"/>
                  </a:lnTo>
                  <a:lnTo>
                    <a:pt x="5379" y="183"/>
                  </a:lnTo>
                  <a:lnTo>
                    <a:pt x="4987" y="78"/>
                  </a:lnTo>
                  <a:lnTo>
                    <a:pt x="4596" y="26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6" name="Google Shape;1721;p60">
            <a:extLst>
              <a:ext uri="{FF2B5EF4-FFF2-40B4-BE49-F238E27FC236}">
                <a16:creationId xmlns:a16="http://schemas.microsoft.com/office/drawing/2014/main" id="{F1590508-B7A7-E220-BB22-5A4FD1CB42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91573" y="3962026"/>
            <a:ext cx="4741717" cy="7044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b="1" dirty="0">
                <a:solidFill>
                  <a:schemeClr val="bg1"/>
                </a:solidFill>
              </a:rPr>
              <a:t>Age and Gender Detection using OpenCV</a:t>
            </a:r>
          </a:p>
        </p:txBody>
      </p:sp>
      <p:sp>
        <p:nvSpPr>
          <p:cNvPr id="3027" name="Google Shape;1719;p60">
            <a:extLst>
              <a:ext uri="{FF2B5EF4-FFF2-40B4-BE49-F238E27FC236}">
                <a16:creationId xmlns:a16="http://schemas.microsoft.com/office/drawing/2014/main" id="{213575C6-B0F9-8BD5-7FC8-81DA1E7A3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98" y="1841159"/>
            <a:ext cx="4449000" cy="15314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Ready </a:t>
            </a:r>
            <a:r>
              <a:rPr lang="en">
                <a:solidFill>
                  <a:schemeClr val="bg2"/>
                </a:solidFill>
              </a:rPr>
              <a:t>For Hands-On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3028" name="Picture 3027" descr="C:\Users\Admin\Desktop\logo.png">
            <a:extLst>
              <a:ext uri="{FF2B5EF4-FFF2-40B4-BE49-F238E27FC236}">
                <a16:creationId xmlns:a16="http://schemas.microsoft.com/office/drawing/2014/main" id="{5A1D43F7-5B48-1332-6734-BC067D123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618" y="70068"/>
            <a:ext cx="1754258" cy="442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078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7">
            <a:extLst>
              <a:ext uri="{FF2B5EF4-FFF2-40B4-BE49-F238E27FC236}">
                <a16:creationId xmlns:a16="http://schemas.microsoft.com/office/drawing/2014/main" id="{9685810C-854B-4851-BB9D-1571B971B54F}"/>
              </a:ext>
            </a:extLst>
          </p:cNvPr>
          <p:cNvSpPr txBox="1"/>
          <p:nvPr/>
        </p:nvSpPr>
        <p:spPr>
          <a:xfrm>
            <a:off x="1224982" y="2223467"/>
            <a:ext cx="6096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lang="en-US" sz="3200" b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lang="en-US" sz="3200" b="1" dirty="0" err="1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lang="en-US" sz="3200" b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lang="en-IN" sz="3200" b="1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53A20F-0563-48A2-B5BB-18FDB0D4B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7346588" y="2244491"/>
            <a:ext cx="485932" cy="4902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C8C3336-7B58-4B03-8E26-D909F9E5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44" y="3891521"/>
            <a:ext cx="814243" cy="81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470E815B-C172-454D-9E5C-B2A2BEB49D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3112455" y="3891521"/>
            <a:ext cx="2609588" cy="9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768B7615-AF9D-1556-09C0-58E8DA8A428B}"/>
              </a:ext>
            </a:extLst>
          </p:cNvPr>
          <p:cNvSpPr txBox="1"/>
          <p:nvPr/>
        </p:nvSpPr>
        <p:spPr>
          <a:xfrm>
            <a:off x="581730" y="3099854"/>
            <a:ext cx="7669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Join our </a:t>
            </a:r>
            <a:r>
              <a:rPr lang="en-US" sz="32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Community</a:t>
            </a:r>
            <a:r>
              <a:rPr lang="en-US" sz="32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 to clarify your doubts</a:t>
            </a:r>
            <a:endParaRPr lang="en-IN" sz="3200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23" name="Google Shape;553;p44">
            <a:extLst>
              <a:ext uri="{FF2B5EF4-FFF2-40B4-BE49-F238E27FC236}">
                <a16:creationId xmlns:a16="http://schemas.microsoft.com/office/drawing/2014/main" id="{ED83C8F1-B1D5-871E-AF09-54B6ACA47406}"/>
              </a:ext>
            </a:extLst>
          </p:cNvPr>
          <p:cNvGrpSpPr/>
          <p:nvPr/>
        </p:nvGrpSpPr>
        <p:grpSpPr>
          <a:xfrm>
            <a:off x="7945309" y="3031044"/>
            <a:ext cx="773647" cy="671722"/>
            <a:chOff x="1410350" y="458825"/>
            <a:chExt cx="4602650" cy="4394275"/>
          </a:xfrm>
        </p:grpSpPr>
        <p:sp>
          <p:nvSpPr>
            <p:cNvPr id="24" name="Google Shape;554;p44">
              <a:extLst>
                <a:ext uri="{FF2B5EF4-FFF2-40B4-BE49-F238E27FC236}">
                  <a16:creationId xmlns:a16="http://schemas.microsoft.com/office/drawing/2014/main" id="{B29CC1BA-642F-ADFF-5FEC-0D0A8493C91D}"/>
                </a:ext>
              </a:extLst>
            </p:cNvPr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5;p44">
              <a:extLst>
                <a:ext uri="{FF2B5EF4-FFF2-40B4-BE49-F238E27FC236}">
                  <a16:creationId xmlns:a16="http://schemas.microsoft.com/office/drawing/2014/main" id="{EF7C4FEB-2419-71B8-4473-2CA86B5E5D8D}"/>
                </a:ext>
              </a:extLst>
            </p:cNvPr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6;p44">
              <a:extLst>
                <a:ext uri="{FF2B5EF4-FFF2-40B4-BE49-F238E27FC236}">
                  <a16:creationId xmlns:a16="http://schemas.microsoft.com/office/drawing/2014/main" id="{D496DCB4-190E-E121-FAD1-273F884A674C}"/>
                </a:ext>
              </a:extLst>
            </p:cNvPr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7;p44">
              <a:extLst>
                <a:ext uri="{FF2B5EF4-FFF2-40B4-BE49-F238E27FC236}">
                  <a16:creationId xmlns:a16="http://schemas.microsoft.com/office/drawing/2014/main" id="{570B7916-90D5-6682-50DC-A55F262E4AF9}"/>
                </a:ext>
              </a:extLst>
            </p:cNvPr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8;p44">
              <a:extLst>
                <a:ext uri="{FF2B5EF4-FFF2-40B4-BE49-F238E27FC236}">
                  <a16:creationId xmlns:a16="http://schemas.microsoft.com/office/drawing/2014/main" id="{0734E9B6-0B87-8FE2-534F-98084174B2E1}"/>
                </a:ext>
              </a:extLst>
            </p:cNvPr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9;p44">
              <a:extLst>
                <a:ext uri="{FF2B5EF4-FFF2-40B4-BE49-F238E27FC236}">
                  <a16:creationId xmlns:a16="http://schemas.microsoft.com/office/drawing/2014/main" id="{991A7226-4BAB-669C-22FC-BDCFB28F05C7}"/>
                </a:ext>
              </a:extLst>
            </p:cNvPr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0;p44">
              <a:extLst>
                <a:ext uri="{FF2B5EF4-FFF2-40B4-BE49-F238E27FC236}">
                  <a16:creationId xmlns:a16="http://schemas.microsoft.com/office/drawing/2014/main" id="{BB24B572-FC3E-A61A-04DC-A070BE8F3615}"/>
                </a:ext>
              </a:extLst>
            </p:cNvPr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61;p44">
              <a:extLst>
                <a:ext uri="{FF2B5EF4-FFF2-40B4-BE49-F238E27FC236}">
                  <a16:creationId xmlns:a16="http://schemas.microsoft.com/office/drawing/2014/main" id="{D1C68566-F6FF-B7E4-F633-F929B8CC9F23}"/>
                </a:ext>
              </a:extLst>
            </p:cNvPr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62;p44">
              <a:extLst>
                <a:ext uri="{FF2B5EF4-FFF2-40B4-BE49-F238E27FC236}">
                  <a16:creationId xmlns:a16="http://schemas.microsoft.com/office/drawing/2014/main" id="{FD2B6C67-CFDC-993E-C96D-B95EEECE27FC}"/>
                </a:ext>
              </a:extLst>
            </p:cNvPr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3;p44">
              <a:extLst>
                <a:ext uri="{FF2B5EF4-FFF2-40B4-BE49-F238E27FC236}">
                  <a16:creationId xmlns:a16="http://schemas.microsoft.com/office/drawing/2014/main" id="{BA74BFA1-1905-338A-24DB-F23197E62316}"/>
                </a:ext>
              </a:extLst>
            </p:cNvPr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4;p44">
              <a:extLst>
                <a:ext uri="{FF2B5EF4-FFF2-40B4-BE49-F238E27FC236}">
                  <a16:creationId xmlns:a16="http://schemas.microsoft.com/office/drawing/2014/main" id="{C27F5416-1AD5-0262-3F1A-39FD23048D01}"/>
                </a:ext>
              </a:extLst>
            </p:cNvPr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5;p44">
              <a:extLst>
                <a:ext uri="{FF2B5EF4-FFF2-40B4-BE49-F238E27FC236}">
                  <a16:creationId xmlns:a16="http://schemas.microsoft.com/office/drawing/2014/main" id="{39005164-31B8-001B-B2B1-59E5AF3E83FC}"/>
                </a:ext>
              </a:extLst>
            </p:cNvPr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6;p44">
              <a:extLst>
                <a:ext uri="{FF2B5EF4-FFF2-40B4-BE49-F238E27FC236}">
                  <a16:creationId xmlns:a16="http://schemas.microsoft.com/office/drawing/2014/main" id="{1B3845AF-46BD-F7DE-028F-D4B84CD82683}"/>
                </a:ext>
              </a:extLst>
            </p:cNvPr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7;p44">
              <a:extLst>
                <a:ext uri="{FF2B5EF4-FFF2-40B4-BE49-F238E27FC236}">
                  <a16:creationId xmlns:a16="http://schemas.microsoft.com/office/drawing/2014/main" id="{07BCC63B-459E-3DD0-94B3-CF9A301788F9}"/>
                </a:ext>
              </a:extLst>
            </p:cNvPr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8;p44">
              <a:extLst>
                <a:ext uri="{FF2B5EF4-FFF2-40B4-BE49-F238E27FC236}">
                  <a16:creationId xmlns:a16="http://schemas.microsoft.com/office/drawing/2014/main" id="{DCF9BDEB-99C8-A3AC-229A-3F86333ED81D}"/>
                </a:ext>
              </a:extLst>
            </p:cNvPr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9;p44">
              <a:extLst>
                <a:ext uri="{FF2B5EF4-FFF2-40B4-BE49-F238E27FC236}">
                  <a16:creationId xmlns:a16="http://schemas.microsoft.com/office/drawing/2014/main" id="{A3956739-8D72-FFCD-545C-0926DBDFFBF6}"/>
                </a:ext>
              </a:extLst>
            </p:cNvPr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70;p44">
              <a:extLst>
                <a:ext uri="{FF2B5EF4-FFF2-40B4-BE49-F238E27FC236}">
                  <a16:creationId xmlns:a16="http://schemas.microsoft.com/office/drawing/2014/main" id="{58D75CF0-4927-75C1-5C5E-144A72920885}"/>
                </a:ext>
              </a:extLst>
            </p:cNvPr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71;p44">
              <a:extLst>
                <a:ext uri="{FF2B5EF4-FFF2-40B4-BE49-F238E27FC236}">
                  <a16:creationId xmlns:a16="http://schemas.microsoft.com/office/drawing/2014/main" id="{437034FC-77F9-D16D-72E6-3A572F0E2DDD}"/>
                </a:ext>
              </a:extLst>
            </p:cNvPr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72;p44">
              <a:extLst>
                <a:ext uri="{FF2B5EF4-FFF2-40B4-BE49-F238E27FC236}">
                  <a16:creationId xmlns:a16="http://schemas.microsoft.com/office/drawing/2014/main" id="{01B9044A-76D0-93C3-0DCE-278069DE7CA9}"/>
                </a:ext>
              </a:extLst>
            </p:cNvPr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73;p44">
              <a:extLst>
                <a:ext uri="{FF2B5EF4-FFF2-40B4-BE49-F238E27FC236}">
                  <a16:creationId xmlns:a16="http://schemas.microsoft.com/office/drawing/2014/main" id="{A7388524-5497-E71C-7D2C-E326BB7D00E0}"/>
                </a:ext>
              </a:extLst>
            </p:cNvPr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74;p44">
              <a:extLst>
                <a:ext uri="{FF2B5EF4-FFF2-40B4-BE49-F238E27FC236}">
                  <a16:creationId xmlns:a16="http://schemas.microsoft.com/office/drawing/2014/main" id="{D9CE29A3-C8BD-6AA1-8B62-C3045D15DDF0}"/>
                </a:ext>
              </a:extLst>
            </p:cNvPr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75;p44">
              <a:extLst>
                <a:ext uri="{FF2B5EF4-FFF2-40B4-BE49-F238E27FC236}">
                  <a16:creationId xmlns:a16="http://schemas.microsoft.com/office/drawing/2014/main" id="{F77ADF89-A1B6-52D7-5233-E59B815AAE96}"/>
                </a:ext>
              </a:extLst>
            </p:cNvPr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76;p44">
              <a:extLst>
                <a:ext uri="{FF2B5EF4-FFF2-40B4-BE49-F238E27FC236}">
                  <a16:creationId xmlns:a16="http://schemas.microsoft.com/office/drawing/2014/main" id="{1CE2E1DB-9ED7-33C9-3060-6E6AB835438D}"/>
                </a:ext>
              </a:extLst>
            </p:cNvPr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77;p44">
              <a:extLst>
                <a:ext uri="{FF2B5EF4-FFF2-40B4-BE49-F238E27FC236}">
                  <a16:creationId xmlns:a16="http://schemas.microsoft.com/office/drawing/2014/main" id="{1BD5FBF7-6D85-E7BB-6E81-A0352EE0638C}"/>
                </a:ext>
              </a:extLst>
            </p:cNvPr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78;p44">
              <a:extLst>
                <a:ext uri="{FF2B5EF4-FFF2-40B4-BE49-F238E27FC236}">
                  <a16:creationId xmlns:a16="http://schemas.microsoft.com/office/drawing/2014/main" id="{84E91ECB-6AD7-C5B6-C3F0-04FA77AC88EE}"/>
                </a:ext>
              </a:extLst>
            </p:cNvPr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79;p44">
              <a:extLst>
                <a:ext uri="{FF2B5EF4-FFF2-40B4-BE49-F238E27FC236}">
                  <a16:creationId xmlns:a16="http://schemas.microsoft.com/office/drawing/2014/main" id="{934495AA-C6AA-036B-3082-110612941A6F}"/>
                </a:ext>
              </a:extLst>
            </p:cNvPr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80;p44">
              <a:extLst>
                <a:ext uri="{FF2B5EF4-FFF2-40B4-BE49-F238E27FC236}">
                  <a16:creationId xmlns:a16="http://schemas.microsoft.com/office/drawing/2014/main" id="{3F4B9E09-1022-E745-3F01-FE2C6746CE08}"/>
                </a:ext>
              </a:extLst>
            </p:cNvPr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81;p44">
              <a:extLst>
                <a:ext uri="{FF2B5EF4-FFF2-40B4-BE49-F238E27FC236}">
                  <a16:creationId xmlns:a16="http://schemas.microsoft.com/office/drawing/2014/main" id="{005B53F8-6523-F37A-082D-8A830928A097}"/>
                </a:ext>
              </a:extLst>
            </p:cNvPr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82;p44">
              <a:extLst>
                <a:ext uri="{FF2B5EF4-FFF2-40B4-BE49-F238E27FC236}">
                  <a16:creationId xmlns:a16="http://schemas.microsoft.com/office/drawing/2014/main" id="{20E7A762-6CEB-BDA0-CD68-EB4B0DFA6927}"/>
                </a:ext>
              </a:extLst>
            </p:cNvPr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83;p44">
              <a:extLst>
                <a:ext uri="{FF2B5EF4-FFF2-40B4-BE49-F238E27FC236}">
                  <a16:creationId xmlns:a16="http://schemas.microsoft.com/office/drawing/2014/main" id="{06352D07-EBA6-B1CA-2866-15F4A926105D}"/>
                </a:ext>
              </a:extLst>
            </p:cNvPr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84;p44">
              <a:extLst>
                <a:ext uri="{FF2B5EF4-FFF2-40B4-BE49-F238E27FC236}">
                  <a16:creationId xmlns:a16="http://schemas.microsoft.com/office/drawing/2014/main" id="{854E160D-6765-FB7A-1817-FD3FE71EB796}"/>
                </a:ext>
              </a:extLst>
            </p:cNvPr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85;p44">
              <a:extLst>
                <a:ext uri="{FF2B5EF4-FFF2-40B4-BE49-F238E27FC236}">
                  <a16:creationId xmlns:a16="http://schemas.microsoft.com/office/drawing/2014/main" id="{D7D5901A-FC9C-D648-DC9E-247B3D56786C}"/>
                </a:ext>
              </a:extLst>
            </p:cNvPr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86;p44">
              <a:extLst>
                <a:ext uri="{FF2B5EF4-FFF2-40B4-BE49-F238E27FC236}">
                  <a16:creationId xmlns:a16="http://schemas.microsoft.com/office/drawing/2014/main" id="{8EFD76F5-59F2-C826-07F2-944D2496D3EC}"/>
                </a:ext>
              </a:extLst>
            </p:cNvPr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87;p44">
              <a:extLst>
                <a:ext uri="{FF2B5EF4-FFF2-40B4-BE49-F238E27FC236}">
                  <a16:creationId xmlns:a16="http://schemas.microsoft.com/office/drawing/2014/main" id="{A63C8FB5-8065-3B19-5230-8D83BFF1CE24}"/>
                </a:ext>
              </a:extLst>
            </p:cNvPr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8;p44">
              <a:extLst>
                <a:ext uri="{FF2B5EF4-FFF2-40B4-BE49-F238E27FC236}">
                  <a16:creationId xmlns:a16="http://schemas.microsoft.com/office/drawing/2014/main" id="{DBA6CC40-78E7-9DD4-F128-86D72FB940D5}"/>
                </a:ext>
              </a:extLst>
            </p:cNvPr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89;p44">
              <a:extLst>
                <a:ext uri="{FF2B5EF4-FFF2-40B4-BE49-F238E27FC236}">
                  <a16:creationId xmlns:a16="http://schemas.microsoft.com/office/drawing/2014/main" id="{8535D26A-DC23-6225-9A91-90D5F5B7A644}"/>
                </a:ext>
              </a:extLst>
            </p:cNvPr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0;p44">
              <a:extLst>
                <a:ext uri="{FF2B5EF4-FFF2-40B4-BE49-F238E27FC236}">
                  <a16:creationId xmlns:a16="http://schemas.microsoft.com/office/drawing/2014/main" id="{CF1E2E3A-0DC2-9382-36B9-0A11E6373FD5}"/>
                </a:ext>
              </a:extLst>
            </p:cNvPr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1;p44">
              <a:extLst>
                <a:ext uri="{FF2B5EF4-FFF2-40B4-BE49-F238E27FC236}">
                  <a16:creationId xmlns:a16="http://schemas.microsoft.com/office/drawing/2014/main" id="{C1B2149F-9706-F248-CE96-4827887716A4}"/>
                </a:ext>
              </a:extLst>
            </p:cNvPr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2;p44">
              <a:extLst>
                <a:ext uri="{FF2B5EF4-FFF2-40B4-BE49-F238E27FC236}">
                  <a16:creationId xmlns:a16="http://schemas.microsoft.com/office/drawing/2014/main" id="{739DE874-8E24-3CC8-3555-042F15529874}"/>
                </a:ext>
              </a:extLst>
            </p:cNvPr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93;p44">
              <a:extLst>
                <a:ext uri="{FF2B5EF4-FFF2-40B4-BE49-F238E27FC236}">
                  <a16:creationId xmlns:a16="http://schemas.microsoft.com/office/drawing/2014/main" id="{0D86DD5F-5CEE-F94B-6CB3-9A6EC0C4F513}"/>
                </a:ext>
              </a:extLst>
            </p:cNvPr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594;p44">
              <a:extLst>
                <a:ext uri="{FF2B5EF4-FFF2-40B4-BE49-F238E27FC236}">
                  <a16:creationId xmlns:a16="http://schemas.microsoft.com/office/drawing/2014/main" id="{A6725199-D748-A582-7824-6F9268D9E80B}"/>
                </a:ext>
              </a:extLst>
            </p:cNvPr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595;p44">
              <a:extLst>
                <a:ext uri="{FF2B5EF4-FFF2-40B4-BE49-F238E27FC236}">
                  <a16:creationId xmlns:a16="http://schemas.microsoft.com/office/drawing/2014/main" id="{9A214011-3449-CB83-B935-07DC7848E1D8}"/>
                </a:ext>
              </a:extLst>
            </p:cNvPr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596;p44">
              <a:extLst>
                <a:ext uri="{FF2B5EF4-FFF2-40B4-BE49-F238E27FC236}">
                  <a16:creationId xmlns:a16="http://schemas.microsoft.com/office/drawing/2014/main" id="{1AC94554-0058-A5AF-C5A3-1A83288F0864}"/>
                </a:ext>
              </a:extLst>
            </p:cNvPr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597;p44">
              <a:extLst>
                <a:ext uri="{FF2B5EF4-FFF2-40B4-BE49-F238E27FC236}">
                  <a16:creationId xmlns:a16="http://schemas.microsoft.com/office/drawing/2014/main" id="{F4483EDB-DE3A-2CFD-6FC2-EF005F1C7609}"/>
                </a:ext>
              </a:extLst>
            </p:cNvPr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598;p44">
              <a:extLst>
                <a:ext uri="{FF2B5EF4-FFF2-40B4-BE49-F238E27FC236}">
                  <a16:creationId xmlns:a16="http://schemas.microsoft.com/office/drawing/2014/main" id="{41CC1682-6E4E-986B-E209-ACADEBB9F0A8}"/>
                </a:ext>
              </a:extLst>
            </p:cNvPr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599;p44">
              <a:extLst>
                <a:ext uri="{FF2B5EF4-FFF2-40B4-BE49-F238E27FC236}">
                  <a16:creationId xmlns:a16="http://schemas.microsoft.com/office/drawing/2014/main" id="{AFD1195C-AA5D-0244-B616-6787F5F40EF2}"/>
                </a:ext>
              </a:extLst>
            </p:cNvPr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600;p44">
              <a:extLst>
                <a:ext uri="{FF2B5EF4-FFF2-40B4-BE49-F238E27FC236}">
                  <a16:creationId xmlns:a16="http://schemas.microsoft.com/office/drawing/2014/main" id="{7DAF8A90-B581-A3C6-F48F-DBBD72514D62}"/>
                </a:ext>
              </a:extLst>
            </p:cNvPr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601;p44">
              <a:extLst>
                <a:ext uri="{FF2B5EF4-FFF2-40B4-BE49-F238E27FC236}">
                  <a16:creationId xmlns:a16="http://schemas.microsoft.com/office/drawing/2014/main" id="{FAE6F526-043B-FEFF-7573-C7E70155F00E}"/>
                </a:ext>
              </a:extLst>
            </p:cNvPr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602;p44">
              <a:extLst>
                <a:ext uri="{FF2B5EF4-FFF2-40B4-BE49-F238E27FC236}">
                  <a16:creationId xmlns:a16="http://schemas.microsoft.com/office/drawing/2014/main" id="{3A725ABE-CD50-F0A3-2C9E-83BC2EB150B5}"/>
                </a:ext>
              </a:extLst>
            </p:cNvPr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603;p44">
              <a:extLst>
                <a:ext uri="{FF2B5EF4-FFF2-40B4-BE49-F238E27FC236}">
                  <a16:creationId xmlns:a16="http://schemas.microsoft.com/office/drawing/2014/main" id="{7C9BEAE8-C5C9-F5A7-C9CC-182E29DBA1E8}"/>
                </a:ext>
              </a:extLst>
            </p:cNvPr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604;p44">
              <a:extLst>
                <a:ext uri="{FF2B5EF4-FFF2-40B4-BE49-F238E27FC236}">
                  <a16:creationId xmlns:a16="http://schemas.microsoft.com/office/drawing/2014/main" id="{71B23319-B782-B362-ED8F-4A17A0268041}"/>
                </a:ext>
              </a:extLst>
            </p:cNvPr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605;p44">
              <a:extLst>
                <a:ext uri="{FF2B5EF4-FFF2-40B4-BE49-F238E27FC236}">
                  <a16:creationId xmlns:a16="http://schemas.microsoft.com/office/drawing/2014/main" id="{17875845-5270-0F68-7EB6-34AC6E1A18B0}"/>
                </a:ext>
              </a:extLst>
            </p:cNvPr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606;p44">
              <a:extLst>
                <a:ext uri="{FF2B5EF4-FFF2-40B4-BE49-F238E27FC236}">
                  <a16:creationId xmlns:a16="http://schemas.microsoft.com/office/drawing/2014/main" id="{FBEF5D1F-033C-2A18-3AE4-932FE381B3EA}"/>
                </a:ext>
              </a:extLst>
            </p:cNvPr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607;p44">
              <a:extLst>
                <a:ext uri="{FF2B5EF4-FFF2-40B4-BE49-F238E27FC236}">
                  <a16:creationId xmlns:a16="http://schemas.microsoft.com/office/drawing/2014/main" id="{B973A4B6-5321-32E9-1E03-F49E7A17B2AC}"/>
                </a:ext>
              </a:extLst>
            </p:cNvPr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608;p44">
              <a:extLst>
                <a:ext uri="{FF2B5EF4-FFF2-40B4-BE49-F238E27FC236}">
                  <a16:creationId xmlns:a16="http://schemas.microsoft.com/office/drawing/2014/main" id="{269FCA44-FA05-C125-2495-D57B7BC9BC0D}"/>
                </a:ext>
              </a:extLst>
            </p:cNvPr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609;p44">
              <a:extLst>
                <a:ext uri="{FF2B5EF4-FFF2-40B4-BE49-F238E27FC236}">
                  <a16:creationId xmlns:a16="http://schemas.microsoft.com/office/drawing/2014/main" id="{821760A3-78F0-D93E-45A3-22A31C8D2943}"/>
                </a:ext>
              </a:extLst>
            </p:cNvPr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610;p44">
              <a:extLst>
                <a:ext uri="{FF2B5EF4-FFF2-40B4-BE49-F238E27FC236}">
                  <a16:creationId xmlns:a16="http://schemas.microsoft.com/office/drawing/2014/main" id="{937FE7E3-0A71-5A5D-AD1F-EA3A43F56903}"/>
                </a:ext>
              </a:extLst>
            </p:cNvPr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611;p44">
              <a:extLst>
                <a:ext uri="{FF2B5EF4-FFF2-40B4-BE49-F238E27FC236}">
                  <a16:creationId xmlns:a16="http://schemas.microsoft.com/office/drawing/2014/main" id="{E3F311CD-5EFF-4A44-C4B5-21F16237A678}"/>
                </a:ext>
              </a:extLst>
            </p:cNvPr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612;p44">
              <a:extLst>
                <a:ext uri="{FF2B5EF4-FFF2-40B4-BE49-F238E27FC236}">
                  <a16:creationId xmlns:a16="http://schemas.microsoft.com/office/drawing/2014/main" id="{36473E6A-0CC2-EB5B-97C3-7B88FFE4CAFA}"/>
                </a:ext>
              </a:extLst>
            </p:cNvPr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613;p44">
              <a:extLst>
                <a:ext uri="{FF2B5EF4-FFF2-40B4-BE49-F238E27FC236}">
                  <a16:creationId xmlns:a16="http://schemas.microsoft.com/office/drawing/2014/main" id="{A2E224BC-BA5A-C5B0-5CCC-65BBF094FCF9}"/>
                </a:ext>
              </a:extLst>
            </p:cNvPr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614;p44">
              <a:extLst>
                <a:ext uri="{FF2B5EF4-FFF2-40B4-BE49-F238E27FC236}">
                  <a16:creationId xmlns:a16="http://schemas.microsoft.com/office/drawing/2014/main" id="{8CBC7DB9-E47A-8B38-6074-0F040FBD48F6}"/>
                </a:ext>
              </a:extLst>
            </p:cNvPr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615;p44">
              <a:extLst>
                <a:ext uri="{FF2B5EF4-FFF2-40B4-BE49-F238E27FC236}">
                  <a16:creationId xmlns:a16="http://schemas.microsoft.com/office/drawing/2014/main" id="{A31FB4AE-0293-BDBC-0014-F428B9F98AC8}"/>
                </a:ext>
              </a:extLst>
            </p:cNvPr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616;p44">
              <a:extLst>
                <a:ext uri="{FF2B5EF4-FFF2-40B4-BE49-F238E27FC236}">
                  <a16:creationId xmlns:a16="http://schemas.microsoft.com/office/drawing/2014/main" id="{6F56F885-C2A1-259E-168A-8835372EC390}"/>
                </a:ext>
              </a:extLst>
            </p:cNvPr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617;p44">
              <a:extLst>
                <a:ext uri="{FF2B5EF4-FFF2-40B4-BE49-F238E27FC236}">
                  <a16:creationId xmlns:a16="http://schemas.microsoft.com/office/drawing/2014/main" id="{88C4852E-F69C-91F3-72C0-94400F006BB9}"/>
                </a:ext>
              </a:extLst>
            </p:cNvPr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618;p44">
              <a:extLst>
                <a:ext uri="{FF2B5EF4-FFF2-40B4-BE49-F238E27FC236}">
                  <a16:creationId xmlns:a16="http://schemas.microsoft.com/office/drawing/2014/main" id="{F5776109-8A8E-2172-7C89-9FAC86773770}"/>
                </a:ext>
              </a:extLst>
            </p:cNvPr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619;p44">
              <a:extLst>
                <a:ext uri="{FF2B5EF4-FFF2-40B4-BE49-F238E27FC236}">
                  <a16:creationId xmlns:a16="http://schemas.microsoft.com/office/drawing/2014/main" id="{AA4FDFD0-A868-1624-9BA7-AF8B5F485CF1}"/>
                </a:ext>
              </a:extLst>
            </p:cNvPr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620;p44">
              <a:extLst>
                <a:ext uri="{FF2B5EF4-FFF2-40B4-BE49-F238E27FC236}">
                  <a16:creationId xmlns:a16="http://schemas.microsoft.com/office/drawing/2014/main" id="{71B681C2-A8FB-D933-E0E8-E0687134B00F}"/>
                </a:ext>
              </a:extLst>
            </p:cNvPr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621;p44">
              <a:extLst>
                <a:ext uri="{FF2B5EF4-FFF2-40B4-BE49-F238E27FC236}">
                  <a16:creationId xmlns:a16="http://schemas.microsoft.com/office/drawing/2014/main" id="{B2B33F18-4D9E-8B92-23DE-3C56F84DEE14}"/>
                </a:ext>
              </a:extLst>
            </p:cNvPr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622;p44">
              <a:extLst>
                <a:ext uri="{FF2B5EF4-FFF2-40B4-BE49-F238E27FC236}">
                  <a16:creationId xmlns:a16="http://schemas.microsoft.com/office/drawing/2014/main" id="{E4E4CB78-8846-DBB1-15AA-C07F7C5362F2}"/>
                </a:ext>
              </a:extLst>
            </p:cNvPr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623;p44">
              <a:extLst>
                <a:ext uri="{FF2B5EF4-FFF2-40B4-BE49-F238E27FC236}">
                  <a16:creationId xmlns:a16="http://schemas.microsoft.com/office/drawing/2014/main" id="{40830F73-7857-A3C2-0B53-45230BCB9F81}"/>
                </a:ext>
              </a:extLst>
            </p:cNvPr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624;p44">
              <a:extLst>
                <a:ext uri="{FF2B5EF4-FFF2-40B4-BE49-F238E27FC236}">
                  <a16:creationId xmlns:a16="http://schemas.microsoft.com/office/drawing/2014/main" id="{ED416274-EDCE-A719-6BCE-9414F4D39216}"/>
                </a:ext>
              </a:extLst>
            </p:cNvPr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625;p44">
              <a:extLst>
                <a:ext uri="{FF2B5EF4-FFF2-40B4-BE49-F238E27FC236}">
                  <a16:creationId xmlns:a16="http://schemas.microsoft.com/office/drawing/2014/main" id="{E38DE26F-C060-E765-9198-463D7C1E973A}"/>
                </a:ext>
              </a:extLst>
            </p:cNvPr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626;p44">
              <a:extLst>
                <a:ext uri="{FF2B5EF4-FFF2-40B4-BE49-F238E27FC236}">
                  <a16:creationId xmlns:a16="http://schemas.microsoft.com/office/drawing/2014/main" id="{57BC4F0A-915B-11E0-DAD9-37C457048CB8}"/>
                </a:ext>
              </a:extLst>
            </p:cNvPr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627;p44">
              <a:extLst>
                <a:ext uri="{FF2B5EF4-FFF2-40B4-BE49-F238E27FC236}">
                  <a16:creationId xmlns:a16="http://schemas.microsoft.com/office/drawing/2014/main" id="{BCFD1C61-75C2-9044-C3F2-F15FC3A63985}"/>
                </a:ext>
              </a:extLst>
            </p:cNvPr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628;p44">
              <a:extLst>
                <a:ext uri="{FF2B5EF4-FFF2-40B4-BE49-F238E27FC236}">
                  <a16:creationId xmlns:a16="http://schemas.microsoft.com/office/drawing/2014/main" id="{FF3E27EB-4C8C-E627-9C82-1683CB4E1DC5}"/>
                </a:ext>
              </a:extLst>
            </p:cNvPr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629;p44">
              <a:extLst>
                <a:ext uri="{FF2B5EF4-FFF2-40B4-BE49-F238E27FC236}">
                  <a16:creationId xmlns:a16="http://schemas.microsoft.com/office/drawing/2014/main" id="{8E57B1B3-AF82-66C6-5D2C-E9AAD73E52E4}"/>
                </a:ext>
              </a:extLst>
            </p:cNvPr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630;p44">
              <a:extLst>
                <a:ext uri="{FF2B5EF4-FFF2-40B4-BE49-F238E27FC236}">
                  <a16:creationId xmlns:a16="http://schemas.microsoft.com/office/drawing/2014/main" id="{8F6C001A-BB39-7C74-0A8A-56434570E492}"/>
                </a:ext>
              </a:extLst>
            </p:cNvPr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631;p44">
              <a:extLst>
                <a:ext uri="{FF2B5EF4-FFF2-40B4-BE49-F238E27FC236}">
                  <a16:creationId xmlns:a16="http://schemas.microsoft.com/office/drawing/2014/main" id="{1189BF73-671B-C5C1-14F3-C561EC0509D6}"/>
                </a:ext>
              </a:extLst>
            </p:cNvPr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632;p44">
              <a:extLst>
                <a:ext uri="{FF2B5EF4-FFF2-40B4-BE49-F238E27FC236}">
                  <a16:creationId xmlns:a16="http://schemas.microsoft.com/office/drawing/2014/main" id="{987B116B-E2FD-BB79-B181-34442B07AAC2}"/>
                </a:ext>
              </a:extLst>
            </p:cNvPr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633;p44">
              <a:extLst>
                <a:ext uri="{FF2B5EF4-FFF2-40B4-BE49-F238E27FC236}">
                  <a16:creationId xmlns:a16="http://schemas.microsoft.com/office/drawing/2014/main" id="{FCDAE994-A7DE-AE8B-F471-7C5AC387C81D}"/>
                </a:ext>
              </a:extLst>
            </p:cNvPr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634;p44">
              <a:extLst>
                <a:ext uri="{FF2B5EF4-FFF2-40B4-BE49-F238E27FC236}">
                  <a16:creationId xmlns:a16="http://schemas.microsoft.com/office/drawing/2014/main" id="{258BE123-B04E-BB1E-0608-77BE72CBCD81}"/>
                </a:ext>
              </a:extLst>
            </p:cNvPr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635;p44">
              <a:extLst>
                <a:ext uri="{FF2B5EF4-FFF2-40B4-BE49-F238E27FC236}">
                  <a16:creationId xmlns:a16="http://schemas.microsoft.com/office/drawing/2014/main" id="{22BE1066-D6DA-EE6D-26D5-7E7BD888CC02}"/>
                </a:ext>
              </a:extLst>
            </p:cNvPr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636;p44">
              <a:extLst>
                <a:ext uri="{FF2B5EF4-FFF2-40B4-BE49-F238E27FC236}">
                  <a16:creationId xmlns:a16="http://schemas.microsoft.com/office/drawing/2014/main" id="{A02381D4-A8FA-2049-8467-45720D5EE44A}"/>
                </a:ext>
              </a:extLst>
            </p:cNvPr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637;p44">
              <a:extLst>
                <a:ext uri="{FF2B5EF4-FFF2-40B4-BE49-F238E27FC236}">
                  <a16:creationId xmlns:a16="http://schemas.microsoft.com/office/drawing/2014/main" id="{5A627F14-B9A7-FC7D-129F-CA74E493CC01}"/>
                </a:ext>
              </a:extLst>
            </p:cNvPr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638;p44">
              <a:extLst>
                <a:ext uri="{FF2B5EF4-FFF2-40B4-BE49-F238E27FC236}">
                  <a16:creationId xmlns:a16="http://schemas.microsoft.com/office/drawing/2014/main" id="{4F797F63-41B7-B0BB-CD0F-E9307A76FFBF}"/>
                </a:ext>
              </a:extLst>
            </p:cNvPr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639;p44">
              <a:extLst>
                <a:ext uri="{FF2B5EF4-FFF2-40B4-BE49-F238E27FC236}">
                  <a16:creationId xmlns:a16="http://schemas.microsoft.com/office/drawing/2014/main" id="{FE4098A7-1654-F8C6-B9C9-8568C373A46D}"/>
                </a:ext>
              </a:extLst>
            </p:cNvPr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640;p44">
              <a:extLst>
                <a:ext uri="{FF2B5EF4-FFF2-40B4-BE49-F238E27FC236}">
                  <a16:creationId xmlns:a16="http://schemas.microsoft.com/office/drawing/2014/main" id="{3B83F4F3-B6DD-3CC6-309F-D77393DDE19C}"/>
                </a:ext>
              </a:extLst>
            </p:cNvPr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641;p44">
              <a:extLst>
                <a:ext uri="{FF2B5EF4-FFF2-40B4-BE49-F238E27FC236}">
                  <a16:creationId xmlns:a16="http://schemas.microsoft.com/office/drawing/2014/main" id="{D6BD8A5A-2753-5713-BAC8-10F8A5B996C4}"/>
                </a:ext>
              </a:extLst>
            </p:cNvPr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642;p44">
              <a:extLst>
                <a:ext uri="{FF2B5EF4-FFF2-40B4-BE49-F238E27FC236}">
                  <a16:creationId xmlns:a16="http://schemas.microsoft.com/office/drawing/2014/main" id="{E569441E-750E-3A84-19A3-2502E448C088}"/>
                </a:ext>
              </a:extLst>
            </p:cNvPr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643;p44">
              <a:extLst>
                <a:ext uri="{FF2B5EF4-FFF2-40B4-BE49-F238E27FC236}">
                  <a16:creationId xmlns:a16="http://schemas.microsoft.com/office/drawing/2014/main" id="{EB36C9DD-E118-E7AD-5B73-1E0B1CEA99D1}"/>
                </a:ext>
              </a:extLst>
            </p:cNvPr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644;p44">
              <a:extLst>
                <a:ext uri="{FF2B5EF4-FFF2-40B4-BE49-F238E27FC236}">
                  <a16:creationId xmlns:a16="http://schemas.microsoft.com/office/drawing/2014/main" id="{0DA94974-C074-9038-8DE3-6825BBC24C2B}"/>
                </a:ext>
              </a:extLst>
            </p:cNvPr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645;p44">
              <a:extLst>
                <a:ext uri="{FF2B5EF4-FFF2-40B4-BE49-F238E27FC236}">
                  <a16:creationId xmlns:a16="http://schemas.microsoft.com/office/drawing/2014/main" id="{00E08692-3626-0CA6-C916-11AA0DC9CC5C}"/>
                </a:ext>
              </a:extLst>
            </p:cNvPr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646;p44">
              <a:extLst>
                <a:ext uri="{FF2B5EF4-FFF2-40B4-BE49-F238E27FC236}">
                  <a16:creationId xmlns:a16="http://schemas.microsoft.com/office/drawing/2014/main" id="{B4DFBA33-B0A8-6CD4-C2A4-AFC5BA6A684F}"/>
                </a:ext>
              </a:extLst>
            </p:cNvPr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647;p44">
              <a:extLst>
                <a:ext uri="{FF2B5EF4-FFF2-40B4-BE49-F238E27FC236}">
                  <a16:creationId xmlns:a16="http://schemas.microsoft.com/office/drawing/2014/main" id="{329C1C51-C75F-9C9D-A7DD-2B30231A611C}"/>
                </a:ext>
              </a:extLst>
            </p:cNvPr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648;p44">
              <a:extLst>
                <a:ext uri="{FF2B5EF4-FFF2-40B4-BE49-F238E27FC236}">
                  <a16:creationId xmlns:a16="http://schemas.microsoft.com/office/drawing/2014/main" id="{701CD0F2-F321-E65D-AEEA-A96EA0646A46}"/>
                </a:ext>
              </a:extLst>
            </p:cNvPr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649;p44">
              <a:extLst>
                <a:ext uri="{FF2B5EF4-FFF2-40B4-BE49-F238E27FC236}">
                  <a16:creationId xmlns:a16="http://schemas.microsoft.com/office/drawing/2014/main" id="{310EEB06-1FD6-7436-753B-90AD2ACBF5EA}"/>
                </a:ext>
              </a:extLst>
            </p:cNvPr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650;p44">
              <a:extLst>
                <a:ext uri="{FF2B5EF4-FFF2-40B4-BE49-F238E27FC236}">
                  <a16:creationId xmlns:a16="http://schemas.microsoft.com/office/drawing/2014/main" id="{16A11005-B9F9-9C67-2E2C-B4037C0EF5BD}"/>
                </a:ext>
              </a:extLst>
            </p:cNvPr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651;p44">
              <a:extLst>
                <a:ext uri="{FF2B5EF4-FFF2-40B4-BE49-F238E27FC236}">
                  <a16:creationId xmlns:a16="http://schemas.microsoft.com/office/drawing/2014/main" id="{9DB470E1-FA0C-87D0-ACFA-67C9A9ED165A}"/>
                </a:ext>
              </a:extLst>
            </p:cNvPr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652;p44">
              <a:extLst>
                <a:ext uri="{FF2B5EF4-FFF2-40B4-BE49-F238E27FC236}">
                  <a16:creationId xmlns:a16="http://schemas.microsoft.com/office/drawing/2014/main" id="{9B318832-66B1-7A1E-4793-CDF25817955A}"/>
                </a:ext>
              </a:extLst>
            </p:cNvPr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653;p44">
              <a:extLst>
                <a:ext uri="{FF2B5EF4-FFF2-40B4-BE49-F238E27FC236}">
                  <a16:creationId xmlns:a16="http://schemas.microsoft.com/office/drawing/2014/main" id="{2FC343ED-BDAA-CDD0-B1DE-D67E3D493463}"/>
                </a:ext>
              </a:extLst>
            </p:cNvPr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654;p44">
              <a:extLst>
                <a:ext uri="{FF2B5EF4-FFF2-40B4-BE49-F238E27FC236}">
                  <a16:creationId xmlns:a16="http://schemas.microsoft.com/office/drawing/2014/main" id="{CF036393-8C67-3F8B-0CAE-BED229CFEB9D}"/>
                </a:ext>
              </a:extLst>
            </p:cNvPr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655;p44">
              <a:extLst>
                <a:ext uri="{FF2B5EF4-FFF2-40B4-BE49-F238E27FC236}">
                  <a16:creationId xmlns:a16="http://schemas.microsoft.com/office/drawing/2014/main" id="{2151B26C-3D99-3540-5D3F-CFFB1607C152}"/>
                </a:ext>
              </a:extLst>
            </p:cNvPr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656;p44">
              <a:extLst>
                <a:ext uri="{FF2B5EF4-FFF2-40B4-BE49-F238E27FC236}">
                  <a16:creationId xmlns:a16="http://schemas.microsoft.com/office/drawing/2014/main" id="{A5A02963-82B8-B050-4F5A-77F5B613A598}"/>
                </a:ext>
              </a:extLst>
            </p:cNvPr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657;p44">
              <a:extLst>
                <a:ext uri="{FF2B5EF4-FFF2-40B4-BE49-F238E27FC236}">
                  <a16:creationId xmlns:a16="http://schemas.microsoft.com/office/drawing/2014/main" id="{214F33FE-675F-878E-F15E-FF9F54AEB32A}"/>
                </a:ext>
              </a:extLst>
            </p:cNvPr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658;p44">
              <a:extLst>
                <a:ext uri="{FF2B5EF4-FFF2-40B4-BE49-F238E27FC236}">
                  <a16:creationId xmlns:a16="http://schemas.microsoft.com/office/drawing/2014/main" id="{3EF22AFF-4EEA-1447-8B8C-9464E6310196}"/>
                </a:ext>
              </a:extLst>
            </p:cNvPr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659;p44">
              <a:extLst>
                <a:ext uri="{FF2B5EF4-FFF2-40B4-BE49-F238E27FC236}">
                  <a16:creationId xmlns:a16="http://schemas.microsoft.com/office/drawing/2014/main" id="{E88FF1F0-225C-BEE0-6B76-F614203687A3}"/>
                </a:ext>
              </a:extLst>
            </p:cNvPr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660;p44">
              <a:extLst>
                <a:ext uri="{FF2B5EF4-FFF2-40B4-BE49-F238E27FC236}">
                  <a16:creationId xmlns:a16="http://schemas.microsoft.com/office/drawing/2014/main" id="{2948F95A-DB1B-E5C5-7F91-5A6A2F5C7383}"/>
                </a:ext>
              </a:extLst>
            </p:cNvPr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661;p44">
              <a:extLst>
                <a:ext uri="{FF2B5EF4-FFF2-40B4-BE49-F238E27FC236}">
                  <a16:creationId xmlns:a16="http://schemas.microsoft.com/office/drawing/2014/main" id="{97C78F46-EC4B-AA34-4ED5-CB6548240A6E}"/>
                </a:ext>
              </a:extLst>
            </p:cNvPr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662;p44">
              <a:extLst>
                <a:ext uri="{FF2B5EF4-FFF2-40B4-BE49-F238E27FC236}">
                  <a16:creationId xmlns:a16="http://schemas.microsoft.com/office/drawing/2014/main" id="{9A548EC5-FBE6-AE69-66D8-AAD4CB5A3989}"/>
                </a:ext>
              </a:extLst>
            </p:cNvPr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663;p44">
              <a:extLst>
                <a:ext uri="{FF2B5EF4-FFF2-40B4-BE49-F238E27FC236}">
                  <a16:creationId xmlns:a16="http://schemas.microsoft.com/office/drawing/2014/main" id="{B8C05213-E9AC-E0E7-407F-364A96F9A87F}"/>
                </a:ext>
              </a:extLst>
            </p:cNvPr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664;p44">
              <a:extLst>
                <a:ext uri="{FF2B5EF4-FFF2-40B4-BE49-F238E27FC236}">
                  <a16:creationId xmlns:a16="http://schemas.microsoft.com/office/drawing/2014/main" id="{F4EDC642-D92B-B2AA-DED5-65F683CF6AF1}"/>
                </a:ext>
              </a:extLst>
            </p:cNvPr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665;p44">
              <a:extLst>
                <a:ext uri="{FF2B5EF4-FFF2-40B4-BE49-F238E27FC236}">
                  <a16:creationId xmlns:a16="http://schemas.microsoft.com/office/drawing/2014/main" id="{3664A540-C72B-7D32-283F-53FCFB87120D}"/>
                </a:ext>
              </a:extLst>
            </p:cNvPr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666;p44">
              <a:extLst>
                <a:ext uri="{FF2B5EF4-FFF2-40B4-BE49-F238E27FC236}">
                  <a16:creationId xmlns:a16="http://schemas.microsoft.com/office/drawing/2014/main" id="{FB84D055-A738-2009-D076-0F9CFCA7CF85}"/>
                </a:ext>
              </a:extLst>
            </p:cNvPr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667;p44">
              <a:extLst>
                <a:ext uri="{FF2B5EF4-FFF2-40B4-BE49-F238E27FC236}">
                  <a16:creationId xmlns:a16="http://schemas.microsoft.com/office/drawing/2014/main" id="{A1C4AE90-CFBA-C74D-89F6-B23946D54308}"/>
                </a:ext>
              </a:extLst>
            </p:cNvPr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668;p44">
              <a:extLst>
                <a:ext uri="{FF2B5EF4-FFF2-40B4-BE49-F238E27FC236}">
                  <a16:creationId xmlns:a16="http://schemas.microsoft.com/office/drawing/2014/main" id="{CE15A1A6-72A4-C972-432B-146A7CA18A08}"/>
                </a:ext>
              </a:extLst>
            </p:cNvPr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669;p44">
              <a:extLst>
                <a:ext uri="{FF2B5EF4-FFF2-40B4-BE49-F238E27FC236}">
                  <a16:creationId xmlns:a16="http://schemas.microsoft.com/office/drawing/2014/main" id="{EE355F22-FDF4-05FF-9490-4BFA7EA95EA9}"/>
                </a:ext>
              </a:extLst>
            </p:cNvPr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670;p44">
              <a:extLst>
                <a:ext uri="{FF2B5EF4-FFF2-40B4-BE49-F238E27FC236}">
                  <a16:creationId xmlns:a16="http://schemas.microsoft.com/office/drawing/2014/main" id="{2A9F7CAE-9412-6DDB-5920-97C95C704995}"/>
                </a:ext>
              </a:extLst>
            </p:cNvPr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671;p44">
              <a:extLst>
                <a:ext uri="{FF2B5EF4-FFF2-40B4-BE49-F238E27FC236}">
                  <a16:creationId xmlns:a16="http://schemas.microsoft.com/office/drawing/2014/main" id="{18CB903A-1352-4B4A-EDDA-4844138CD972}"/>
                </a:ext>
              </a:extLst>
            </p:cNvPr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672;p44">
              <a:extLst>
                <a:ext uri="{FF2B5EF4-FFF2-40B4-BE49-F238E27FC236}">
                  <a16:creationId xmlns:a16="http://schemas.microsoft.com/office/drawing/2014/main" id="{1245A7A9-2A69-C377-BCF8-281A76F77385}"/>
                </a:ext>
              </a:extLst>
            </p:cNvPr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673;p44">
              <a:extLst>
                <a:ext uri="{FF2B5EF4-FFF2-40B4-BE49-F238E27FC236}">
                  <a16:creationId xmlns:a16="http://schemas.microsoft.com/office/drawing/2014/main" id="{9334D0B1-F837-CABD-4CCA-7C57763FBFCC}"/>
                </a:ext>
              </a:extLst>
            </p:cNvPr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674;p44">
              <a:extLst>
                <a:ext uri="{FF2B5EF4-FFF2-40B4-BE49-F238E27FC236}">
                  <a16:creationId xmlns:a16="http://schemas.microsoft.com/office/drawing/2014/main" id="{B661F6FF-2A66-477A-CC28-A6E0D92F7750}"/>
                </a:ext>
              </a:extLst>
            </p:cNvPr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675;p44">
              <a:extLst>
                <a:ext uri="{FF2B5EF4-FFF2-40B4-BE49-F238E27FC236}">
                  <a16:creationId xmlns:a16="http://schemas.microsoft.com/office/drawing/2014/main" id="{8E8C6EB0-0E26-4609-E4D4-33A963CD1678}"/>
                </a:ext>
              </a:extLst>
            </p:cNvPr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676;p44">
              <a:extLst>
                <a:ext uri="{FF2B5EF4-FFF2-40B4-BE49-F238E27FC236}">
                  <a16:creationId xmlns:a16="http://schemas.microsoft.com/office/drawing/2014/main" id="{CC6BF500-14C6-2544-4595-898F6AD6EF9A}"/>
                </a:ext>
              </a:extLst>
            </p:cNvPr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677;p44">
              <a:extLst>
                <a:ext uri="{FF2B5EF4-FFF2-40B4-BE49-F238E27FC236}">
                  <a16:creationId xmlns:a16="http://schemas.microsoft.com/office/drawing/2014/main" id="{3C21C3D6-0296-7D81-6F52-AD1792D0A8B2}"/>
                </a:ext>
              </a:extLst>
            </p:cNvPr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678;p44">
              <a:extLst>
                <a:ext uri="{FF2B5EF4-FFF2-40B4-BE49-F238E27FC236}">
                  <a16:creationId xmlns:a16="http://schemas.microsoft.com/office/drawing/2014/main" id="{63F8B24B-E6A4-7A6A-C938-F1347867ED2C}"/>
                </a:ext>
              </a:extLst>
            </p:cNvPr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679;p44">
              <a:extLst>
                <a:ext uri="{FF2B5EF4-FFF2-40B4-BE49-F238E27FC236}">
                  <a16:creationId xmlns:a16="http://schemas.microsoft.com/office/drawing/2014/main" id="{987B8C56-653F-AA78-46D4-280F2BE41B89}"/>
                </a:ext>
              </a:extLst>
            </p:cNvPr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680;p44">
              <a:extLst>
                <a:ext uri="{FF2B5EF4-FFF2-40B4-BE49-F238E27FC236}">
                  <a16:creationId xmlns:a16="http://schemas.microsoft.com/office/drawing/2014/main" id="{05A77C45-A360-2074-40AB-90E1F3BEADD8}"/>
                </a:ext>
              </a:extLst>
            </p:cNvPr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681;p44">
              <a:extLst>
                <a:ext uri="{FF2B5EF4-FFF2-40B4-BE49-F238E27FC236}">
                  <a16:creationId xmlns:a16="http://schemas.microsoft.com/office/drawing/2014/main" id="{0E6C20F5-CC48-E8E0-0EC9-C8B279DBF2F5}"/>
                </a:ext>
              </a:extLst>
            </p:cNvPr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682;p44">
              <a:extLst>
                <a:ext uri="{FF2B5EF4-FFF2-40B4-BE49-F238E27FC236}">
                  <a16:creationId xmlns:a16="http://schemas.microsoft.com/office/drawing/2014/main" id="{63A05ADA-0E41-A431-E90F-71303E66C802}"/>
                </a:ext>
              </a:extLst>
            </p:cNvPr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683;p44">
              <a:extLst>
                <a:ext uri="{FF2B5EF4-FFF2-40B4-BE49-F238E27FC236}">
                  <a16:creationId xmlns:a16="http://schemas.microsoft.com/office/drawing/2014/main" id="{7ACCF329-ABD0-E837-B057-BC418577E80F}"/>
                </a:ext>
              </a:extLst>
            </p:cNvPr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684;p44">
              <a:extLst>
                <a:ext uri="{FF2B5EF4-FFF2-40B4-BE49-F238E27FC236}">
                  <a16:creationId xmlns:a16="http://schemas.microsoft.com/office/drawing/2014/main" id="{DD989357-42F8-0385-9FF3-955EB7432D6E}"/>
                </a:ext>
              </a:extLst>
            </p:cNvPr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685;p44">
              <a:extLst>
                <a:ext uri="{FF2B5EF4-FFF2-40B4-BE49-F238E27FC236}">
                  <a16:creationId xmlns:a16="http://schemas.microsoft.com/office/drawing/2014/main" id="{D8830F6E-6F4E-AA30-2EA0-C31708A095B1}"/>
                </a:ext>
              </a:extLst>
            </p:cNvPr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686;p44">
              <a:extLst>
                <a:ext uri="{FF2B5EF4-FFF2-40B4-BE49-F238E27FC236}">
                  <a16:creationId xmlns:a16="http://schemas.microsoft.com/office/drawing/2014/main" id="{288EB497-EABB-C815-7CE9-10B356A4CEA1}"/>
                </a:ext>
              </a:extLst>
            </p:cNvPr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687;p44">
              <a:extLst>
                <a:ext uri="{FF2B5EF4-FFF2-40B4-BE49-F238E27FC236}">
                  <a16:creationId xmlns:a16="http://schemas.microsoft.com/office/drawing/2014/main" id="{D671A72C-1494-57A8-0B62-008415A09F56}"/>
                </a:ext>
              </a:extLst>
            </p:cNvPr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688;p44">
              <a:extLst>
                <a:ext uri="{FF2B5EF4-FFF2-40B4-BE49-F238E27FC236}">
                  <a16:creationId xmlns:a16="http://schemas.microsoft.com/office/drawing/2014/main" id="{9E440A67-F6A6-5123-9D12-14D7360677CC}"/>
                </a:ext>
              </a:extLst>
            </p:cNvPr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689;p44">
              <a:extLst>
                <a:ext uri="{FF2B5EF4-FFF2-40B4-BE49-F238E27FC236}">
                  <a16:creationId xmlns:a16="http://schemas.microsoft.com/office/drawing/2014/main" id="{9CCD068F-846B-20BA-F6A6-D506F93C1545}"/>
                </a:ext>
              </a:extLst>
            </p:cNvPr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690;p44">
              <a:extLst>
                <a:ext uri="{FF2B5EF4-FFF2-40B4-BE49-F238E27FC236}">
                  <a16:creationId xmlns:a16="http://schemas.microsoft.com/office/drawing/2014/main" id="{083CAD17-456B-DA47-68E8-EDD1E5FAB0ED}"/>
                </a:ext>
              </a:extLst>
            </p:cNvPr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691;p44">
              <a:extLst>
                <a:ext uri="{FF2B5EF4-FFF2-40B4-BE49-F238E27FC236}">
                  <a16:creationId xmlns:a16="http://schemas.microsoft.com/office/drawing/2014/main" id="{DEEF13C2-7A8F-CD81-BDC9-693A6981D718}"/>
                </a:ext>
              </a:extLst>
            </p:cNvPr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692;p44">
              <a:extLst>
                <a:ext uri="{FF2B5EF4-FFF2-40B4-BE49-F238E27FC236}">
                  <a16:creationId xmlns:a16="http://schemas.microsoft.com/office/drawing/2014/main" id="{70AABD9B-C940-8F98-F2EA-76B434908D56}"/>
                </a:ext>
              </a:extLst>
            </p:cNvPr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693;p44">
              <a:extLst>
                <a:ext uri="{FF2B5EF4-FFF2-40B4-BE49-F238E27FC236}">
                  <a16:creationId xmlns:a16="http://schemas.microsoft.com/office/drawing/2014/main" id="{98080772-38F1-5BB8-A9FD-578251C639A5}"/>
                </a:ext>
              </a:extLst>
            </p:cNvPr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694;p44">
              <a:extLst>
                <a:ext uri="{FF2B5EF4-FFF2-40B4-BE49-F238E27FC236}">
                  <a16:creationId xmlns:a16="http://schemas.microsoft.com/office/drawing/2014/main" id="{10B0BBF5-2B92-16CF-953E-BD9BE16B91DA}"/>
                </a:ext>
              </a:extLst>
            </p:cNvPr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695;p44">
              <a:extLst>
                <a:ext uri="{FF2B5EF4-FFF2-40B4-BE49-F238E27FC236}">
                  <a16:creationId xmlns:a16="http://schemas.microsoft.com/office/drawing/2014/main" id="{F6C15BEA-1DBF-AEA8-A4D6-8B37B38BBDF2}"/>
                </a:ext>
              </a:extLst>
            </p:cNvPr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696;p44">
              <a:extLst>
                <a:ext uri="{FF2B5EF4-FFF2-40B4-BE49-F238E27FC236}">
                  <a16:creationId xmlns:a16="http://schemas.microsoft.com/office/drawing/2014/main" id="{60F8CBE4-2AD5-FE02-BCD6-48A30ED150DB}"/>
                </a:ext>
              </a:extLst>
            </p:cNvPr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697;p44">
              <a:extLst>
                <a:ext uri="{FF2B5EF4-FFF2-40B4-BE49-F238E27FC236}">
                  <a16:creationId xmlns:a16="http://schemas.microsoft.com/office/drawing/2014/main" id="{042C5C37-CF20-3A92-DC0A-27DE8115B032}"/>
                </a:ext>
              </a:extLst>
            </p:cNvPr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698;p44">
              <a:extLst>
                <a:ext uri="{FF2B5EF4-FFF2-40B4-BE49-F238E27FC236}">
                  <a16:creationId xmlns:a16="http://schemas.microsoft.com/office/drawing/2014/main" id="{E4ABB058-3358-A641-9D0B-C58F5DC5E4EF}"/>
                </a:ext>
              </a:extLst>
            </p:cNvPr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699;p44">
              <a:extLst>
                <a:ext uri="{FF2B5EF4-FFF2-40B4-BE49-F238E27FC236}">
                  <a16:creationId xmlns:a16="http://schemas.microsoft.com/office/drawing/2014/main" id="{A956BA87-2343-2089-B898-4A42385EA572}"/>
                </a:ext>
              </a:extLst>
            </p:cNvPr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700;p44">
              <a:extLst>
                <a:ext uri="{FF2B5EF4-FFF2-40B4-BE49-F238E27FC236}">
                  <a16:creationId xmlns:a16="http://schemas.microsoft.com/office/drawing/2014/main" id="{52044554-700F-6200-4D18-7FE3708F79D5}"/>
                </a:ext>
              </a:extLst>
            </p:cNvPr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701;p44">
              <a:extLst>
                <a:ext uri="{FF2B5EF4-FFF2-40B4-BE49-F238E27FC236}">
                  <a16:creationId xmlns:a16="http://schemas.microsoft.com/office/drawing/2014/main" id="{7F68D68A-630A-4288-1B30-A12EB062A61F}"/>
                </a:ext>
              </a:extLst>
            </p:cNvPr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702;p44">
              <a:extLst>
                <a:ext uri="{FF2B5EF4-FFF2-40B4-BE49-F238E27FC236}">
                  <a16:creationId xmlns:a16="http://schemas.microsoft.com/office/drawing/2014/main" id="{B2BBBDE3-DD65-5E5A-CE6F-29E1B80BAE60}"/>
                </a:ext>
              </a:extLst>
            </p:cNvPr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703;p44">
              <a:extLst>
                <a:ext uri="{FF2B5EF4-FFF2-40B4-BE49-F238E27FC236}">
                  <a16:creationId xmlns:a16="http://schemas.microsoft.com/office/drawing/2014/main" id="{F0649582-45D2-0650-CDAD-3A02ED2D2139}"/>
                </a:ext>
              </a:extLst>
            </p:cNvPr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704;p44">
              <a:extLst>
                <a:ext uri="{FF2B5EF4-FFF2-40B4-BE49-F238E27FC236}">
                  <a16:creationId xmlns:a16="http://schemas.microsoft.com/office/drawing/2014/main" id="{9AC5C49C-65C3-2132-4A4B-DB6C470657C8}"/>
                </a:ext>
              </a:extLst>
            </p:cNvPr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705;p44">
              <a:extLst>
                <a:ext uri="{FF2B5EF4-FFF2-40B4-BE49-F238E27FC236}">
                  <a16:creationId xmlns:a16="http://schemas.microsoft.com/office/drawing/2014/main" id="{BFFB1710-0E41-E256-299B-D7640F908927}"/>
                </a:ext>
              </a:extLst>
            </p:cNvPr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706;p44">
              <a:extLst>
                <a:ext uri="{FF2B5EF4-FFF2-40B4-BE49-F238E27FC236}">
                  <a16:creationId xmlns:a16="http://schemas.microsoft.com/office/drawing/2014/main" id="{2C21E9CD-298F-A3AB-68DD-67B0A37A1EEF}"/>
                </a:ext>
              </a:extLst>
            </p:cNvPr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707;p44">
              <a:extLst>
                <a:ext uri="{FF2B5EF4-FFF2-40B4-BE49-F238E27FC236}">
                  <a16:creationId xmlns:a16="http://schemas.microsoft.com/office/drawing/2014/main" id="{3730A6BE-6496-833D-1849-B3F232EEA5E0}"/>
                </a:ext>
              </a:extLst>
            </p:cNvPr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708;p44">
              <a:extLst>
                <a:ext uri="{FF2B5EF4-FFF2-40B4-BE49-F238E27FC236}">
                  <a16:creationId xmlns:a16="http://schemas.microsoft.com/office/drawing/2014/main" id="{4D3AFE89-E983-D244-9B9A-9971A88C4F6A}"/>
                </a:ext>
              </a:extLst>
            </p:cNvPr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709;p44">
              <a:extLst>
                <a:ext uri="{FF2B5EF4-FFF2-40B4-BE49-F238E27FC236}">
                  <a16:creationId xmlns:a16="http://schemas.microsoft.com/office/drawing/2014/main" id="{C32BCECD-0889-E1BF-01A0-26449F0297B1}"/>
                </a:ext>
              </a:extLst>
            </p:cNvPr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710;p44">
              <a:extLst>
                <a:ext uri="{FF2B5EF4-FFF2-40B4-BE49-F238E27FC236}">
                  <a16:creationId xmlns:a16="http://schemas.microsoft.com/office/drawing/2014/main" id="{4215DDA1-59DD-5851-EC5E-E06662409737}"/>
                </a:ext>
              </a:extLst>
            </p:cNvPr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711;p44">
              <a:extLst>
                <a:ext uri="{FF2B5EF4-FFF2-40B4-BE49-F238E27FC236}">
                  <a16:creationId xmlns:a16="http://schemas.microsoft.com/office/drawing/2014/main" id="{6232E46A-20D7-CFFE-19D6-6B52A2553719}"/>
                </a:ext>
              </a:extLst>
            </p:cNvPr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712;p44">
              <a:extLst>
                <a:ext uri="{FF2B5EF4-FFF2-40B4-BE49-F238E27FC236}">
                  <a16:creationId xmlns:a16="http://schemas.microsoft.com/office/drawing/2014/main" id="{29AB2CE8-7228-498E-7371-A60FD4370C70}"/>
                </a:ext>
              </a:extLst>
            </p:cNvPr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713;p44">
              <a:extLst>
                <a:ext uri="{FF2B5EF4-FFF2-40B4-BE49-F238E27FC236}">
                  <a16:creationId xmlns:a16="http://schemas.microsoft.com/office/drawing/2014/main" id="{BAFD594A-C976-263A-995A-095B75903BC0}"/>
                </a:ext>
              </a:extLst>
            </p:cNvPr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714;p44">
              <a:extLst>
                <a:ext uri="{FF2B5EF4-FFF2-40B4-BE49-F238E27FC236}">
                  <a16:creationId xmlns:a16="http://schemas.microsoft.com/office/drawing/2014/main" id="{7B1A59FA-2A6B-6D95-15D7-EF6C2EDFBE8B}"/>
                </a:ext>
              </a:extLst>
            </p:cNvPr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715;p44">
              <a:extLst>
                <a:ext uri="{FF2B5EF4-FFF2-40B4-BE49-F238E27FC236}">
                  <a16:creationId xmlns:a16="http://schemas.microsoft.com/office/drawing/2014/main" id="{5AEE45BB-0CA2-F730-9268-7264319E7E37}"/>
                </a:ext>
              </a:extLst>
            </p:cNvPr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716;p44">
              <a:extLst>
                <a:ext uri="{FF2B5EF4-FFF2-40B4-BE49-F238E27FC236}">
                  <a16:creationId xmlns:a16="http://schemas.microsoft.com/office/drawing/2014/main" id="{CCABB18B-F652-8A36-DFA0-3F67917DD587}"/>
                </a:ext>
              </a:extLst>
            </p:cNvPr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717;p44">
              <a:extLst>
                <a:ext uri="{FF2B5EF4-FFF2-40B4-BE49-F238E27FC236}">
                  <a16:creationId xmlns:a16="http://schemas.microsoft.com/office/drawing/2014/main" id="{654DD23C-734C-E8DC-365B-01E456041C97}"/>
                </a:ext>
              </a:extLst>
            </p:cNvPr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718;p44">
              <a:extLst>
                <a:ext uri="{FF2B5EF4-FFF2-40B4-BE49-F238E27FC236}">
                  <a16:creationId xmlns:a16="http://schemas.microsoft.com/office/drawing/2014/main" id="{E0F45BEF-BC80-CF16-4F8A-B44ABDC3EE23}"/>
                </a:ext>
              </a:extLst>
            </p:cNvPr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719;p44">
              <a:extLst>
                <a:ext uri="{FF2B5EF4-FFF2-40B4-BE49-F238E27FC236}">
                  <a16:creationId xmlns:a16="http://schemas.microsoft.com/office/drawing/2014/main" id="{57E09295-CE12-6501-6E93-EEB110C28695}"/>
                </a:ext>
              </a:extLst>
            </p:cNvPr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720;p44">
              <a:extLst>
                <a:ext uri="{FF2B5EF4-FFF2-40B4-BE49-F238E27FC236}">
                  <a16:creationId xmlns:a16="http://schemas.microsoft.com/office/drawing/2014/main" id="{0B342D61-D9FB-28E3-4446-29863A8AC687}"/>
                </a:ext>
              </a:extLst>
            </p:cNvPr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721;p44">
              <a:extLst>
                <a:ext uri="{FF2B5EF4-FFF2-40B4-BE49-F238E27FC236}">
                  <a16:creationId xmlns:a16="http://schemas.microsoft.com/office/drawing/2014/main" id="{6CAA1F7A-E2C8-655C-AA45-E9DD361F0159}"/>
                </a:ext>
              </a:extLst>
            </p:cNvPr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722;p44">
              <a:extLst>
                <a:ext uri="{FF2B5EF4-FFF2-40B4-BE49-F238E27FC236}">
                  <a16:creationId xmlns:a16="http://schemas.microsoft.com/office/drawing/2014/main" id="{805DA880-F8C2-97AA-A190-AC22C5C5AB53}"/>
                </a:ext>
              </a:extLst>
            </p:cNvPr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723;p44">
              <a:extLst>
                <a:ext uri="{FF2B5EF4-FFF2-40B4-BE49-F238E27FC236}">
                  <a16:creationId xmlns:a16="http://schemas.microsoft.com/office/drawing/2014/main" id="{6DCF693A-1813-BEA7-6139-5AB425707046}"/>
                </a:ext>
              </a:extLst>
            </p:cNvPr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724;p44">
              <a:extLst>
                <a:ext uri="{FF2B5EF4-FFF2-40B4-BE49-F238E27FC236}">
                  <a16:creationId xmlns:a16="http://schemas.microsoft.com/office/drawing/2014/main" id="{B65133FC-4369-8877-4327-74D92FC43428}"/>
                </a:ext>
              </a:extLst>
            </p:cNvPr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725;p44">
              <a:extLst>
                <a:ext uri="{FF2B5EF4-FFF2-40B4-BE49-F238E27FC236}">
                  <a16:creationId xmlns:a16="http://schemas.microsoft.com/office/drawing/2014/main" id="{0CDB4696-708D-F75A-98FC-6A8E8C45BC97}"/>
                </a:ext>
              </a:extLst>
            </p:cNvPr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726;p44">
              <a:extLst>
                <a:ext uri="{FF2B5EF4-FFF2-40B4-BE49-F238E27FC236}">
                  <a16:creationId xmlns:a16="http://schemas.microsoft.com/office/drawing/2014/main" id="{82382DFD-5430-1E8D-D0F6-74FC2372EBD8}"/>
                </a:ext>
              </a:extLst>
            </p:cNvPr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727;p44">
              <a:extLst>
                <a:ext uri="{FF2B5EF4-FFF2-40B4-BE49-F238E27FC236}">
                  <a16:creationId xmlns:a16="http://schemas.microsoft.com/office/drawing/2014/main" id="{243CBA64-DE4C-EA28-CA12-4DC4C4A4311A}"/>
                </a:ext>
              </a:extLst>
            </p:cNvPr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728;p44">
              <a:extLst>
                <a:ext uri="{FF2B5EF4-FFF2-40B4-BE49-F238E27FC236}">
                  <a16:creationId xmlns:a16="http://schemas.microsoft.com/office/drawing/2014/main" id="{51A659BA-40BF-7DF5-60C6-C7DF927488F8}"/>
                </a:ext>
              </a:extLst>
            </p:cNvPr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729;p44">
              <a:extLst>
                <a:ext uri="{FF2B5EF4-FFF2-40B4-BE49-F238E27FC236}">
                  <a16:creationId xmlns:a16="http://schemas.microsoft.com/office/drawing/2014/main" id="{64B613DC-E6CE-F4B2-231C-CCBEFB34D408}"/>
                </a:ext>
              </a:extLst>
            </p:cNvPr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730;p44">
              <a:extLst>
                <a:ext uri="{FF2B5EF4-FFF2-40B4-BE49-F238E27FC236}">
                  <a16:creationId xmlns:a16="http://schemas.microsoft.com/office/drawing/2014/main" id="{1740BF59-7C71-C570-9781-758C084BAB10}"/>
                </a:ext>
              </a:extLst>
            </p:cNvPr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731;p44">
              <a:extLst>
                <a:ext uri="{FF2B5EF4-FFF2-40B4-BE49-F238E27FC236}">
                  <a16:creationId xmlns:a16="http://schemas.microsoft.com/office/drawing/2014/main" id="{3EB722C2-D694-D47F-14D6-F628BEA104B0}"/>
                </a:ext>
              </a:extLst>
            </p:cNvPr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732;p44">
              <a:extLst>
                <a:ext uri="{FF2B5EF4-FFF2-40B4-BE49-F238E27FC236}">
                  <a16:creationId xmlns:a16="http://schemas.microsoft.com/office/drawing/2014/main" id="{D9E20F47-CC8D-F732-E855-B8AD7CED4C61}"/>
                </a:ext>
              </a:extLst>
            </p:cNvPr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733;p44">
              <a:extLst>
                <a:ext uri="{FF2B5EF4-FFF2-40B4-BE49-F238E27FC236}">
                  <a16:creationId xmlns:a16="http://schemas.microsoft.com/office/drawing/2014/main" id="{B8D08FB0-8C88-0026-350B-A47932D10885}"/>
                </a:ext>
              </a:extLst>
            </p:cNvPr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734;p44">
              <a:extLst>
                <a:ext uri="{FF2B5EF4-FFF2-40B4-BE49-F238E27FC236}">
                  <a16:creationId xmlns:a16="http://schemas.microsoft.com/office/drawing/2014/main" id="{FCE2A24B-257E-18D3-A38E-7A25C702ED03}"/>
                </a:ext>
              </a:extLst>
            </p:cNvPr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735;p44">
              <a:extLst>
                <a:ext uri="{FF2B5EF4-FFF2-40B4-BE49-F238E27FC236}">
                  <a16:creationId xmlns:a16="http://schemas.microsoft.com/office/drawing/2014/main" id="{42290EA5-B8C5-7130-A93F-72844730E270}"/>
                </a:ext>
              </a:extLst>
            </p:cNvPr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736;p44">
              <a:extLst>
                <a:ext uri="{FF2B5EF4-FFF2-40B4-BE49-F238E27FC236}">
                  <a16:creationId xmlns:a16="http://schemas.microsoft.com/office/drawing/2014/main" id="{AE3EBB52-2823-1C7F-651C-5F0577865B04}"/>
                </a:ext>
              </a:extLst>
            </p:cNvPr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737;p44">
              <a:extLst>
                <a:ext uri="{FF2B5EF4-FFF2-40B4-BE49-F238E27FC236}">
                  <a16:creationId xmlns:a16="http://schemas.microsoft.com/office/drawing/2014/main" id="{F3BFFFA3-E6F0-DFF2-95C8-7C3376D09FBC}"/>
                </a:ext>
              </a:extLst>
            </p:cNvPr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738;p44">
              <a:extLst>
                <a:ext uri="{FF2B5EF4-FFF2-40B4-BE49-F238E27FC236}">
                  <a16:creationId xmlns:a16="http://schemas.microsoft.com/office/drawing/2014/main" id="{CC01C113-37F6-F588-CD6F-6858BC0123E0}"/>
                </a:ext>
              </a:extLst>
            </p:cNvPr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739;p44">
              <a:extLst>
                <a:ext uri="{FF2B5EF4-FFF2-40B4-BE49-F238E27FC236}">
                  <a16:creationId xmlns:a16="http://schemas.microsoft.com/office/drawing/2014/main" id="{857E3876-B3F0-7F19-C31A-855CD9288DCD}"/>
                </a:ext>
              </a:extLst>
            </p:cNvPr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740;p44">
              <a:extLst>
                <a:ext uri="{FF2B5EF4-FFF2-40B4-BE49-F238E27FC236}">
                  <a16:creationId xmlns:a16="http://schemas.microsoft.com/office/drawing/2014/main" id="{60FA7E43-CD78-BB24-2159-E2684A5782E6}"/>
                </a:ext>
              </a:extLst>
            </p:cNvPr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741;p44">
              <a:extLst>
                <a:ext uri="{FF2B5EF4-FFF2-40B4-BE49-F238E27FC236}">
                  <a16:creationId xmlns:a16="http://schemas.microsoft.com/office/drawing/2014/main" id="{92B03438-E46A-B299-2CED-BE0D7F42793B}"/>
                </a:ext>
              </a:extLst>
            </p:cNvPr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742;p44">
              <a:extLst>
                <a:ext uri="{FF2B5EF4-FFF2-40B4-BE49-F238E27FC236}">
                  <a16:creationId xmlns:a16="http://schemas.microsoft.com/office/drawing/2014/main" id="{AE3994DD-B56F-FA41-2D98-62CD7D380B02}"/>
                </a:ext>
              </a:extLst>
            </p:cNvPr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743;p44">
              <a:extLst>
                <a:ext uri="{FF2B5EF4-FFF2-40B4-BE49-F238E27FC236}">
                  <a16:creationId xmlns:a16="http://schemas.microsoft.com/office/drawing/2014/main" id="{183DCFB0-DBE2-AA97-ACAD-038D07196FB4}"/>
                </a:ext>
              </a:extLst>
            </p:cNvPr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744;p44">
              <a:extLst>
                <a:ext uri="{FF2B5EF4-FFF2-40B4-BE49-F238E27FC236}">
                  <a16:creationId xmlns:a16="http://schemas.microsoft.com/office/drawing/2014/main" id="{F5D02F2A-5435-499F-2427-45912A742529}"/>
                </a:ext>
              </a:extLst>
            </p:cNvPr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745;p44">
              <a:extLst>
                <a:ext uri="{FF2B5EF4-FFF2-40B4-BE49-F238E27FC236}">
                  <a16:creationId xmlns:a16="http://schemas.microsoft.com/office/drawing/2014/main" id="{8FA3B3D2-62C1-A414-9A04-634231C7D1CB}"/>
                </a:ext>
              </a:extLst>
            </p:cNvPr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746;p44">
              <a:extLst>
                <a:ext uri="{FF2B5EF4-FFF2-40B4-BE49-F238E27FC236}">
                  <a16:creationId xmlns:a16="http://schemas.microsoft.com/office/drawing/2014/main" id="{D7EDAA30-CB6D-1216-F07B-70C4F1526554}"/>
                </a:ext>
              </a:extLst>
            </p:cNvPr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747;p44">
              <a:extLst>
                <a:ext uri="{FF2B5EF4-FFF2-40B4-BE49-F238E27FC236}">
                  <a16:creationId xmlns:a16="http://schemas.microsoft.com/office/drawing/2014/main" id="{9BF69155-9707-5EC4-D3CC-71D746F9C5E3}"/>
                </a:ext>
              </a:extLst>
            </p:cNvPr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748;p44">
              <a:extLst>
                <a:ext uri="{FF2B5EF4-FFF2-40B4-BE49-F238E27FC236}">
                  <a16:creationId xmlns:a16="http://schemas.microsoft.com/office/drawing/2014/main" id="{392BD712-8ADC-0D12-B42C-8992271BDF40}"/>
                </a:ext>
              </a:extLst>
            </p:cNvPr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749;p44">
              <a:extLst>
                <a:ext uri="{FF2B5EF4-FFF2-40B4-BE49-F238E27FC236}">
                  <a16:creationId xmlns:a16="http://schemas.microsoft.com/office/drawing/2014/main" id="{F73C7E88-4336-A934-DA5A-00BC2F81F000}"/>
                </a:ext>
              </a:extLst>
            </p:cNvPr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750;p44">
              <a:extLst>
                <a:ext uri="{FF2B5EF4-FFF2-40B4-BE49-F238E27FC236}">
                  <a16:creationId xmlns:a16="http://schemas.microsoft.com/office/drawing/2014/main" id="{4B6E0F7C-1C1A-855E-3AAA-C963C3DB7913}"/>
                </a:ext>
              </a:extLst>
            </p:cNvPr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751;p44">
              <a:extLst>
                <a:ext uri="{FF2B5EF4-FFF2-40B4-BE49-F238E27FC236}">
                  <a16:creationId xmlns:a16="http://schemas.microsoft.com/office/drawing/2014/main" id="{CA3D0CE4-41AD-E016-5E11-0273D017295C}"/>
                </a:ext>
              </a:extLst>
            </p:cNvPr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752;p44">
              <a:extLst>
                <a:ext uri="{FF2B5EF4-FFF2-40B4-BE49-F238E27FC236}">
                  <a16:creationId xmlns:a16="http://schemas.microsoft.com/office/drawing/2014/main" id="{22E745A3-502D-BD92-42FE-10A7FBE9217E}"/>
                </a:ext>
              </a:extLst>
            </p:cNvPr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753;p44">
              <a:extLst>
                <a:ext uri="{FF2B5EF4-FFF2-40B4-BE49-F238E27FC236}">
                  <a16:creationId xmlns:a16="http://schemas.microsoft.com/office/drawing/2014/main" id="{308196A7-8F2A-3366-5607-05C81852A530}"/>
                </a:ext>
              </a:extLst>
            </p:cNvPr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754;p44">
              <a:extLst>
                <a:ext uri="{FF2B5EF4-FFF2-40B4-BE49-F238E27FC236}">
                  <a16:creationId xmlns:a16="http://schemas.microsoft.com/office/drawing/2014/main" id="{AA207634-300D-B8AE-E1E4-AD93CA5A06BD}"/>
                </a:ext>
              </a:extLst>
            </p:cNvPr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755;p44">
              <a:extLst>
                <a:ext uri="{FF2B5EF4-FFF2-40B4-BE49-F238E27FC236}">
                  <a16:creationId xmlns:a16="http://schemas.microsoft.com/office/drawing/2014/main" id="{CD6EFBB4-AA88-CE04-6A4B-4A54BCB3490F}"/>
                </a:ext>
              </a:extLst>
            </p:cNvPr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756;p44">
              <a:extLst>
                <a:ext uri="{FF2B5EF4-FFF2-40B4-BE49-F238E27FC236}">
                  <a16:creationId xmlns:a16="http://schemas.microsoft.com/office/drawing/2014/main" id="{16E52409-2376-3DBC-E747-00F7FD7F9A67}"/>
                </a:ext>
              </a:extLst>
            </p:cNvPr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757;p44">
              <a:extLst>
                <a:ext uri="{FF2B5EF4-FFF2-40B4-BE49-F238E27FC236}">
                  <a16:creationId xmlns:a16="http://schemas.microsoft.com/office/drawing/2014/main" id="{E4F2BB6B-9293-64E2-703B-26DC82F770C9}"/>
                </a:ext>
              </a:extLst>
            </p:cNvPr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758;p44">
              <a:extLst>
                <a:ext uri="{FF2B5EF4-FFF2-40B4-BE49-F238E27FC236}">
                  <a16:creationId xmlns:a16="http://schemas.microsoft.com/office/drawing/2014/main" id="{B3B4D515-DAB5-840B-90F6-627ED28DB154}"/>
                </a:ext>
              </a:extLst>
            </p:cNvPr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759;p44">
              <a:extLst>
                <a:ext uri="{FF2B5EF4-FFF2-40B4-BE49-F238E27FC236}">
                  <a16:creationId xmlns:a16="http://schemas.microsoft.com/office/drawing/2014/main" id="{B9038111-CD47-6A78-2262-0C860CB26618}"/>
                </a:ext>
              </a:extLst>
            </p:cNvPr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760;p44">
              <a:extLst>
                <a:ext uri="{FF2B5EF4-FFF2-40B4-BE49-F238E27FC236}">
                  <a16:creationId xmlns:a16="http://schemas.microsoft.com/office/drawing/2014/main" id="{CAB71959-AA6A-30A3-6A89-61FD732EA973}"/>
                </a:ext>
              </a:extLst>
            </p:cNvPr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761;p44">
              <a:extLst>
                <a:ext uri="{FF2B5EF4-FFF2-40B4-BE49-F238E27FC236}">
                  <a16:creationId xmlns:a16="http://schemas.microsoft.com/office/drawing/2014/main" id="{F28C017B-F71E-05DF-1E73-4810A792A4A7}"/>
                </a:ext>
              </a:extLst>
            </p:cNvPr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762;p44">
              <a:extLst>
                <a:ext uri="{FF2B5EF4-FFF2-40B4-BE49-F238E27FC236}">
                  <a16:creationId xmlns:a16="http://schemas.microsoft.com/office/drawing/2014/main" id="{E49243AB-79EB-B215-709C-CBC48721AE23}"/>
                </a:ext>
              </a:extLst>
            </p:cNvPr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763;p44">
              <a:extLst>
                <a:ext uri="{FF2B5EF4-FFF2-40B4-BE49-F238E27FC236}">
                  <a16:creationId xmlns:a16="http://schemas.microsoft.com/office/drawing/2014/main" id="{69A0A0FB-64C2-211A-01CE-7BFFE2267465}"/>
                </a:ext>
              </a:extLst>
            </p:cNvPr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764;p44">
              <a:extLst>
                <a:ext uri="{FF2B5EF4-FFF2-40B4-BE49-F238E27FC236}">
                  <a16:creationId xmlns:a16="http://schemas.microsoft.com/office/drawing/2014/main" id="{E1540CEE-DD64-CC27-8606-02C95A32EB88}"/>
                </a:ext>
              </a:extLst>
            </p:cNvPr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765;p44">
              <a:extLst>
                <a:ext uri="{FF2B5EF4-FFF2-40B4-BE49-F238E27FC236}">
                  <a16:creationId xmlns:a16="http://schemas.microsoft.com/office/drawing/2014/main" id="{42DF50AD-CC70-ED36-D88E-8A459A4CD7BA}"/>
                </a:ext>
              </a:extLst>
            </p:cNvPr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766;p44">
              <a:extLst>
                <a:ext uri="{FF2B5EF4-FFF2-40B4-BE49-F238E27FC236}">
                  <a16:creationId xmlns:a16="http://schemas.microsoft.com/office/drawing/2014/main" id="{263F7734-4A31-3490-F51B-DA7A8953EF98}"/>
                </a:ext>
              </a:extLst>
            </p:cNvPr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767;p44">
              <a:extLst>
                <a:ext uri="{FF2B5EF4-FFF2-40B4-BE49-F238E27FC236}">
                  <a16:creationId xmlns:a16="http://schemas.microsoft.com/office/drawing/2014/main" id="{11211C19-21F8-876A-01EA-71F44034D269}"/>
                </a:ext>
              </a:extLst>
            </p:cNvPr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768;p44">
              <a:extLst>
                <a:ext uri="{FF2B5EF4-FFF2-40B4-BE49-F238E27FC236}">
                  <a16:creationId xmlns:a16="http://schemas.microsoft.com/office/drawing/2014/main" id="{3D793782-17C4-757F-AEBC-18E822941B74}"/>
                </a:ext>
              </a:extLst>
            </p:cNvPr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769;p44">
              <a:extLst>
                <a:ext uri="{FF2B5EF4-FFF2-40B4-BE49-F238E27FC236}">
                  <a16:creationId xmlns:a16="http://schemas.microsoft.com/office/drawing/2014/main" id="{D561B0F3-4AAC-10EB-853D-B4E0332ED530}"/>
                </a:ext>
              </a:extLst>
            </p:cNvPr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770;p44">
              <a:extLst>
                <a:ext uri="{FF2B5EF4-FFF2-40B4-BE49-F238E27FC236}">
                  <a16:creationId xmlns:a16="http://schemas.microsoft.com/office/drawing/2014/main" id="{20A41265-0CE4-8AD5-2F9D-A3BE1A054D72}"/>
                </a:ext>
              </a:extLst>
            </p:cNvPr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771;p44">
              <a:extLst>
                <a:ext uri="{FF2B5EF4-FFF2-40B4-BE49-F238E27FC236}">
                  <a16:creationId xmlns:a16="http://schemas.microsoft.com/office/drawing/2014/main" id="{48C5BCF3-B4D7-7EFB-9D35-B91CA9095ED1}"/>
                </a:ext>
              </a:extLst>
            </p:cNvPr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772;p44">
              <a:extLst>
                <a:ext uri="{FF2B5EF4-FFF2-40B4-BE49-F238E27FC236}">
                  <a16:creationId xmlns:a16="http://schemas.microsoft.com/office/drawing/2014/main" id="{DCCC9219-2057-7247-A334-43ABBBC55347}"/>
                </a:ext>
              </a:extLst>
            </p:cNvPr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773;p44">
              <a:extLst>
                <a:ext uri="{FF2B5EF4-FFF2-40B4-BE49-F238E27FC236}">
                  <a16:creationId xmlns:a16="http://schemas.microsoft.com/office/drawing/2014/main" id="{FDF0A9A7-9651-9BA9-EE9D-EB200B123A5C}"/>
                </a:ext>
              </a:extLst>
            </p:cNvPr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774;p44">
              <a:extLst>
                <a:ext uri="{FF2B5EF4-FFF2-40B4-BE49-F238E27FC236}">
                  <a16:creationId xmlns:a16="http://schemas.microsoft.com/office/drawing/2014/main" id="{1797FAAF-6600-FF7B-38FF-813234F18BDF}"/>
                </a:ext>
              </a:extLst>
            </p:cNvPr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775;p44">
              <a:extLst>
                <a:ext uri="{FF2B5EF4-FFF2-40B4-BE49-F238E27FC236}">
                  <a16:creationId xmlns:a16="http://schemas.microsoft.com/office/drawing/2014/main" id="{30E75669-BF6F-C9D7-53C8-75B2F835B176}"/>
                </a:ext>
              </a:extLst>
            </p:cNvPr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776;p44">
              <a:extLst>
                <a:ext uri="{FF2B5EF4-FFF2-40B4-BE49-F238E27FC236}">
                  <a16:creationId xmlns:a16="http://schemas.microsoft.com/office/drawing/2014/main" id="{C17AC4C5-BB6A-9E93-8B85-70B98DD29D26}"/>
                </a:ext>
              </a:extLst>
            </p:cNvPr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777;p44">
              <a:extLst>
                <a:ext uri="{FF2B5EF4-FFF2-40B4-BE49-F238E27FC236}">
                  <a16:creationId xmlns:a16="http://schemas.microsoft.com/office/drawing/2014/main" id="{1F84C210-BA50-E02E-9A9E-FB5A0535AE57}"/>
                </a:ext>
              </a:extLst>
            </p:cNvPr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778;p44">
              <a:extLst>
                <a:ext uri="{FF2B5EF4-FFF2-40B4-BE49-F238E27FC236}">
                  <a16:creationId xmlns:a16="http://schemas.microsoft.com/office/drawing/2014/main" id="{4790260E-1BD7-47CD-6CC6-1E064C51555D}"/>
                </a:ext>
              </a:extLst>
            </p:cNvPr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779;p44">
              <a:extLst>
                <a:ext uri="{FF2B5EF4-FFF2-40B4-BE49-F238E27FC236}">
                  <a16:creationId xmlns:a16="http://schemas.microsoft.com/office/drawing/2014/main" id="{12249C89-0AE8-42D8-828D-44086D10738F}"/>
                </a:ext>
              </a:extLst>
            </p:cNvPr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780;p44">
              <a:extLst>
                <a:ext uri="{FF2B5EF4-FFF2-40B4-BE49-F238E27FC236}">
                  <a16:creationId xmlns:a16="http://schemas.microsoft.com/office/drawing/2014/main" id="{D4413A74-4686-49B2-4F27-03B780ECB8B0}"/>
                </a:ext>
              </a:extLst>
            </p:cNvPr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781;p44">
              <a:extLst>
                <a:ext uri="{FF2B5EF4-FFF2-40B4-BE49-F238E27FC236}">
                  <a16:creationId xmlns:a16="http://schemas.microsoft.com/office/drawing/2014/main" id="{C9E63349-4466-78C5-C4F0-99A3D5E141BC}"/>
                </a:ext>
              </a:extLst>
            </p:cNvPr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782;p44">
              <a:extLst>
                <a:ext uri="{FF2B5EF4-FFF2-40B4-BE49-F238E27FC236}">
                  <a16:creationId xmlns:a16="http://schemas.microsoft.com/office/drawing/2014/main" id="{5A498E33-6F6E-417A-837B-41085147FCEE}"/>
                </a:ext>
              </a:extLst>
            </p:cNvPr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783;p44">
              <a:extLst>
                <a:ext uri="{FF2B5EF4-FFF2-40B4-BE49-F238E27FC236}">
                  <a16:creationId xmlns:a16="http://schemas.microsoft.com/office/drawing/2014/main" id="{DB1153E3-B796-D175-68D5-2723AA9D1A7D}"/>
                </a:ext>
              </a:extLst>
            </p:cNvPr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784;p44">
              <a:extLst>
                <a:ext uri="{FF2B5EF4-FFF2-40B4-BE49-F238E27FC236}">
                  <a16:creationId xmlns:a16="http://schemas.microsoft.com/office/drawing/2014/main" id="{B7B65475-8941-AD6F-0D8A-F6B8CED4C91B}"/>
                </a:ext>
              </a:extLst>
            </p:cNvPr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785;p44">
              <a:extLst>
                <a:ext uri="{FF2B5EF4-FFF2-40B4-BE49-F238E27FC236}">
                  <a16:creationId xmlns:a16="http://schemas.microsoft.com/office/drawing/2014/main" id="{5802C653-D57E-6A91-3CC7-2CE272A468B9}"/>
                </a:ext>
              </a:extLst>
            </p:cNvPr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786;p44">
              <a:extLst>
                <a:ext uri="{FF2B5EF4-FFF2-40B4-BE49-F238E27FC236}">
                  <a16:creationId xmlns:a16="http://schemas.microsoft.com/office/drawing/2014/main" id="{4EF39CA4-7747-347A-8122-0888FE623154}"/>
                </a:ext>
              </a:extLst>
            </p:cNvPr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787;p44">
              <a:extLst>
                <a:ext uri="{FF2B5EF4-FFF2-40B4-BE49-F238E27FC236}">
                  <a16:creationId xmlns:a16="http://schemas.microsoft.com/office/drawing/2014/main" id="{D068B7DF-B750-B0D0-7CA4-5BF7C010F38F}"/>
                </a:ext>
              </a:extLst>
            </p:cNvPr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788;p44">
              <a:extLst>
                <a:ext uri="{FF2B5EF4-FFF2-40B4-BE49-F238E27FC236}">
                  <a16:creationId xmlns:a16="http://schemas.microsoft.com/office/drawing/2014/main" id="{67568701-D3D3-AD4B-02AD-52639E003E25}"/>
                </a:ext>
              </a:extLst>
            </p:cNvPr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789;p44">
              <a:extLst>
                <a:ext uri="{FF2B5EF4-FFF2-40B4-BE49-F238E27FC236}">
                  <a16:creationId xmlns:a16="http://schemas.microsoft.com/office/drawing/2014/main" id="{C420D839-48AF-1B4D-0699-640D42E7ACE7}"/>
                </a:ext>
              </a:extLst>
            </p:cNvPr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790;p44">
              <a:extLst>
                <a:ext uri="{FF2B5EF4-FFF2-40B4-BE49-F238E27FC236}">
                  <a16:creationId xmlns:a16="http://schemas.microsoft.com/office/drawing/2014/main" id="{FBC46CFE-0854-EB3E-ABB5-BEC8278018F5}"/>
                </a:ext>
              </a:extLst>
            </p:cNvPr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791;p44">
              <a:extLst>
                <a:ext uri="{FF2B5EF4-FFF2-40B4-BE49-F238E27FC236}">
                  <a16:creationId xmlns:a16="http://schemas.microsoft.com/office/drawing/2014/main" id="{B0BF37E5-9A38-CA5A-9F4D-EB5728093E11}"/>
                </a:ext>
              </a:extLst>
            </p:cNvPr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792;p44">
              <a:extLst>
                <a:ext uri="{FF2B5EF4-FFF2-40B4-BE49-F238E27FC236}">
                  <a16:creationId xmlns:a16="http://schemas.microsoft.com/office/drawing/2014/main" id="{B0BED094-5156-5405-A8D7-A7973AE530CE}"/>
                </a:ext>
              </a:extLst>
            </p:cNvPr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793;p44">
              <a:extLst>
                <a:ext uri="{FF2B5EF4-FFF2-40B4-BE49-F238E27FC236}">
                  <a16:creationId xmlns:a16="http://schemas.microsoft.com/office/drawing/2014/main" id="{FD7FA244-DFEC-488E-CE43-B2CB754DC534}"/>
                </a:ext>
              </a:extLst>
            </p:cNvPr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794;p44">
              <a:extLst>
                <a:ext uri="{FF2B5EF4-FFF2-40B4-BE49-F238E27FC236}">
                  <a16:creationId xmlns:a16="http://schemas.microsoft.com/office/drawing/2014/main" id="{9311AB2B-1D2F-3964-AF92-7257945AAE88}"/>
                </a:ext>
              </a:extLst>
            </p:cNvPr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795;p44">
              <a:extLst>
                <a:ext uri="{FF2B5EF4-FFF2-40B4-BE49-F238E27FC236}">
                  <a16:creationId xmlns:a16="http://schemas.microsoft.com/office/drawing/2014/main" id="{763F213B-B81B-38B7-0C74-7FD1799AF52F}"/>
                </a:ext>
              </a:extLst>
            </p:cNvPr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796;p44">
              <a:extLst>
                <a:ext uri="{FF2B5EF4-FFF2-40B4-BE49-F238E27FC236}">
                  <a16:creationId xmlns:a16="http://schemas.microsoft.com/office/drawing/2014/main" id="{DBF7893E-3D83-1732-0F41-5E399DFD7033}"/>
                </a:ext>
              </a:extLst>
            </p:cNvPr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797;p44">
              <a:extLst>
                <a:ext uri="{FF2B5EF4-FFF2-40B4-BE49-F238E27FC236}">
                  <a16:creationId xmlns:a16="http://schemas.microsoft.com/office/drawing/2014/main" id="{73CF3903-4F6B-9A8B-5FCB-8D29442AAC59}"/>
                </a:ext>
              </a:extLst>
            </p:cNvPr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798;p44">
              <a:extLst>
                <a:ext uri="{FF2B5EF4-FFF2-40B4-BE49-F238E27FC236}">
                  <a16:creationId xmlns:a16="http://schemas.microsoft.com/office/drawing/2014/main" id="{702318DC-96C6-8D69-B001-EC05B4FBB363}"/>
                </a:ext>
              </a:extLst>
            </p:cNvPr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799;p44">
              <a:extLst>
                <a:ext uri="{FF2B5EF4-FFF2-40B4-BE49-F238E27FC236}">
                  <a16:creationId xmlns:a16="http://schemas.microsoft.com/office/drawing/2014/main" id="{0C336DD9-A06A-8A2A-1C69-CE10C4D94181}"/>
                </a:ext>
              </a:extLst>
            </p:cNvPr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800;p44">
              <a:extLst>
                <a:ext uri="{FF2B5EF4-FFF2-40B4-BE49-F238E27FC236}">
                  <a16:creationId xmlns:a16="http://schemas.microsoft.com/office/drawing/2014/main" id="{01DD9FA7-EECA-8C96-A9FF-4151A374FE12}"/>
                </a:ext>
              </a:extLst>
            </p:cNvPr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801;p44">
              <a:extLst>
                <a:ext uri="{FF2B5EF4-FFF2-40B4-BE49-F238E27FC236}">
                  <a16:creationId xmlns:a16="http://schemas.microsoft.com/office/drawing/2014/main" id="{C21D772D-52DE-EADA-672F-4FBD4A860836}"/>
                </a:ext>
              </a:extLst>
            </p:cNvPr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802;p44">
              <a:extLst>
                <a:ext uri="{FF2B5EF4-FFF2-40B4-BE49-F238E27FC236}">
                  <a16:creationId xmlns:a16="http://schemas.microsoft.com/office/drawing/2014/main" id="{162B3EAA-CF85-8ECC-13F3-B6ECF8309E43}"/>
                </a:ext>
              </a:extLst>
            </p:cNvPr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803;p44">
              <a:extLst>
                <a:ext uri="{FF2B5EF4-FFF2-40B4-BE49-F238E27FC236}">
                  <a16:creationId xmlns:a16="http://schemas.microsoft.com/office/drawing/2014/main" id="{AB902036-7884-0DC7-EFF2-3387252F7CB1}"/>
                </a:ext>
              </a:extLst>
            </p:cNvPr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804;p44">
              <a:extLst>
                <a:ext uri="{FF2B5EF4-FFF2-40B4-BE49-F238E27FC236}">
                  <a16:creationId xmlns:a16="http://schemas.microsoft.com/office/drawing/2014/main" id="{C86EE8CD-48F2-8BE3-B6D8-184818FC95B6}"/>
                </a:ext>
              </a:extLst>
            </p:cNvPr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805;p44">
              <a:extLst>
                <a:ext uri="{FF2B5EF4-FFF2-40B4-BE49-F238E27FC236}">
                  <a16:creationId xmlns:a16="http://schemas.microsoft.com/office/drawing/2014/main" id="{6297223C-8BDF-1E4E-EAD8-F1E7255FBE8B}"/>
                </a:ext>
              </a:extLst>
            </p:cNvPr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806;p44">
              <a:extLst>
                <a:ext uri="{FF2B5EF4-FFF2-40B4-BE49-F238E27FC236}">
                  <a16:creationId xmlns:a16="http://schemas.microsoft.com/office/drawing/2014/main" id="{550D4F8F-847C-4E22-1CE2-AD042480B250}"/>
                </a:ext>
              </a:extLst>
            </p:cNvPr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807;p44">
              <a:extLst>
                <a:ext uri="{FF2B5EF4-FFF2-40B4-BE49-F238E27FC236}">
                  <a16:creationId xmlns:a16="http://schemas.microsoft.com/office/drawing/2014/main" id="{4344E8D9-5FF2-CA33-7644-58A63A5D6287}"/>
                </a:ext>
              </a:extLst>
            </p:cNvPr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808;p44">
              <a:extLst>
                <a:ext uri="{FF2B5EF4-FFF2-40B4-BE49-F238E27FC236}">
                  <a16:creationId xmlns:a16="http://schemas.microsoft.com/office/drawing/2014/main" id="{E0FD3BF3-7B6D-68E7-B1CC-23C653DFC0BB}"/>
                </a:ext>
              </a:extLst>
            </p:cNvPr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809;p44">
              <a:extLst>
                <a:ext uri="{FF2B5EF4-FFF2-40B4-BE49-F238E27FC236}">
                  <a16:creationId xmlns:a16="http://schemas.microsoft.com/office/drawing/2014/main" id="{F1669E0F-698A-58E9-9397-CDAB285FE43B}"/>
                </a:ext>
              </a:extLst>
            </p:cNvPr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810;p44">
              <a:extLst>
                <a:ext uri="{FF2B5EF4-FFF2-40B4-BE49-F238E27FC236}">
                  <a16:creationId xmlns:a16="http://schemas.microsoft.com/office/drawing/2014/main" id="{1D1E1951-1397-8D0F-2FF3-8E9235CDF23B}"/>
                </a:ext>
              </a:extLst>
            </p:cNvPr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811;p44">
              <a:extLst>
                <a:ext uri="{FF2B5EF4-FFF2-40B4-BE49-F238E27FC236}">
                  <a16:creationId xmlns:a16="http://schemas.microsoft.com/office/drawing/2014/main" id="{4895C0B1-2594-B69A-6A92-D7B0A2DCC275}"/>
                </a:ext>
              </a:extLst>
            </p:cNvPr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812;p44">
              <a:extLst>
                <a:ext uri="{FF2B5EF4-FFF2-40B4-BE49-F238E27FC236}">
                  <a16:creationId xmlns:a16="http://schemas.microsoft.com/office/drawing/2014/main" id="{0273C695-4E9C-6B84-0542-0162C15A5A53}"/>
                </a:ext>
              </a:extLst>
            </p:cNvPr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813;p44">
              <a:extLst>
                <a:ext uri="{FF2B5EF4-FFF2-40B4-BE49-F238E27FC236}">
                  <a16:creationId xmlns:a16="http://schemas.microsoft.com/office/drawing/2014/main" id="{D334AD8E-045F-7C00-1BB9-3956B7FB7A46}"/>
                </a:ext>
              </a:extLst>
            </p:cNvPr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814;p44">
              <a:extLst>
                <a:ext uri="{FF2B5EF4-FFF2-40B4-BE49-F238E27FC236}">
                  <a16:creationId xmlns:a16="http://schemas.microsoft.com/office/drawing/2014/main" id="{EE9C9C5C-120B-04F8-920E-B4CA792C73FA}"/>
                </a:ext>
              </a:extLst>
            </p:cNvPr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815;p44">
              <a:extLst>
                <a:ext uri="{FF2B5EF4-FFF2-40B4-BE49-F238E27FC236}">
                  <a16:creationId xmlns:a16="http://schemas.microsoft.com/office/drawing/2014/main" id="{7344B10C-7762-AC15-FE7C-4C65626D341F}"/>
                </a:ext>
              </a:extLst>
            </p:cNvPr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816;p44">
              <a:extLst>
                <a:ext uri="{FF2B5EF4-FFF2-40B4-BE49-F238E27FC236}">
                  <a16:creationId xmlns:a16="http://schemas.microsoft.com/office/drawing/2014/main" id="{C1A15879-2AC8-D230-C0D7-616B7E787207}"/>
                </a:ext>
              </a:extLst>
            </p:cNvPr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817;p44">
              <a:extLst>
                <a:ext uri="{FF2B5EF4-FFF2-40B4-BE49-F238E27FC236}">
                  <a16:creationId xmlns:a16="http://schemas.microsoft.com/office/drawing/2014/main" id="{D11842B1-3BEA-F948-4C53-4A2AC6CCC7C1}"/>
                </a:ext>
              </a:extLst>
            </p:cNvPr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818;p44">
              <a:extLst>
                <a:ext uri="{FF2B5EF4-FFF2-40B4-BE49-F238E27FC236}">
                  <a16:creationId xmlns:a16="http://schemas.microsoft.com/office/drawing/2014/main" id="{CFC7DED7-46A9-BAC8-E0A3-837940C44280}"/>
                </a:ext>
              </a:extLst>
            </p:cNvPr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819;p44">
              <a:extLst>
                <a:ext uri="{FF2B5EF4-FFF2-40B4-BE49-F238E27FC236}">
                  <a16:creationId xmlns:a16="http://schemas.microsoft.com/office/drawing/2014/main" id="{FC4D6E07-7E12-5B62-E84B-E66D4AA1F734}"/>
                </a:ext>
              </a:extLst>
            </p:cNvPr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820;p44">
              <a:extLst>
                <a:ext uri="{FF2B5EF4-FFF2-40B4-BE49-F238E27FC236}">
                  <a16:creationId xmlns:a16="http://schemas.microsoft.com/office/drawing/2014/main" id="{AA75041A-F932-827F-5241-0DCC6E6EB38B}"/>
                </a:ext>
              </a:extLst>
            </p:cNvPr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821;p44">
              <a:extLst>
                <a:ext uri="{FF2B5EF4-FFF2-40B4-BE49-F238E27FC236}">
                  <a16:creationId xmlns:a16="http://schemas.microsoft.com/office/drawing/2014/main" id="{9BF9AE11-B2B3-8E67-C85C-FF66F1AA6BD2}"/>
                </a:ext>
              </a:extLst>
            </p:cNvPr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822;p44">
              <a:extLst>
                <a:ext uri="{FF2B5EF4-FFF2-40B4-BE49-F238E27FC236}">
                  <a16:creationId xmlns:a16="http://schemas.microsoft.com/office/drawing/2014/main" id="{68A89DFF-D626-823C-F528-9A984119383B}"/>
                </a:ext>
              </a:extLst>
            </p:cNvPr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823;p44">
              <a:extLst>
                <a:ext uri="{FF2B5EF4-FFF2-40B4-BE49-F238E27FC236}">
                  <a16:creationId xmlns:a16="http://schemas.microsoft.com/office/drawing/2014/main" id="{A05B3369-15D2-8ECF-E5BC-3FFC273452F7}"/>
                </a:ext>
              </a:extLst>
            </p:cNvPr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7" name="TextBox 10">
            <a:extLst>
              <a:ext uri="{FF2B5EF4-FFF2-40B4-BE49-F238E27FC236}">
                <a16:creationId xmlns:a16="http://schemas.microsoft.com/office/drawing/2014/main" id="{DB5E8675-6405-41B5-A984-9D6BAE6582DB}"/>
              </a:ext>
            </a:extLst>
          </p:cNvPr>
          <p:cNvSpPr txBox="1"/>
          <p:nvPr/>
        </p:nvSpPr>
        <p:spPr>
          <a:xfrm>
            <a:off x="2204623" y="499954"/>
            <a:ext cx="4570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4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r>
              <a:rPr lang="en-IN" sz="44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 </a:t>
            </a:r>
            <a:endParaRPr lang="en-IN" sz="44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2888" name="Google Shape;2683;p73">
            <a:extLst>
              <a:ext uri="{FF2B5EF4-FFF2-40B4-BE49-F238E27FC236}">
                <a16:creationId xmlns:a16="http://schemas.microsoft.com/office/drawing/2014/main" id="{DA09570E-FEC7-EBF2-CA36-E8D19CE4760E}"/>
              </a:ext>
            </a:extLst>
          </p:cNvPr>
          <p:cNvGrpSpPr/>
          <p:nvPr/>
        </p:nvGrpSpPr>
        <p:grpSpPr>
          <a:xfrm>
            <a:off x="1561063" y="3845326"/>
            <a:ext cx="532158" cy="1312643"/>
            <a:chOff x="731955" y="2811840"/>
            <a:chExt cx="564367" cy="1507164"/>
          </a:xfrm>
        </p:grpSpPr>
        <p:sp>
          <p:nvSpPr>
            <p:cNvPr id="2889" name="Google Shape;2684;p73">
              <a:extLst>
                <a:ext uri="{FF2B5EF4-FFF2-40B4-BE49-F238E27FC236}">
                  <a16:creationId xmlns:a16="http://schemas.microsoft.com/office/drawing/2014/main" id="{789CF6E5-9B6C-BE81-851B-0A860023DFD5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0" name="Google Shape;2685;p73">
              <a:extLst>
                <a:ext uri="{FF2B5EF4-FFF2-40B4-BE49-F238E27FC236}">
                  <a16:creationId xmlns:a16="http://schemas.microsoft.com/office/drawing/2014/main" id="{8EC8C510-B0A2-FF31-23CA-B9AA02A75383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1" name="Google Shape;2686;p73">
              <a:extLst>
                <a:ext uri="{FF2B5EF4-FFF2-40B4-BE49-F238E27FC236}">
                  <a16:creationId xmlns:a16="http://schemas.microsoft.com/office/drawing/2014/main" id="{D442BC1B-B350-57A1-2034-68D474C74E38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2" name="Google Shape;2687;p73">
              <a:extLst>
                <a:ext uri="{FF2B5EF4-FFF2-40B4-BE49-F238E27FC236}">
                  <a16:creationId xmlns:a16="http://schemas.microsoft.com/office/drawing/2014/main" id="{59BED4FE-43A6-CEAC-6467-E179613FD68E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3" name="Google Shape;2688;p73">
              <a:extLst>
                <a:ext uri="{FF2B5EF4-FFF2-40B4-BE49-F238E27FC236}">
                  <a16:creationId xmlns:a16="http://schemas.microsoft.com/office/drawing/2014/main" id="{5DE787EA-48CB-9F17-97E0-E40221D47E98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4" name="Google Shape;2689;p73">
              <a:extLst>
                <a:ext uri="{FF2B5EF4-FFF2-40B4-BE49-F238E27FC236}">
                  <a16:creationId xmlns:a16="http://schemas.microsoft.com/office/drawing/2014/main" id="{E2B7A681-95C3-D324-536F-5D448EFDF9FC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5" name="Google Shape;2690;p73">
              <a:extLst>
                <a:ext uri="{FF2B5EF4-FFF2-40B4-BE49-F238E27FC236}">
                  <a16:creationId xmlns:a16="http://schemas.microsoft.com/office/drawing/2014/main" id="{4FDC647B-F56B-CC7B-E7B6-61AB0DC5EDE0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6" name="Google Shape;2691;p73">
              <a:extLst>
                <a:ext uri="{FF2B5EF4-FFF2-40B4-BE49-F238E27FC236}">
                  <a16:creationId xmlns:a16="http://schemas.microsoft.com/office/drawing/2014/main" id="{37C69757-EBC0-5A84-78A3-07123B071A2C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7" name="Google Shape;2692;p73">
              <a:extLst>
                <a:ext uri="{FF2B5EF4-FFF2-40B4-BE49-F238E27FC236}">
                  <a16:creationId xmlns:a16="http://schemas.microsoft.com/office/drawing/2014/main" id="{2FEA9611-9EE2-487F-74FB-6925EAC75540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8" name="Google Shape;2693;p73">
              <a:extLst>
                <a:ext uri="{FF2B5EF4-FFF2-40B4-BE49-F238E27FC236}">
                  <a16:creationId xmlns:a16="http://schemas.microsoft.com/office/drawing/2014/main" id="{CC480694-35FA-5B34-BAAE-9D522DEB824F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9" name="Google Shape;2694;p73">
              <a:extLst>
                <a:ext uri="{FF2B5EF4-FFF2-40B4-BE49-F238E27FC236}">
                  <a16:creationId xmlns:a16="http://schemas.microsoft.com/office/drawing/2014/main" id="{25B6881C-F2E1-590F-0225-01C4931B7D7F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0" name="Google Shape;2695;p73">
              <a:extLst>
                <a:ext uri="{FF2B5EF4-FFF2-40B4-BE49-F238E27FC236}">
                  <a16:creationId xmlns:a16="http://schemas.microsoft.com/office/drawing/2014/main" id="{961D5395-7BA6-BAB1-B9BE-21BB35C7900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1" name="Google Shape;2696;p73">
              <a:extLst>
                <a:ext uri="{FF2B5EF4-FFF2-40B4-BE49-F238E27FC236}">
                  <a16:creationId xmlns:a16="http://schemas.microsoft.com/office/drawing/2014/main" id="{62AEECAA-0148-4379-FC19-50646463F316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2" name="Google Shape;2697;p73">
              <a:extLst>
                <a:ext uri="{FF2B5EF4-FFF2-40B4-BE49-F238E27FC236}">
                  <a16:creationId xmlns:a16="http://schemas.microsoft.com/office/drawing/2014/main" id="{CC4D5611-4E38-76BF-812C-B1832A1FAB38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3" name="Google Shape;2698;p73">
              <a:extLst>
                <a:ext uri="{FF2B5EF4-FFF2-40B4-BE49-F238E27FC236}">
                  <a16:creationId xmlns:a16="http://schemas.microsoft.com/office/drawing/2014/main" id="{505C1FF8-3A35-7303-F51A-2CD549B83A45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4" name="Google Shape;2699;p73">
              <a:extLst>
                <a:ext uri="{FF2B5EF4-FFF2-40B4-BE49-F238E27FC236}">
                  <a16:creationId xmlns:a16="http://schemas.microsoft.com/office/drawing/2014/main" id="{BF8CC8E2-0733-766C-41D5-304C87F4BCA0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5" name="Google Shape;2700;p73">
              <a:extLst>
                <a:ext uri="{FF2B5EF4-FFF2-40B4-BE49-F238E27FC236}">
                  <a16:creationId xmlns:a16="http://schemas.microsoft.com/office/drawing/2014/main" id="{3977DB41-BC8E-92B4-08C6-563B67DF5840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6" name="Google Shape;2701;p73">
              <a:extLst>
                <a:ext uri="{FF2B5EF4-FFF2-40B4-BE49-F238E27FC236}">
                  <a16:creationId xmlns:a16="http://schemas.microsoft.com/office/drawing/2014/main" id="{588481DD-F878-61AE-86E3-7C88990F4F13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7" name="Google Shape;2702;p73">
              <a:extLst>
                <a:ext uri="{FF2B5EF4-FFF2-40B4-BE49-F238E27FC236}">
                  <a16:creationId xmlns:a16="http://schemas.microsoft.com/office/drawing/2014/main" id="{C25B82A8-DFE5-B57B-2379-2ABF6BCC1E39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8" name="Google Shape;2703;p73">
              <a:extLst>
                <a:ext uri="{FF2B5EF4-FFF2-40B4-BE49-F238E27FC236}">
                  <a16:creationId xmlns:a16="http://schemas.microsoft.com/office/drawing/2014/main" id="{F818642F-BB67-97AC-066A-2E95B25DDE2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9" name="Google Shape;2704;p73">
              <a:extLst>
                <a:ext uri="{FF2B5EF4-FFF2-40B4-BE49-F238E27FC236}">
                  <a16:creationId xmlns:a16="http://schemas.microsoft.com/office/drawing/2014/main" id="{FD90CCA7-DCDB-2CD0-2CCB-DAE7E8F99F2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0" name="Google Shape;2705;p73">
              <a:extLst>
                <a:ext uri="{FF2B5EF4-FFF2-40B4-BE49-F238E27FC236}">
                  <a16:creationId xmlns:a16="http://schemas.microsoft.com/office/drawing/2014/main" id="{0A362F76-7AA8-F2EE-A811-9A66906F8910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1" name="Google Shape;2706;p73">
              <a:extLst>
                <a:ext uri="{FF2B5EF4-FFF2-40B4-BE49-F238E27FC236}">
                  <a16:creationId xmlns:a16="http://schemas.microsoft.com/office/drawing/2014/main" id="{3E6DDEC4-A593-0BA1-33DC-301F878C9A01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2" name="Google Shape;2707;p73">
              <a:extLst>
                <a:ext uri="{FF2B5EF4-FFF2-40B4-BE49-F238E27FC236}">
                  <a16:creationId xmlns:a16="http://schemas.microsoft.com/office/drawing/2014/main" id="{5502BCCA-E2D4-07E8-3DA8-AFBFEF3423F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3" name="Google Shape;2708;p73">
              <a:extLst>
                <a:ext uri="{FF2B5EF4-FFF2-40B4-BE49-F238E27FC236}">
                  <a16:creationId xmlns:a16="http://schemas.microsoft.com/office/drawing/2014/main" id="{74446430-A58D-6D3E-0B4E-04D9DA60F9D4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4" name="Google Shape;2709;p73">
              <a:extLst>
                <a:ext uri="{FF2B5EF4-FFF2-40B4-BE49-F238E27FC236}">
                  <a16:creationId xmlns:a16="http://schemas.microsoft.com/office/drawing/2014/main" id="{82A9BA50-3AE1-84BF-24CD-7BEEEA9E620E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5" name="Google Shape;2710;p73">
              <a:extLst>
                <a:ext uri="{FF2B5EF4-FFF2-40B4-BE49-F238E27FC236}">
                  <a16:creationId xmlns:a16="http://schemas.microsoft.com/office/drawing/2014/main" id="{DF3A9BAB-E2C0-9281-F5AD-2107DC347F6D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6" name="Google Shape;2711;p73">
              <a:extLst>
                <a:ext uri="{FF2B5EF4-FFF2-40B4-BE49-F238E27FC236}">
                  <a16:creationId xmlns:a16="http://schemas.microsoft.com/office/drawing/2014/main" id="{5255E3DB-42C7-B1B7-F118-380CEFE6D9C9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7" name="Google Shape;2712;p73">
              <a:extLst>
                <a:ext uri="{FF2B5EF4-FFF2-40B4-BE49-F238E27FC236}">
                  <a16:creationId xmlns:a16="http://schemas.microsoft.com/office/drawing/2014/main" id="{63FCFC4F-E372-741B-44C7-FEEC352BB880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8" name="Google Shape;2713;p73">
              <a:extLst>
                <a:ext uri="{FF2B5EF4-FFF2-40B4-BE49-F238E27FC236}">
                  <a16:creationId xmlns:a16="http://schemas.microsoft.com/office/drawing/2014/main" id="{1D4BA297-6F3A-DB58-6EFA-8E9C70EF975F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9" name="Google Shape;2714;p73">
              <a:extLst>
                <a:ext uri="{FF2B5EF4-FFF2-40B4-BE49-F238E27FC236}">
                  <a16:creationId xmlns:a16="http://schemas.microsoft.com/office/drawing/2014/main" id="{7F371C6C-C603-E479-AB2A-CA9E79CF42FF}"/>
                </a:ext>
              </a:extLst>
            </p:cNvPr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0" name="Google Shape;2715;p73">
              <a:extLst>
                <a:ext uri="{FF2B5EF4-FFF2-40B4-BE49-F238E27FC236}">
                  <a16:creationId xmlns:a16="http://schemas.microsoft.com/office/drawing/2014/main" id="{5A2DED92-723D-BF58-F948-BD948D670B18}"/>
                </a:ext>
              </a:extLst>
            </p:cNvPr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921" name="Google Shape;2683;p73">
            <a:extLst>
              <a:ext uri="{FF2B5EF4-FFF2-40B4-BE49-F238E27FC236}">
                <a16:creationId xmlns:a16="http://schemas.microsoft.com/office/drawing/2014/main" id="{34EC90EC-64AD-2BDA-7DF2-A98C70ED3A3B}"/>
              </a:ext>
            </a:extLst>
          </p:cNvPr>
          <p:cNvGrpSpPr/>
          <p:nvPr/>
        </p:nvGrpSpPr>
        <p:grpSpPr>
          <a:xfrm flipH="1">
            <a:off x="7206524" y="3847493"/>
            <a:ext cx="530006" cy="1312643"/>
            <a:chOff x="731955" y="2811840"/>
            <a:chExt cx="564367" cy="1507164"/>
          </a:xfrm>
        </p:grpSpPr>
        <p:sp>
          <p:nvSpPr>
            <p:cNvPr id="2922" name="Google Shape;2684;p73">
              <a:extLst>
                <a:ext uri="{FF2B5EF4-FFF2-40B4-BE49-F238E27FC236}">
                  <a16:creationId xmlns:a16="http://schemas.microsoft.com/office/drawing/2014/main" id="{55D454AF-66F7-8778-1A33-6AAF87BB2CE9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3" name="Google Shape;2685;p73">
              <a:extLst>
                <a:ext uri="{FF2B5EF4-FFF2-40B4-BE49-F238E27FC236}">
                  <a16:creationId xmlns:a16="http://schemas.microsoft.com/office/drawing/2014/main" id="{99581A45-6235-E38C-787B-79D87F08DD0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4" name="Google Shape;2686;p73">
              <a:extLst>
                <a:ext uri="{FF2B5EF4-FFF2-40B4-BE49-F238E27FC236}">
                  <a16:creationId xmlns:a16="http://schemas.microsoft.com/office/drawing/2014/main" id="{42A5D2B1-EBF7-3E1E-E3A9-04D738D2B208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5" name="Google Shape;2687;p73">
              <a:extLst>
                <a:ext uri="{FF2B5EF4-FFF2-40B4-BE49-F238E27FC236}">
                  <a16:creationId xmlns:a16="http://schemas.microsoft.com/office/drawing/2014/main" id="{272C213D-0AEF-AB4B-194A-09AC88C6AA73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6" name="Google Shape;2688;p73">
              <a:extLst>
                <a:ext uri="{FF2B5EF4-FFF2-40B4-BE49-F238E27FC236}">
                  <a16:creationId xmlns:a16="http://schemas.microsoft.com/office/drawing/2014/main" id="{F198E784-1A87-8C19-5389-E1938DE920EC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7" name="Google Shape;2689;p73">
              <a:extLst>
                <a:ext uri="{FF2B5EF4-FFF2-40B4-BE49-F238E27FC236}">
                  <a16:creationId xmlns:a16="http://schemas.microsoft.com/office/drawing/2014/main" id="{A1203FF1-F9DB-93EE-1E8D-974568142404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8" name="Google Shape;2690;p73">
              <a:extLst>
                <a:ext uri="{FF2B5EF4-FFF2-40B4-BE49-F238E27FC236}">
                  <a16:creationId xmlns:a16="http://schemas.microsoft.com/office/drawing/2014/main" id="{39FD7EC1-21EB-3C82-2D68-160316C4A121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9" name="Google Shape;2691;p73">
              <a:extLst>
                <a:ext uri="{FF2B5EF4-FFF2-40B4-BE49-F238E27FC236}">
                  <a16:creationId xmlns:a16="http://schemas.microsoft.com/office/drawing/2014/main" id="{96A7509B-CE1F-4D62-4370-C1B79097F0C5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0" name="Google Shape;2692;p73">
              <a:extLst>
                <a:ext uri="{FF2B5EF4-FFF2-40B4-BE49-F238E27FC236}">
                  <a16:creationId xmlns:a16="http://schemas.microsoft.com/office/drawing/2014/main" id="{F9676FCE-EAAB-5487-19A8-F1ECC321E54D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1" name="Google Shape;2693;p73">
              <a:extLst>
                <a:ext uri="{FF2B5EF4-FFF2-40B4-BE49-F238E27FC236}">
                  <a16:creationId xmlns:a16="http://schemas.microsoft.com/office/drawing/2014/main" id="{FAF398E1-EA9E-5832-EFFD-F15B0B73B45B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2" name="Google Shape;2694;p73">
              <a:extLst>
                <a:ext uri="{FF2B5EF4-FFF2-40B4-BE49-F238E27FC236}">
                  <a16:creationId xmlns:a16="http://schemas.microsoft.com/office/drawing/2014/main" id="{075DB3F5-4AC2-AB61-0FD1-3F0D3E77D6D6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3" name="Google Shape;2695;p73">
              <a:extLst>
                <a:ext uri="{FF2B5EF4-FFF2-40B4-BE49-F238E27FC236}">
                  <a16:creationId xmlns:a16="http://schemas.microsoft.com/office/drawing/2014/main" id="{CDDF2449-F872-268E-C0F0-111565AD5E2A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4" name="Google Shape;2696;p73">
              <a:extLst>
                <a:ext uri="{FF2B5EF4-FFF2-40B4-BE49-F238E27FC236}">
                  <a16:creationId xmlns:a16="http://schemas.microsoft.com/office/drawing/2014/main" id="{A6F0919F-CF56-3ACF-2F9F-6187038CA1FE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5" name="Google Shape;2697;p73">
              <a:extLst>
                <a:ext uri="{FF2B5EF4-FFF2-40B4-BE49-F238E27FC236}">
                  <a16:creationId xmlns:a16="http://schemas.microsoft.com/office/drawing/2014/main" id="{439A2E80-5921-AC87-D3E9-1FFE386904A6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6" name="Google Shape;2698;p73">
              <a:extLst>
                <a:ext uri="{FF2B5EF4-FFF2-40B4-BE49-F238E27FC236}">
                  <a16:creationId xmlns:a16="http://schemas.microsoft.com/office/drawing/2014/main" id="{C29EABAB-4835-5EE2-62FC-34479ACE8678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7" name="Google Shape;2699;p73">
              <a:extLst>
                <a:ext uri="{FF2B5EF4-FFF2-40B4-BE49-F238E27FC236}">
                  <a16:creationId xmlns:a16="http://schemas.microsoft.com/office/drawing/2014/main" id="{B07512B3-3432-6093-11EF-FC0F824257CE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8" name="Google Shape;2700;p73">
              <a:extLst>
                <a:ext uri="{FF2B5EF4-FFF2-40B4-BE49-F238E27FC236}">
                  <a16:creationId xmlns:a16="http://schemas.microsoft.com/office/drawing/2014/main" id="{D929C29B-553E-C3D1-337F-47D1CC84C4C9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9" name="Google Shape;2701;p73">
              <a:extLst>
                <a:ext uri="{FF2B5EF4-FFF2-40B4-BE49-F238E27FC236}">
                  <a16:creationId xmlns:a16="http://schemas.microsoft.com/office/drawing/2014/main" id="{BDDAD549-1285-4383-412B-9DBE4B9944BC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0" name="Google Shape;2702;p73">
              <a:extLst>
                <a:ext uri="{FF2B5EF4-FFF2-40B4-BE49-F238E27FC236}">
                  <a16:creationId xmlns:a16="http://schemas.microsoft.com/office/drawing/2014/main" id="{308F9BC8-A82F-969C-C3AE-27E6E5B2EA73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1" name="Google Shape;2703;p73">
              <a:extLst>
                <a:ext uri="{FF2B5EF4-FFF2-40B4-BE49-F238E27FC236}">
                  <a16:creationId xmlns:a16="http://schemas.microsoft.com/office/drawing/2014/main" id="{AFE17F5C-996C-090E-F3AD-07BB7EE58601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2" name="Google Shape;2704;p73">
              <a:extLst>
                <a:ext uri="{FF2B5EF4-FFF2-40B4-BE49-F238E27FC236}">
                  <a16:creationId xmlns:a16="http://schemas.microsoft.com/office/drawing/2014/main" id="{C6089E3A-83AE-53AA-E509-3847B6DE746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3" name="Google Shape;2705;p73">
              <a:extLst>
                <a:ext uri="{FF2B5EF4-FFF2-40B4-BE49-F238E27FC236}">
                  <a16:creationId xmlns:a16="http://schemas.microsoft.com/office/drawing/2014/main" id="{312E206D-F377-C8B8-B80F-E3B6533E0EB5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4" name="Google Shape;2706;p73">
              <a:extLst>
                <a:ext uri="{FF2B5EF4-FFF2-40B4-BE49-F238E27FC236}">
                  <a16:creationId xmlns:a16="http://schemas.microsoft.com/office/drawing/2014/main" id="{614AAF81-EC34-18E0-8686-2F81144A4345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5" name="Google Shape;2707;p73">
              <a:extLst>
                <a:ext uri="{FF2B5EF4-FFF2-40B4-BE49-F238E27FC236}">
                  <a16:creationId xmlns:a16="http://schemas.microsoft.com/office/drawing/2014/main" id="{25CA08C4-9A99-50CC-6BB4-7E5C9A870035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6" name="Google Shape;2708;p73">
              <a:extLst>
                <a:ext uri="{FF2B5EF4-FFF2-40B4-BE49-F238E27FC236}">
                  <a16:creationId xmlns:a16="http://schemas.microsoft.com/office/drawing/2014/main" id="{F8FACA1B-F0E9-74A3-B38D-524A4AB51F33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7" name="Google Shape;2709;p73">
              <a:extLst>
                <a:ext uri="{FF2B5EF4-FFF2-40B4-BE49-F238E27FC236}">
                  <a16:creationId xmlns:a16="http://schemas.microsoft.com/office/drawing/2014/main" id="{EB5CC389-2CC5-C504-D448-92B255CAB973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8" name="Google Shape;2710;p73">
              <a:extLst>
                <a:ext uri="{FF2B5EF4-FFF2-40B4-BE49-F238E27FC236}">
                  <a16:creationId xmlns:a16="http://schemas.microsoft.com/office/drawing/2014/main" id="{3D7015C8-9D96-409B-DD07-A73F7BC0DEF1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9" name="Google Shape;2711;p73">
              <a:extLst>
                <a:ext uri="{FF2B5EF4-FFF2-40B4-BE49-F238E27FC236}">
                  <a16:creationId xmlns:a16="http://schemas.microsoft.com/office/drawing/2014/main" id="{325619A0-212F-1116-A794-F3F789EE5C0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0" name="Google Shape;2712;p73">
              <a:extLst>
                <a:ext uri="{FF2B5EF4-FFF2-40B4-BE49-F238E27FC236}">
                  <a16:creationId xmlns:a16="http://schemas.microsoft.com/office/drawing/2014/main" id="{584E43C2-C339-EE8C-507F-2614E06A3611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1" name="Google Shape;2713;p73">
              <a:extLst>
                <a:ext uri="{FF2B5EF4-FFF2-40B4-BE49-F238E27FC236}">
                  <a16:creationId xmlns:a16="http://schemas.microsoft.com/office/drawing/2014/main" id="{EFCDB7CD-E5FF-111D-C277-FA9603448759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2" name="Google Shape;2714;p73">
              <a:extLst>
                <a:ext uri="{FF2B5EF4-FFF2-40B4-BE49-F238E27FC236}">
                  <a16:creationId xmlns:a16="http://schemas.microsoft.com/office/drawing/2014/main" id="{3C9B232D-E2B0-CEA2-69AA-30F5D6AEEEF8}"/>
                </a:ext>
              </a:extLst>
            </p:cNvPr>
            <p:cNvSpPr/>
            <p:nvPr/>
          </p:nvSpPr>
          <p:spPr>
            <a:xfrm>
              <a:off x="923865" y="4086963"/>
              <a:ext cx="224023" cy="232041"/>
            </a:xfrm>
            <a:custGeom>
              <a:avLst/>
              <a:gdLst/>
              <a:ahLst/>
              <a:cxnLst/>
              <a:rect l="l" t="t" r="r" b="b"/>
              <a:pathLst>
                <a:path w="11176" h="11576" extrusionOk="0">
                  <a:moveTo>
                    <a:pt x="0" y="0"/>
                  </a:moveTo>
                  <a:lnTo>
                    <a:pt x="2369" y="11575"/>
                  </a:lnTo>
                  <a:lnTo>
                    <a:pt x="9407" y="11575"/>
                  </a:lnTo>
                  <a:lnTo>
                    <a:pt x="1117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3" name="Google Shape;2715;p73">
              <a:extLst>
                <a:ext uri="{FF2B5EF4-FFF2-40B4-BE49-F238E27FC236}">
                  <a16:creationId xmlns:a16="http://schemas.microsoft.com/office/drawing/2014/main" id="{15E750ED-E312-A338-6BBB-B16BBAE36A1E}"/>
                </a:ext>
              </a:extLst>
            </p:cNvPr>
            <p:cNvSpPr/>
            <p:nvPr/>
          </p:nvSpPr>
          <p:spPr>
            <a:xfrm>
              <a:off x="944592" y="4119816"/>
              <a:ext cx="186579" cy="113595"/>
            </a:xfrm>
            <a:custGeom>
              <a:avLst/>
              <a:gdLst/>
              <a:ahLst/>
              <a:cxnLst/>
              <a:rect l="l" t="t" r="r" b="b"/>
              <a:pathLst>
                <a:path w="9308" h="5667" extrusionOk="0">
                  <a:moveTo>
                    <a:pt x="3042" y="158"/>
                  </a:moveTo>
                  <a:cubicBezTo>
                    <a:pt x="3186" y="158"/>
                    <a:pt x="3331" y="193"/>
                    <a:pt x="3470" y="262"/>
                  </a:cubicBezTo>
                  <a:cubicBezTo>
                    <a:pt x="3770" y="429"/>
                    <a:pt x="3903" y="763"/>
                    <a:pt x="3903" y="1096"/>
                  </a:cubicBezTo>
                  <a:cubicBezTo>
                    <a:pt x="3870" y="1397"/>
                    <a:pt x="3770" y="1730"/>
                    <a:pt x="3603" y="1997"/>
                  </a:cubicBezTo>
                  <a:cubicBezTo>
                    <a:pt x="3269" y="2464"/>
                    <a:pt x="2802" y="2798"/>
                    <a:pt x="2269" y="2964"/>
                  </a:cubicBezTo>
                  <a:cubicBezTo>
                    <a:pt x="2134" y="3021"/>
                    <a:pt x="1999" y="3062"/>
                    <a:pt x="1863" y="3090"/>
                  </a:cubicBezTo>
                  <a:lnTo>
                    <a:pt x="1863" y="3090"/>
                  </a:lnTo>
                  <a:cubicBezTo>
                    <a:pt x="1834" y="2915"/>
                    <a:pt x="1815" y="2739"/>
                    <a:pt x="1802" y="2564"/>
                  </a:cubicBezTo>
                  <a:cubicBezTo>
                    <a:pt x="1768" y="2164"/>
                    <a:pt x="1802" y="1730"/>
                    <a:pt x="1868" y="1330"/>
                  </a:cubicBezTo>
                  <a:cubicBezTo>
                    <a:pt x="1935" y="930"/>
                    <a:pt x="2169" y="596"/>
                    <a:pt x="2469" y="363"/>
                  </a:cubicBezTo>
                  <a:cubicBezTo>
                    <a:pt x="2644" y="226"/>
                    <a:pt x="2842" y="158"/>
                    <a:pt x="3042" y="158"/>
                  </a:cubicBezTo>
                  <a:close/>
                  <a:moveTo>
                    <a:pt x="5872" y="1732"/>
                  </a:moveTo>
                  <a:cubicBezTo>
                    <a:pt x="6073" y="1732"/>
                    <a:pt x="6271" y="1800"/>
                    <a:pt x="6438" y="1930"/>
                  </a:cubicBezTo>
                  <a:cubicBezTo>
                    <a:pt x="6739" y="2197"/>
                    <a:pt x="6905" y="2597"/>
                    <a:pt x="6872" y="2998"/>
                  </a:cubicBezTo>
                  <a:cubicBezTo>
                    <a:pt x="6805" y="3431"/>
                    <a:pt x="6639" y="3832"/>
                    <a:pt x="6372" y="4165"/>
                  </a:cubicBezTo>
                  <a:cubicBezTo>
                    <a:pt x="6269" y="4306"/>
                    <a:pt x="6156" y="4438"/>
                    <a:pt x="6036" y="4559"/>
                  </a:cubicBezTo>
                  <a:lnTo>
                    <a:pt x="6036" y="4559"/>
                  </a:lnTo>
                  <a:cubicBezTo>
                    <a:pt x="5876" y="4510"/>
                    <a:pt x="5721" y="4445"/>
                    <a:pt x="5571" y="4365"/>
                  </a:cubicBezTo>
                  <a:cubicBezTo>
                    <a:pt x="5004" y="3998"/>
                    <a:pt x="4670" y="3365"/>
                    <a:pt x="4771" y="2698"/>
                  </a:cubicBezTo>
                  <a:cubicBezTo>
                    <a:pt x="4837" y="2331"/>
                    <a:pt x="5071" y="2030"/>
                    <a:pt x="5404" y="1864"/>
                  </a:cubicBezTo>
                  <a:cubicBezTo>
                    <a:pt x="5552" y="1775"/>
                    <a:pt x="5713" y="1732"/>
                    <a:pt x="5872" y="1732"/>
                  </a:cubicBezTo>
                  <a:close/>
                  <a:moveTo>
                    <a:pt x="3047" y="0"/>
                  </a:moveTo>
                  <a:cubicBezTo>
                    <a:pt x="2816" y="0"/>
                    <a:pt x="2593" y="77"/>
                    <a:pt x="2402" y="229"/>
                  </a:cubicBezTo>
                  <a:cubicBezTo>
                    <a:pt x="2035" y="463"/>
                    <a:pt x="1802" y="863"/>
                    <a:pt x="1702" y="1297"/>
                  </a:cubicBezTo>
                  <a:cubicBezTo>
                    <a:pt x="1635" y="1697"/>
                    <a:pt x="1602" y="2164"/>
                    <a:pt x="1635" y="2597"/>
                  </a:cubicBezTo>
                  <a:cubicBezTo>
                    <a:pt x="1635" y="2768"/>
                    <a:pt x="1650" y="2944"/>
                    <a:pt x="1679" y="3121"/>
                  </a:cubicBezTo>
                  <a:lnTo>
                    <a:pt x="1679" y="3121"/>
                  </a:lnTo>
                  <a:cubicBezTo>
                    <a:pt x="1562" y="3136"/>
                    <a:pt x="1443" y="3143"/>
                    <a:pt x="1322" y="3143"/>
                  </a:cubicBezTo>
                  <a:cubicBezTo>
                    <a:pt x="1228" y="3143"/>
                    <a:pt x="1132" y="3139"/>
                    <a:pt x="1035" y="3131"/>
                  </a:cubicBezTo>
                  <a:cubicBezTo>
                    <a:pt x="668" y="3064"/>
                    <a:pt x="334" y="2964"/>
                    <a:pt x="0" y="2831"/>
                  </a:cubicBezTo>
                  <a:lnTo>
                    <a:pt x="0" y="2831"/>
                  </a:lnTo>
                  <a:lnTo>
                    <a:pt x="67" y="2864"/>
                  </a:lnTo>
                  <a:cubicBezTo>
                    <a:pt x="101" y="2898"/>
                    <a:pt x="167" y="2931"/>
                    <a:pt x="234" y="2964"/>
                  </a:cubicBezTo>
                  <a:cubicBezTo>
                    <a:pt x="501" y="3064"/>
                    <a:pt x="768" y="3165"/>
                    <a:pt x="1035" y="3198"/>
                  </a:cubicBezTo>
                  <a:cubicBezTo>
                    <a:pt x="1151" y="3216"/>
                    <a:pt x="1267" y="3224"/>
                    <a:pt x="1383" y="3224"/>
                  </a:cubicBezTo>
                  <a:cubicBezTo>
                    <a:pt x="1487" y="3224"/>
                    <a:pt x="1591" y="3217"/>
                    <a:pt x="1694" y="3205"/>
                  </a:cubicBezTo>
                  <a:lnTo>
                    <a:pt x="1694" y="3205"/>
                  </a:lnTo>
                  <a:cubicBezTo>
                    <a:pt x="1740" y="3450"/>
                    <a:pt x="1811" y="3696"/>
                    <a:pt x="1902" y="3932"/>
                  </a:cubicBezTo>
                  <a:cubicBezTo>
                    <a:pt x="2102" y="4365"/>
                    <a:pt x="2369" y="4766"/>
                    <a:pt x="2736" y="5099"/>
                  </a:cubicBezTo>
                  <a:cubicBezTo>
                    <a:pt x="3136" y="5433"/>
                    <a:pt x="3603" y="5633"/>
                    <a:pt x="4103" y="5666"/>
                  </a:cubicBezTo>
                  <a:cubicBezTo>
                    <a:pt x="4604" y="5666"/>
                    <a:pt x="5104" y="5500"/>
                    <a:pt x="5504" y="5233"/>
                  </a:cubicBezTo>
                  <a:cubicBezTo>
                    <a:pt x="5729" y="5083"/>
                    <a:pt x="5944" y="4922"/>
                    <a:pt x="6142" y="4745"/>
                  </a:cubicBezTo>
                  <a:lnTo>
                    <a:pt x="6142" y="4745"/>
                  </a:lnTo>
                  <a:cubicBezTo>
                    <a:pt x="6332" y="4788"/>
                    <a:pt x="6525" y="4809"/>
                    <a:pt x="6717" y="4809"/>
                  </a:cubicBezTo>
                  <a:cubicBezTo>
                    <a:pt x="6881" y="4809"/>
                    <a:pt x="7045" y="4794"/>
                    <a:pt x="7206" y="4766"/>
                  </a:cubicBezTo>
                  <a:cubicBezTo>
                    <a:pt x="7639" y="4666"/>
                    <a:pt x="8040" y="4499"/>
                    <a:pt x="8406" y="4265"/>
                  </a:cubicBezTo>
                  <a:cubicBezTo>
                    <a:pt x="8640" y="4132"/>
                    <a:pt x="8873" y="3998"/>
                    <a:pt x="9107" y="3832"/>
                  </a:cubicBezTo>
                  <a:cubicBezTo>
                    <a:pt x="9174" y="3765"/>
                    <a:pt x="9240" y="3698"/>
                    <a:pt x="9307" y="3632"/>
                  </a:cubicBezTo>
                  <a:lnTo>
                    <a:pt x="9307" y="3632"/>
                  </a:lnTo>
                  <a:cubicBezTo>
                    <a:pt x="9240" y="3665"/>
                    <a:pt x="9140" y="3732"/>
                    <a:pt x="9074" y="3798"/>
                  </a:cubicBezTo>
                  <a:cubicBezTo>
                    <a:pt x="8907" y="3898"/>
                    <a:pt x="8707" y="4032"/>
                    <a:pt x="8373" y="4199"/>
                  </a:cubicBezTo>
                  <a:cubicBezTo>
                    <a:pt x="8006" y="4399"/>
                    <a:pt x="7606" y="4532"/>
                    <a:pt x="7206" y="4632"/>
                  </a:cubicBezTo>
                  <a:cubicBezTo>
                    <a:pt x="7061" y="4658"/>
                    <a:pt x="6916" y="4670"/>
                    <a:pt x="6772" y="4670"/>
                  </a:cubicBezTo>
                  <a:cubicBezTo>
                    <a:pt x="6605" y="4670"/>
                    <a:pt x="6439" y="4653"/>
                    <a:pt x="6276" y="4620"/>
                  </a:cubicBezTo>
                  <a:lnTo>
                    <a:pt x="6276" y="4620"/>
                  </a:lnTo>
                  <a:cubicBezTo>
                    <a:pt x="6380" y="4519"/>
                    <a:pt x="6479" y="4412"/>
                    <a:pt x="6572" y="4299"/>
                  </a:cubicBezTo>
                  <a:cubicBezTo>
                    <a:pt x="6872" y="3932"/>
                    <a:pt x="7039" y="3498"/>
                    <a:pt x="7106" y="3031"/>
                  </a:cubicBezTo>
                  <a:cubicBezTo>
                    <a:pt x="7139" y="2564"/>
                    <a:pt x="6939" y="2097"/>
                    <a:pt x="6605" y="1797"/>
                  </a:cubicBezTo>
                  <a:cubicBezTo>
                    <a:pt x="6403" y="1650"/>
                    <a:pt x="6161" y="1574"/>
                    <a:pt x="5918" y="1574"/>
                  </a:cubicBezTo>
                  <a:cubicBezTo>
                    <a:pt x="5718" y="1574"/>
                    <a:pt x="5518" y="1625"/>
                    <a:pt x="5338" y="1730"/>
                  </a:cubicBezTo>
                  <a:cubicBezTo>
                    <a:pt x="4971" y="1930"/>
                    <a:pt x="4704" y="2264"/>
                    <a:pt x="4637" y="2664"/>
                  </a:cubicBezTo>
                  <a:cubicBezTo>
                    <a:pt x="4504" y="3398"/>
                    <a:pt x="4871" y="4132"/>
                    <a:pt x="5504" y="4499"/>
                  </a:cubicBezTo>
                  <a:cubicBezTo>
                    <a:pt x="5636" y="4573"/>
                    <a:pt x="5772" y="4633"/>
                    <a:pt x="5910" y="4679"/>
                  </a:cubicBezTo>
                  <a:lnTo>
                    <a:pt x="5910" y="4679"/>
                  </a:lnTo>
                  <a:cubicBezTo>
                    <a:pt x="5752" y="4824"/>
                    <a:pt x="5582" y="4953"/>
                    <a:pt x="5404" y="5066"/>
                  </a:cubicBezTo>
                  <a:cubicBezTo>
                    <a:pt x="5004" y="5333"/>
                    <a:pt x="4537" y="5466"/>
                    <a:pt x="4103" y="5466"/>
                  </a:cubicBezTo>
                  <a:cubicBezTo>
                    <a:pt x="3636" y="5433"/>
                    <a:pt x="3203" y="5233"/>
                    <a:pt x="2836" y="4932"/>
                  </a:cubicBezTo>
                  <a:cubicBezTo>
                    <a:pt x="2502" y="4632"/>
                    <a:pt x="2235" y="4265"/>
                    <a:pt x="2069" y="3865"/>
                  </a:cubicBezTo>
                  <a:cubicBezTo>
                    <a:pt x="1980" y="3636"/>
                    <a:pt x="1920" y="3407"/>
                    <a:pt x="1878" y="3178"/>
                  </a:cubicBezTo>
                  <a:lnTo>
                    <a:pt x="1878" y="3178"/>
                  </a:lnTo>
                  <a:cubicBezTo>
                    <a:pt x="2031" y="3150"/>
                    <a:pt x="2183" y="3111"/>
                    <a:pt x="2335" y="3064"/>
                  </a:cubicBezTo>
                  <a:cubicBezTo>
                    <a:pt x="2869" y="2898"/>
                    <a:pt x="3370" y="2564"/>
                    <a:pt x="3736" y="2097"/>
                  </a:cubicBezTo>
                  <a:cubicBezTo>
                    <a:pt x="3903" y="1797"/>
                    <a:pt x="4037" y="1463"/>
                    <a:pt x="4037" y="1130"/>
                  </a:cubicBezTo>
                  <a:cubicBezTo>
                    <a:pt x="4070" y="729"/>
                    <a:pt x="3903" y="329"/>
                    <a:pt x="3570" y="129"/>
                  </a:cubicBezTo>
                  <a:cubicBezTo>
                    <a:pt x="3398" y="43"/>
                    <a:pt x="3220" y="0"/>
                    <a:pt x="30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40B7DE-2B3B-0106-A7F0-8DA173AE3F9E}"/>
              </a:ext>
            </a:extLst>
          </p:cNvPr>
          <p:cNvSpPr txBox="1"/>
          <p:nvPr/>
        </p:nvSpPr>
        <p:spPr>
          <a:xfrm>
            <a:off x="1121416" y="1259866"/>
            <a:ext cx="683868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Algerian" panose="04020705040A02060702" pitchFamily="82" charset="0"/>
              </a:rPr>
              <a:t>NOVITECH COIMBATORE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EE1E2-859F-402F-E2F3-0FC12887A2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9090" y="1402874"/>
            <a:ext cx="699452" cy="465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733672"/>
      </p:ext>
    </p:extLst>
  </p:cSld>
  <p:clrMapOvr>
    <a:masterClrMapping/>
  </p:clrMapOvr>
</p:sld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239</Words>
  <Application>Microsoft Office PowerPoint</Application>
  <PresentationFormat>On-screen Show (16:9)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Wingdings</vt:lpstr>
      <vt:lpstr>Poppins</vt:lpstr>
      <vt:lpstr>Montserrat ExtraBold</vt:lpstr>
      <vt:lpstr>Cambria Math</vt:lpstr>
      <vt:lpstr>Cambria</vt:lpstr>
      <vt:lpstr>Arial</vt:lpstr>
      <vt:lpstr>Algerian</vt:lpstr>
      <vt:lpstr>International Banking Day XL by Slidesgo</vt:lpstr>
      <vt:lpstr>BootCamp  on  Artificial Intelligence-Computer Vision</vt:lpstr>
      <vt:lpstr>Ready For Session</vt:lpstr>
      <vt:lpstr>Age and Gender Detection</vt:lpstr>
      <vt:lpstr>Models for face detection</vt:lpstr>
      <vt:lpstr>Ready For Hands-On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Novitech Cochin</cp:lastModifiedBy>
  <cp:revision>50</cp:revision>
  <dcterms:modified xsi:type="dcterms:W3CDTF">2024-12-05T08:30:45Z</dcterms:modified>
</cp:coreProperties>
</file>