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4877" r:id="rId2"/>
    <p:sldId id="4945" r:id="rId3"/>
    <p:sldId id="4875" r:id="rId4"/>
    <p:sldId id="4946" r:id="rId5"/>
    <p:sldId id="4947" r:id="rId6"/>
    <p:sldId id="4708" r:id="rId7"/>
    <p:sldId id="485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36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7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xmlns="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Develop a </a:t>
            </a:r>
            <a:r>
              <a:rPr lang="en-IN" b="1" dirty="0" smtClean="0">
                <a:solidFill>
                  <a:srgbClr val="080808"/>
                </a:solidFill>
              </a:rPr>
              <a:t>Real-time </a:t>
            </a:r>
            <a:r>
              <a:rPr lang="en-IN" b="1" dirty="0">
                <a:solidFill>
                  <a:srgbClr val="080808"/>
                </a:solidFill>
              </a:rPr>
              <a:t>NETFLIX Website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6/30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1026" name="Picture 2" descr="What's New Since CSS3 In 2015? | CSS-Tri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8" y="1180539"/>
            <a:ext cx="47434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=""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499" y="1765938"/>
            <a:ext cx="5746377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CURIOUS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=""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904999" y="2985138"/>
            <a:ext cx="5724526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 LEARNING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CSS POSITION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 property 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CSS determines how an element is placed in the document flow 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 precise control over its position. 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CSS POSITION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14821"/>
            <a:ext cx="88232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Static: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stays in the normal page order.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moves slightly from its normal spot.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Absolute: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moves inside its closest container.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Fixed: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stays in the same place on the screen, even when you scroll.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Sticky: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sticks to the top when you scroll past it.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="" xmlns:a16="http://schemas.microsoft.com/office/drawing/2014/main" id="{9BA95034-0176-C0BE-2538-BD85241087D5}"/>
              </a:ext>
            </a:extLst>
          </p:cNvPr>
          <p:cNvSpPr txBox="1">
            <a:spLocks/>
          </p:cNvSpPr>
          <p:nvPr/>
        </p:nvSpPr>
        <p:spPr>
          <a:xfrm>
            <a:off x="1005742" y="1714500"/>
            <a:ext cx="699135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IN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Calibri" pitchFamily="34" charset="0"/>
              </a:rPr>
              <a:t>Lets CODE</a:t>
            </a:r>
            <a:endParaRPr lang="en-US" sz="8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 descr="C:\Users\Admin\Desktop\1601029993743.jpg">
            <a:extLst>
              <a:ext uri="{FF2B5EF4-FFF2-40B4-BE49-F238E27FC236}">
                <a16:creationId xmlns="" xmlns:a16="http://schemas.microsoft.com/office/drawing/2014/main" id="{1263A4EF-7C9D-758C-96F9-36E84901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010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=""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6241</TotalTime>
  <Words>114</Words>
  <Application>Microsoft Office PowerPoint</Application>
  <PresentationFormat>On-screen Show (16:9)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Andika</vt:lpstr>
      <vt:lpstr>Arial</vt:lpstr>
      <vt:lpstr>Bookman Old Style</vt:lpstr>
      <vt:lpstr>Calibri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CSS POSITION</vt:lpstr>
      <vt:lpstr>TYPES OF CSS POSITION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399</cp:revision>
  <dcterms:modified xsi:type="dcterms:W3CDTF">2024-09-11T07:06:37Z</dcterms:modified>
</cp:coreProperties>
</file>