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"/>
  </p:notesMasterIdLst>
  <p:sldIdLst>
    <p:sldId id="256" r:id="rId2"/>
  </p:sldIdLst>
  <p:sldSz cx="24299863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5033" autoAdjust="0"/>
  </p:normalViewPr>
  <p:slideViewPr>
    <p:cSldViewPr snapToGrid="0">
      <p:cViewPr varScale="1">
        <p:scale>
          <a:sx n="39" d="100"/>
          <a:sy n="39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FAE81-4982-4A2E-8A1E-D465CA31A4EA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25BA-BD19-430A-9344-B3F25EB1BA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66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25BA-BD19-430A-9344-B3F25EB1BA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0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483" y="2238751"/>
            <a:ext cx="18224897" cy="4762488"/>
          </a:xfrm>
        </p:spPr>
        <p:txBody>
          <a:bodyPr anchor="b"/>
          <a:lstStyle>
            <a:lvl1pPr algn="ctr">
              <a:defRPr sz="1195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7483" y="7184899"/>
            <a:ext cx="18224897" cy="3302709"/>
          </a:xfrm>
        </p:spPr>
        <p:txBody>
          <a:bodyPr/>
          <a:lstStyle>
            <a:lvl1pPr marL="0" indent="0" algn="ctr">
              <a:buNone/>
              <a:defRPr sz="4783"/>
            </a:lvl1pPr>
            <a:lvl2pPr marL="911245" indent="0" algn="ctr">
              <a:buNone/>
              <a:defRPr sz="3986"/>
            </a:lvl2pPr>
            <a:lvl3pPr marL="1822491" indent="0" algn="ctr">
              <a:buNone/>
              <a:defRPr sz="3588"/>
            </a:lvl3pPr>
            <a:lvl4pPr marL="2733736" indent="0" algn="ctr">
              <a:buNone/>
              <a:defRPr sz="3189"/>
            </a:lvl4pPr>
            <a:lvl5pPr marL="3644981" indent="0" algn="ctr">
              <a:buNone/>
              <a:defRPr sz="3189"/>
            </a:lvl5pPr>
            <a:lvl6pPr marL="4556227" indent="0" algn="ctr">
              <a:buNone/>
              <a:defRPr sz="3189"/>
            </a:lvl6pPr>
            <a:lvl7pPr marL="5467472" indent="0" algn="ctr">
              <a:buNone/>
              <a:defRPr sz="3189"/>
            </a:lvl7pPr>
            <a:lvl8pPr marL="6378717" indent="0" algn="ctr">
              <a:buNone/>
              <a:defRPr sz="3189"/>
            </a:lvl8pPr>
            <a:lvl9pPr marL="7289963" indent="0" algn="ctr">
              <a:buNone/>
              <a:defRPr sz="318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44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9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89589" y="728306"/>
            <a:ext cx="5239658" cy="115927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0615" y="728306"/>
            <a:ext cx="15415226" cy="115927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8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59" y="3410374"/>
            <a:ext cx="20958632" cy="5690286"/>
          </a:xfrm>
        </p:spPr>
        <p:txBody>
          <a:bodyPr anchor="b"/>
          <a:lstStyle>
            <a:lvl1pPr>
              <a:defRPr sz="1195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7959" y="9154493"/>
            <a:ext cx="20958632" cy="2992387"/>
          </a:xfrm>
        </p:spPr>
        <p:txBody>
          <a:bodyPr/>
          <a:lstStyle>
            <a:lvl1pPr marL="0" indent="0">
              <a:buNone/>
              <a:defRPr sz="4783">
                <a:solidFill>
                  <a:schemeClr val="tx1">
                    <a:tint val="75000"/>
                  </a:schemeClr>
                </a:solidFill>
              </a:defRPr>
            </a:lvl1pPr>
            <a:lvl2pPr marL="911245" indent="0">
              <a:buNone/>
              <a:defRPr sz="3986">
                <a:solidFill>
                  <a:schemeClr val="tx1">
                    <a:tint val="75000"/>
                  </a:schemeClr>
                </a:solidFill>
              </a:defRPr>
            </a:lvl2pPr>
            <a:lvl3pPr marL="1822491" indent="0">
              <a:buNone/>
              <a:defRPr sz="3588">
                <a:solidFill>
                  <a:schemeClr val="tx1">
                    <a:tint val="75000"/>
                  </a:schemeClr>
                </a:solidFill>
              </a:defRPr>
            </a:lvl3pPr>
            <a:lvl4pPr marL="2733736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4pPr>
            <a:lvl5pPr marL="3644981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5pPr>
            <a:lvl6pPr marL="4556227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6pPr>
            <a:lvl7pPr marL="546747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7pPr>
            <a:lvl8pPr marL="6378717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8pPr>
            <a:lvl9pPr marL="7289963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2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0615" y="3641531"/>
            <a:ext cx="10327442" cy="86795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01806" y="3641531"/>
            <a:ext cx="10327442" cy="86795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81" y="728307"/>
            <a:ext cx="20958632" cy="264406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82" y="3353376"/>
            <a:ext cx="10279980" cy="1643437"/>
          </a:xfrm>
        </p:spPr>
        <p:txBody>
          <a:bodyPr anchor="b"/>
          <a:lstStyle>
            <a:lvl1pPr marL="0" indent="0">
              <a:buNone/>
              <a:defRPr sz="4783" b="1"/>
            </a:lvl1pPr>
            <a:lvl2pPr marL="911245" indent="0">
              <a:buNone/>
              <a:defRPr sz="3986" b="1"/>
            </a:lvl2pPr>
            <a:lvl3pPr marL="1822491" indent="0">
              <a:buNone/>
              <a:defRPr sz="3588" b="1"/>
            </a:lvl3pPr>
            <a:lvl4pPr marL="2733736" indent="0">
              <a:buNone/>
              <a:defRPr sz="3189" b="1"/>
            </a:lvl4pPr>
            <a:lvl5pPr marL="3644981" indent="0">
              <a:buNone/>
              <a:defRPr sz="3189" b="1"/>
            </a:lvl5pPr>
            <a:lvl6pPr marL="4556227" indent="0">
              <a:buNone/>
              <a:defRPr sz="3189" b="1"/>
            </a:lvl6pPr>
            <a:lvl7pPr marL="5467472" indent="0">
              <a:buNone/>
              <a:defRPr sz="3189" b="1"/>
            </a:lvl7pPr>
            <a:lvl8pPr marL="6378717" indent="0">
              <a:buNone/>
              <a:defRPr sz="3189" b="1"/>
            </a:lvl8pPr>
            <a:lvl9pPr marL="7289963" indent="0">
              <a:buNone/>
              <a:defRPr sz="31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82" y="4996813"/>
            <a:ext cx="10279980" cy="7349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01806" y="3353376"/>
            <a:ext cx="10330607" cy="1643437"/>
          </a:xfrm>
        </p:spPr>
        <p:txBody>
          <a:bodyPr anchor="b"/>
          <a:lstStyle>
            <a:lvl1pPr marL="0" indent="0">
              <a:buNone/>
              <a:defRPr sz="4783" b="1"/>
            </a:lvl1pPr>
            <a:lvl2pPr marL="911245" indent="0">
              <a:buNone/>
              <a:defRPr sz="3986" b="1"/>
            </a:lvl2pPr>
            <a:lvl3pPr marL="1822491" indent="0">
              <a:buNone/>
              <a:defRPr sz="3588" b="1"/>
            </a:lvl3pPr>
            <a:lvl4pPr marL="2733736" indent="0">
              <a:buNone/>
              <a:defRPr sz="3189" b="1"/>
            </a:lvl4pPr>
            <a:lvl5pPr marL="3644981" indent="0">
              <a:buNone/>
              <a:defRPr sz="3189" b="1"/>
            </a:lvl5pPr>
            <a:lvl6pPr marL="4556227" indent="0">
              <a:buNone/>
              <a:defRPr sz="3189" b="1"/>
            </a:lvl6pPr>
            <a:lvl7pPr marL="5467472" indent="0">
              <a:buNone/>
              <a:defRPr sz="3189" b="1"/>
            </a:lvl7pPr>
            <a:lvl8pPr marL="6378717" indent="0">
              <a:buNone/>
              <a:defRPr sz="3189" b="1"/>
            </a:lvl8pPr>
            <a:lvl9pPr marL="7289963" indent="0">
              <a:buNone/>
              <a:defRPr sz="31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01806" y="4996813"/>
            <a:ext cx="10330607" cy="7349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83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73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01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81" y="911966"/>
            <a:ext cx="7837338" cy="3191881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0607" y="1969594"/>
            <a:ext cx="12301806" cy="9721303"/>
          </a:xfrm>
        </p:spPr>
        <p:txBody>
          <a:bodyPr/>
          <a:lstStyle>
            <a:lvl1pPr>
              <a:defRPr sz="6378"/>
            </a:lvl1pPr>
            <a:lvl2pPr>
              <a:defRPr sz="5581"/>
            </a:lvl2pPr>
            <a:lvl3pPr>
              <a:defRPr sz="4783"/>
            </a:lvl3pPr>
            <a:lvl4pPr>
              <a:defRPr sz="3986"/>
            </a:lvl4pPr>
            <a:lvl5pPr>
              <a:defRPr sz="3986"/>
            </a:lvl5pPr>
            <a:lvl6pPr>
              <a:defRPr sz="3986"/>
            </a:lvl6pPr>
            <a:lvl7pPr>
              <a:defRPr sz="3986"/>
            </a:lvl7pPr>
            <a:lvl8pPr>
              <a:defRPr sz="3986"/>
            </a:lvl8pPr>
            <a:lvl9pPr>
              <a:defRPr sz="398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81" y="4103846"/>
            <a:ext cx="7837338" cy="7602883"/>
          </a:xfrm>
        </p:spPr>
        <p:txBody>
          <a:bodyPr/>
          <a:lstStyle>
            <a:lvl1pPr marL="0" indent="0">
              <a:buNone/>
              <a:defRPr sz="3189"/>
            </a:lvl1pPr>
            <a:lvl2pPr marL="911245" indent="0">
              <a:buNone/>
              <a:defRPr sz="2790"/>
            </a:lvl2pPr>
            <a:lvl3pPr marL="1822491" indent="0">
              <a:buNone/>
              <a:defRPr sz="2392"/>
            </a:lvl3pPr>
            <a:lvl4pPr marL="2733736" indent="0">
              <a:buNone/>
              <a:defRPr sz="1993"/>
            </a:lvl4pPr>
            <a:lvl5pPr marL="3644981" indent="0">
              <a:buNone/>
              <a:defRPr sz="1993"/>
            </a:lvl5pPr>
            <a:lvl6pPr marL="4556227" indent="0">
              <a:buNone/>
              <a:defRPr sz="1993"/>
            </a:lvl6pPr>
            <a:lvl7pPr marL="5467472" indent="0">
              <a:buNone/>
              <a:defRPr sz="1993"/>
            </a:lvl7pPr>
            <a:lvl8pPr marL="6378717" indent="0">
              <a:buNone/>
              <a:defRPr sz="1993"/>
            </a:lvl8pPr>
            <a:lvl9pPr marL="7289963" indent="0">
              <a:buNone/>
              <a:defRPr sz="199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3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81" y="911966"/>
            <a:ext cx="7837338" cy="3191881"/>
          </a:xfrm>
        </p:spPr>
        <p:txBody>
          <a:bodyPr anchor="b"/>
          <a:lstStyle>
            <a:lvl1pPr>
              <a:defRPr sz="63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30607" y="1969594"/>
            <a:ext cx="12301806" cy="9721303"/>
          </a:xfrm>
        </p:spPr>
        <p:txBody>
          <a:bodyPr anchor="t"/>
          <a:lstStyle>
            <a:lvl1pPr marL="0" indent="0">
              <a:buNone/>
              <a:defRPr sz="6378"/>
            </a:lvl1pPr>
            <a:lvl2pPr marL="911245" indent="0">
              <a:buNone/>
              <a:defRPr sz="5581"/>
            </a:lvl2pPr>
            <a:lvl3pPr marL="1822491" indent="0">
              <a:buNone/>
              <a:defRPr sz="4783"/>
            </a:lvl3pPr>
            <a:lvl4pPr marL="2733736" indent="0">
              <a:buNone/>
              <a:defRPr sz="3986"/>
            </a:lvl4pPr>
            <a:lvl5pPr marL="3644981" indent="0">
              <a:buNone/>
              <a:defRPr sz="3986"/>
            </a:lvl5pPr>
            <a:lvl6pPr marL="4556227" indent="0">
              <a:buNone/>
              <a:defRPr sz="3986"/>
            </a:lvl6pPr>
            <a:lvl7pPr marL="5467472" indent="0">
              <a:buNone/>
              <a:defRPr sz="3986"/>
            </a:lvl7pPr>
            <a:lvl8pPr marL="6378717" indent="0">
              <a:buNone/>
              <a:defRPr sz="3986"/>
            </a:lvl8pPr>
            <a:lvl9pPr marL="7289963" indent="0">
              <a:buNone/>
              <a:defRPr sz="398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81" y="4103846"/>
            <a:ext cx="7837338" cy="7602883"/>
          </a:xfrm>
        </p:spPr>
        <p:txBody>
          <a:bodyPr/>
          <a:lstStyle>
            <a:lvl1pPr marL="0" indent="0">
              <a:buNone/>
              <a:defRPr sz="3189"/>
            </a:lvl1pPr>
            <a:lvl2pPr marL="911245" indent="0">
              <a:buNone/>
              <a:defRPr sz="2790"/>
            </a:lvl2pPr>
            <a:lvl3pPr marL="1822491" indent="0">
              <a:buNone/>
              <a:defRPr sz="2392"/>
            </a:lvl3pPr>
            <a:lvl4pPr marL="2733736" indent="0">
              <a:buNone/>
              <a:defRPr sz="1993"/>
            </a:lvl4pPr>
            <a:lvl5pPr marL="3644981" indent="0">
              <a:buNone/>
              <a:defRPr sz="1993"/>
            </a:lvl5pPr>
            <a:lvl6pPr marL="4556227" indent="0">
              <a:buNone/>
              <a:defRPr sz="1993"/>
            </a:lvl6pPr>
            <a:lvl7pPr marL="5467472" indent="0">
              <a:buNone/>
              <a:defRPr sz="1993"/>
            </a:lvl7pPr>
            <a:lvl8pPr marL="6378717" indent="0">
              <a:buNone/>
              <a:defRPr sz="1993"/>
            </a:lvl8pPr>
            <a:lvl9pPr marL="7289963" indent="0">
              <a:buNone/>
              <a:defRPr sz="199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0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0616" y="728307"/>
            <a:ext cx="20958632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616" y="3641531"/>
            <a:ext cx="20958632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0616" y="12678860"/>
            <a:ext cx="5467469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418A-166C-4400-BF06-09B88287C61F}" type="datetimeFigureOut">
              <a:rPr lang="ru-RU" smtClean="0"/>
              <a:t>25.08.2023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9330" y="12678860"/>
            <a:ext cx="8201204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61778" y="12678860"/>
            <a:ext cx="5467469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2E652-3A24-4815-9A87-A668F0FC03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5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822491" rtl="0" eaLnBrk="1" latinLnBrk="0" hangingPunct="1">
        <a:lnSpc>
          <a:spcPct val="90000"/>
        </a:lnSpc>
        <a:spcBef>
          <a:spcPct val="0"/>
        </a:spcBef>
        <a:buNone/>
        <a:defRPr sz="87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5623" indent="-455623" algn="l" defTabSz="1822491" rtl="0" eaLnBrk="1" latinLnBrk="0" hangingPunct="1">
        <a:lnSpc>
          <a:spcPct val="90000"/>
        </a:lnSpc>
        <a:spcBef>
          <a:spcPts val="1993"/>
        </a:spcBef>
        <a:buFont typeface="Arial" panose="020B0604020202020204" pitchFamily="34" charset="0"/>
        <a:buChar char="•"/>
        <a:defRPr sz="5581" kern="1200">
          <a:solidFill>
            <a:schemeClr val="tx1"/>
          </a:solidFill>
          <a:latin typeface="+mn-lt"/>
          <a:ea typeface="+mn-ea"/>
          <a:cs typeface="+mn-cs"/>
        </a:defRPr>
      </a:lvl1pPr>
      <a:lvl2pPr marL="1366868" indent="-455623" algn="l" defTabSz="1822491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4783" kern="1200">
          <a:solidFill>
            <a:schemeClr val="tx1"/>
          </a:solidFill>
          <a:latin typeface="+mn-lt"/>
          <a:ea typeface="+mn-ea"/>
          <a:cs typeface="+mn-cs"/>
        </a:defRPr>
      </a:lvl2pPr>
      <a:lvl3pPr marL="2278113" indent="-455623" algn="l" defTabSz="1822491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986" kern="1200">
          <a:solidFill>
            <a:schemeClr val="tx1"/>
          </a:solidFill>
          <a:latin typeface="+mn-lt"/>
          <a:ea typeface="+mn-ea"/>
          <a:cs typeface="+mn-cs"/>
        </a:defRPr>
      </a:lvl3pPr>
      <a:lvl4pPr marL="3189359" indent="-455623" algn="l" defTabSz="1822491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88" kern="1200">
          <a:solidFill>
            <a:schemeClr val="tx1"/>
          </a:solidFill>
          <a:latin typeface="+mn-lt"/>
          <a:ea typeface="+mn-ea"/>
          <a:cs typeface="+mn-cs"/>
        </a:defRPr>
      </a:lvl4pPr>
      <a:lvl5pPr marL="4100604" indent="-455623" algn="l" defTabSz="1822491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88" kern="1200">
          <a:solidFill>
            <a:schemeClr val="tx1"/>
          </a:solidFill>
          <a:latin typeface="+mn-lt"/>
          <a:ea typeface="+mn-ea"/>
          <a:cs typeface="+mn-cs"/>
        </a:defRPr>
      </a:lvl5pPr>
      <a:lvl6pPr marL="5011849" indent="-455623" algn="l" defTabSz="1822491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88" kern="1200">
          <a:solidFill>
            <a:schemeClr val="tx1"/>
          </a:solidFill>
          <a:latin typeface="+mn-lt"/>
          <a:ea typeface="+mn-ea"/>
          <a:cs typeface="+mn-cs"/>
        </a:defRPr>
      </a:lvl6pPr>
      <a:lvl7pPr marL="5923095" indent="-455623" algn="l" defTabSz="1822491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88" kern="1200">
          <a:solidFill>
            <a:schemeClr val="tx1"/>
          </a:solidFill>
          <a:latin typeface="+mn-lt"/>
          <a:ea typeface="+mn-ea"/>
          <a:cs typeface="+mn-cs"/>
        </a:defRPr>
      </a:lvl7pPr>
      <a:lvl8pPr marL="6834340" indent="-455623" algn="l" defTabSz="1822491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88" kern="1200">
          <a:solidFill>
            <a:schemeClr val="tx1"/>
          </a:solidFill>
          <a:latin typeface="+mn-lt"/>
          <a:ea typeface="+mn-ea"/>
          <a:cs typeface="+mn-cs"/>
        </a:defRPr>
      </a:lvl8pPr>
      <a:lvl9pPr marL="7745585" indent="-455623" algn="l" defTabSz="1822491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3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2491" rtl="0" eaLnBrk="1" latinLnBrk="0" hangingPunct="1">
        <a:defRPr sz="3588" kern="1200">
          <a:solidFill>
            <a:schemeClr val="tx1"/>
          </a:solidFill>
          <a:latin typeface="+mn-lt"/>
          <a:ea typeface="+mn-ea"/>
          <a:cs typeface="+mn-cs"/>
        </a:defRPr>
      </a:lvl1pPr>
      <a:lvl2pPr marL="911245" algn="l" defTabSz="1822491" rtl="0" eaLnBrk="1" latinLnBrk="0" hangingPunct="1">
        <a:defRPr sz="3588" kern="1200">
          <a:solidFill>
            <a:schemeClr val="tx1"/>
          </a:solidFill>
          <a:latin typeface="+mn-lt"/>
          <a:ea typeface="+mn-ea"/>
          <a:cs typeface="+mn-cs"/>
        </a:defRPr>
      </a:lvl2pPr>
      <a:lvl3pPr marL="1822491" algn="l" defTabSz="1822491" rtl="0" eaLnBrk="1" latinLnBrk="0" hangingPunct="1">
        <a:defRPr sz="3588" kern="1200">
          <a:solidFill>
            <a:schemeClr val="tx1"/>
          </a:solidFill>
          <a:latin typeface="+mn-lt"/>
          <a:ea typeface="+mn-ea"/>
          <a:cs typeface="+mn-cs"/>
        </a:defRPr>
      </a:lvl3pPr>
      <a:lvl4pPr marL="2733736" algn="l" defTabSz="1822491" rtl="0" eaLnBrk="1" latinLnBrk="0" hangingPunct="1">
        <a:defRPr sz="3588" kern="1200">
          <a:solidFill>
            <a:schemeClr val="tx1"/>
          </a:solidFill>
          <a:latin typeface="+mn-lt"/>
          <a:ea typeface="+mn-ea"/>
          <a:cs typeface="+mn-cs"/>
        </a:defRPr>
      </a:lvl4pPr>
      <a:lvl5pPr marL="3644981" algn="l" defTabSz="1822491" rtl="0" eaLnBrk="1" latinLnBrk="0" hangingPunct="1">
        <a:defRPr sz="3588" kern="1200">
          <a:solidFill>
            <a:schemeClr val="tx1"/>
          </a:solidFill>
          <a:latin typeface="+mn-lt"/>
          <a:ea typeface="+mn-ea"/>
          <a:cs typeface="+mn-cs"/>
        </a:defRPr>
      </a:lvl5pPr>
      <a:lvl6pPr marL="4556227" algn="l" defTabSz="1822491" rtl="0" eaLnBrk="1" latinLnBrk="0" hangingPunct="1">
        <a:defRPr sz="3588" kern="1200">
          <a:solidFill>
            <a:schemeClr val="tx1"/>
          </a:solidFill>
          <a:latin typeface="+mn-lt"/>
          <a:ea typeface="+mn-ea"/>
          <a:cs typeface="+mn-cs"/>
        </a:defRPr>
      </a:lvl6pPr>
      <a:lvl7pPr marL="5467472" algn="l" defTabSz="1822491" rtl="0" eaLnBrk="1" latinLnBrk="0" hangingPunct="1">
        <a:defRPr sz="3588" kern="1200">
          <a:solidFill>
            <a:schemeClr val="tx1"/>
          </a:solidFill>
          <a:latin typeface="+mn-lt"/>
          <a:ea typeface="+mn-ea"/>
          <a:cs typeface="+mn-cs"/>
        </a:defRPr>
      </a:lvl7pPr>
      <a:lvl8pPr marL="6378717" algn="l" defTabSz="1822491" rtl="0" eaLnBrk="1" latinLnBrk="0" hangingPunct="1">
        <a:defRPr sz="3588" kern="1200">
          <a:solidFill>
            <a:schemeClr val="tx1"/>
          </a:solidFill>
          <a:latin typeface="+mn-lt"/>
          <a:ea typeface="+mn-ea"/>
          <a:cs typeface="+mn-cs"/>
        </a:defRPr>
      </a:lvl8pPr>
      <a:lvl9pPr marL="7289963" algn="l" defTabSz="1822491" rtl="0" eaLnBrk="1" latinLnBrk="0" hangingPunct="1">
        <a:defRPr sz="3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9B721780-2750-9AC7-C957-BC97C2AD269D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17886745" y="5358718"/>
            <a:ext cx="5653926" cy="3043767"/>
          </a:xfrm>
          <a:prstGeom prst="bentConnector3">
            <a:avLst>
              <a:gd name="adj1" fmla="val 62938"/>
            </a:avLst>
          </a:prstGeom>
          <a:ln w="63500">
            <a:solidFill>
              <a:srgbClr val="00B0F0"/>
            </a:solidFill>
            <a:headEnd w="med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F1C8DE2-9EAB-C4BD-02BF-6200BC357970}"/>
              </a:ext>
            </a:extLst>
          </p:cNvPr>
          <p:cNvCxnSpPr>
            <a:cxnSpLocks/>
          </p:cNvCxnSpPr>
          <p:nvPr/>
        </p:nvCxnSpPr>
        <p:spPr>
          <a:xfrm flipV="1">
            <a:off x="12191659" y="5968607"/>
            <a:ext cx="0" cy="855412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85FCEFD-EF1F-67F0-E46F-3B0723C854DC}"/>
              </a:ext>
            </a:extLst>
          </p:cNvPr>
          <p:cNvCxnSpPr>
            <a:cxnSpLocks/>
          </p:cNvCxnSpPr>
          <p:nvPr/>
        </p:nvCxnSpPr>
        <p:spPr>
          <a:xfrm>
            <a:off x="16026972" y="3873686"/>
            <a:ext cx="0" cy="1344729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97C97022-2254-0BF5-BD25-592E98F269B4}"/>
              </a:ext>
            </a:extLst>
          </p:cNvPr>
          <p:cNvCxnSpPr>
            <a:cxnSpLocks/>
          </p:cNvCxnSpPr>
          <p:nvPr/>
        </p:nvCxnSpPr>
        <p:spPr>
          <a:xfrm>
            <a:off x="15901266" y="2270916"/>
            <a:ext cx="0" cy="855412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33104417-EE67-180D-B1A6-FF59458F1846}"/>
              </a:ext>
            </a:extLst>
          </p:cNvPr>
          <p:cNvCxnSpPr>
            <a:cxnSpLocks/>
          </p:cNvCxnSpPr>
          <p:nvPr/>
        </p:nvCxnSpPr>
        <p:spPr>
          <a:xfrm>
            <a:off x="13392255" y="2041191"/>
            <a:ext cx="993932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34FD552B-71B3-2489-0B3B-97ACC89911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9726708" y="2041194"/>
            <a:ext cx="1183702" cy="3420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29325B5D-6D84-23A3-6ACC-998BB8D6E70C}"/>
              </a:ext>
            </a:extLst>
          </p:cNvPr>
          <p:cNvCxnSpPr>
            <a:cxnSpLocks/>
            <a:stCxn id="73" idx="1"/>
          </p:cNvCxnSpPr>
          <p:nvPr/>
        </p:nvCxnSpPr>
        <p:spPr>
          <a:xfrm flipV="1">
            <a:off x="12148306" y="2787288"/>
            <a:ext cx="44587" cy="1371356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72689B86-3108-E8BF-9DEB-ABEDAF28A23A}"/>
              </a:ext>
            </a:extLst>
          </p:cNvPr>
          <p:cNvCxnSpPr>
            <a:cxnSpLocks/>
          </p:cNvCxnSpPr>
          <p:nvPr/>
        </p:nvCxnSpPr>
        <p:spPr>
          <a:xfrm flipV="1">
            <a:off x="9666113" y="5038767"/>
            <a:ext cx="888276" cy="110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50CE760B-255C-7212-5EE1-166FB7833B76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 flipH="1">
            <a:off x="8536030" y="2666451"/>
            <a:ext cx="710" cy="1626222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3BCF927-A4C3-1F93-CD2E-C394298183D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161554" y="6300211"/>
            <a:ext cx="2971" cy="1741974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C25DB26E-0720-B070-649E-E9605E9D56F0}"/>
              </a:ext>
            </a:extLst>
          </p:cNvPr>
          <p:cNvCxnSpPr>
            <a:cxnSpLocks/>
          </p:cNvCxnSpPr>
          <p:nvPr/>
        </p:nvCxnSpPr>
        <p:spPr>
          <a:xfrm flipV="1">
            <a:off x="6458495" y="2070809"/>
            <a:ext cx="888276" cy="110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51CFE721-3BB5-4275-8390-B1574F5610D9}"/>
              </a:ext>
            </a:extLst>
          </p:cNvPr>
          <p:cNvSpPr/>
          <p:nvPr/>
        </p:nvSpPr>
        <p:spPr>
          <a:xfrm>
            <a:off x="4282151" y="5561867"/>
            <a:ext cx="706806" cy="2907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971">
              <a:highlight>
                <a:srgbClr val="FF00FF"/>
              </a:highlight>
            </a:endParaRP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88E4D4A2-6ADC-CDC5-1948-7ADB15570FD9}"/>
              </a:ext>
            </a:extLst>
          </p:cNvPr>
          <p:cNvSpPr/>
          <p:nvPr/>
        </p:nvSpPr>
        <p:spPr>
          <a:xfrm>
            <a:off x="2355534" y="5516343"/>
            <a:ext cx="516893" cy="2907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971">
              <a:highlight>
                <a:srgbClr val="FF00FF"/>
              </a:highlight>
            </a:endParaRP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5A82A616-5847-DA2B-C162-0C0C8D9E7100}"/>
              </a:ext>
            </a:extLst>
          </p:cNvPr>
          <p:cNvCxnSpPr>
            <a:cxnSpLocks/>
          </p:cNvCxnSpPr>
          <p:nvPr/>
        </p:nvCxnSpPr>
        <p:spPr>
          <a:xfrm flipH="1" flipV="1">
            <a:off x="3842033" y="8788279"/>
            <a:ext cx="888276" cy="110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AC0D96F-8305-09F7-4CDD-1F0FA234E89A}"/>
              </a:ext>
            </a:extLst>
          </p:cNvPr>
          <p:cNvCxnSpPr>
            <a:cxnSpLocks/>
          </p:cNvCxnSpPr>
          <p:nvPr/>
        </p:nvCxnSpPr>
        <p:spPr>
          <a:xfrm flipV="1">
            <a:off x="7617105" y="8777264"/>
            <a:ext cx="888276" cy="110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C15A4E54-6979-B42B-391E-3F38E41C37FD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143477" y="2601982"/>
            <a:ext cx="11348" cy="2359159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C786BAC0-6EBF-2ED1-F967-214BA2102826}"/>
              </a:ext>
            </a:extLst>
          </p:cNvPr>
          <p:cNvCxnSpPr>
            <a:cxnSpLocks/>
            <a:stCxn id="64" idx="2"/>
            <a:endCxn id="44" idx="0"/>
          </p:cNvCxnSpPr>
          <p:nvPr/>
        </p:nvCxnSpPr>
        <p:spPr>
          <a:xfrm rot="16200000" flipH="1">
            <a:off x="7774796" y="6546099"/>
            <a:ext cx="2285998" cy="763530"/>
          </a:xfrm>
          <a:prstGeom prst="bentConnector3">
            <a:avLst>
              <a:gd name="adj1" fmla="val 50000"/>
            </a:avLst>
          </a:prstGeom>
          <a:ln w="63500">
            <a:solidFill>
              <a:srgbClr val="00B0F0"/>
            </a:solidFill>
            <a:headEnd w="med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1300DF05-8E00-2E24-E23F-D2DB9EC6A951}"/>
              </a:ext>
            </a:extLst>
          </p:cNvPr>
          <p:cNvCxnSpPr>
            <a:cxnSpLocks/>
          </p:cNvCxnSpPr>
          <p:nvPr/>
        </p:nvCxnSpPr>
        <p:spPr>
          <a:xfrm>
            <a:off x="9316056" y="9321062"/>
            <a:ext cx="0" cy="1407898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9E972D6B-FA06-D790-EEE4-90D18B65EEA9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248777" y="9314112"/>
            <a:ext cx="1623" cy="13297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8FB452CC-D8AC-D647-46AE-CA44D254F6B2}"/>
              </a:ext>
            </a:extLst>
          </p:cNvPr>
          <p:cNvSpPr/>
          <p:nvPr/>
        </p:nvSpPr>
        <p:spPr>
          <a:xfrm>
            <a:off x="365371" y="4571852"/>
            <a:ext cx="2011172" cy="212101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71" dirty="0">
                <a:latin typeface="Times New Roman" panose="02020603050405020304" pitchFamily="18" charset="0"/>
                <a:ea typeface="Calibri" panose="020F0502020204030204" pitchFamily="34" charset="0"/>
              </a:rPr>
              <a:t>Обращение или визит клиента в банк</a:t>
            </a:r>
          </a:p>
        </p:txBody>
      </p:sp>
      <p:sp>
        <p:nvSpPr>
          <p:cNvPr id="8" name="Блок-схема: документ 7">
            <a:extLst>
              <a:ext uri="{FF2B5EF4-FFF2-40B4-BE49-F238E27FC236}">
                <a16:creationId xmlns:a16="http://schemas.microsoft.com/office/drawing/2014/main" id="{D72E74FB-37A4-7CC5-4AC0-121D52EE92A0}"/>
              </a:ext>
            </a:extLst>
          </p:cNvPr>
          <p:cNvSpPr/>
          <p:nvPr/>
        </p:nvSpPr>
        <p:spPr>
          <a:xfrm>
            <a:off x="18490794" y="9707564"/>
            <a:ext cx="1402060" cy="1492192"/>
          </a:xfrm>
          <a:prstGeom prst="flowChartDocumen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Реализация условий договора</a:t>
            </a:r>
            <a:endParaRPr lang="ru-RU" sz="1774" dirty="0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7B56A98-CE9D-7296-DCA5-E0216F2A1788}"/>
              </a:ext>
            </a:extLst>
          </p:cNvPr>
          <p:cNvSpPr/>
          <p:nvPr/>
        </p:nvSpPr>
        <p:spPr>
          <a:xfrm>
            <a:off x="19892862" y="10194956"/>
            <a:ext cx="516893" cy="29075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971">
              <a:highlight>
                <a:srgbClr val="FF00FF"/>
              </a:highlight>
            </a:endParaRPr>
          </a:p>
        </p:txBody>
      </p:sp>
      <p:sp>
        <p:nvSpPr>
          <p:cNvPr id="11" name="Блок-схема: знак завершения 10">
            <a:extLst>
              <a:ext uri="{FF2B5EF4-FFF2-40B4-BE49-F238E27FC236}">
                <a16:creationId xmlns:a16="http://schemas.microsoft.com/office/drawing/2014/main" id="{E5CF6B10-F033-8C9F-F001-E66ACD0715A4}"/>
              </a:ext>
            </a:extLst>
          </p:cNvPr>
          <p:cNvSpPr/>
          <p:nvPr/>
        </p:nvSpPr>
        <p:spPr>
          <a:xfrm>
            <a:off x="2884523" y="5120911"/>
            <a:ext cx="1402060" cy="10815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Ожидание в очереди банка</a:t>
            </a:r>
            <a:endParaRPr lang="ru-RU" sz="1774" dirty="0"/>
          </a:p>
        </p:txBody>
      </p:sp>
      <p:sp>
        <p:nvSpPr>
          <p:cNvPr id="14" name="Блок-схема: подготовка 13">
            <a:extLst>
              <a:ext uri="{FF2B5EF4-FFF2-40B4-BE49-F238E27FC236}">
                <a16:creationId xmlns:a16="http://schemas.microsoft.com/office/drawing/2014/main" id="{12E56CE4-A242-1D0A-9C6C-707FFBB58F1D}"/>
              </a:ext>
            </a:extLst>
          </p:cNvPr>
          <p:cNvSpPr/>
          <p:nvPr/>
        </p:nvSpPr>
        <p:spPr>
          <a:xfrm>
            <a:off x="4975637" y="4961141"/>
            <a:ext cx="2358375" cy="149219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Какова цель Вашего обращения?</a:t>
            </a:r>
            <a:endParaRPr lang="ru-RU" sz="1774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8665D8-9FDA-DCB5-7EE2-78EAB51F2A21}"/>
              </a:ext>
            </a:extLst>
          </p:cNvPr>
          <p:cNvSpPr txBox="1"/>
          <p:nvPr/>
        </p:nvSpPr>
        <p:spPr>
          <a:xfrm>
            <a:off x="5711877" y="6481201"/>
            <a:ext cx="457689" cy="137999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ru-RU" sz="17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Теракт, налёт</a:t>
            </a:r>
          </a:p>
        </p:txBody>
      </p:sp>
      <p:sp>
        <p:nvSpPr>
          <p:cNvPr id="29" name="Блок-схема: решение 28">
            <a:extLst>
              <a:ext uri="{FF2B5EF4-FFF2-40B4-BE49-F238E27FC236}">
                <a16:creationId xmlns:a16="http://schemas.microsoft.com/office/drawing/2014/main" id="{27E5F55B-1E29-D5C4-2040-E428C2A44B2C}"/>
              </a:ext>
            </a:extLst>
          </p:cNvPr>
          <p:cNvSpPr/>
          <p:nvPr/>
        </p:nvSpPr>
        <p:spPr>
          <a:xfrm>
            <a:off x="4646186" y="8042185"/>
            <a:ext cx="3036678" cy="149219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Вызов охраны, ФСБ, полиции помог?</a:t>
            </a:r>
            <a:endParaRPr lang="ru-RU" sz="1774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0D2299-40F5-DBA5-D443-492228DDD77D}"/>
              </a:ext>
            </a:extLst>
          </p:cNvPr>
          <p:cNvSpPr txBox="1"/>
          <p:nvPr/>
        </p:nvSpPr>
        <p:spPr>
          <a:xfrm>
            <a:off x="4125047" y="8326953"/>
            <a:ext cx="60526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036178-CC4A-A866-927F-9FCAC1612DF4}"/>
              </a:ext>
            </a:extLst>
          </p:cNvPr>
          <p:cNvSpPr txBox="1"/>
          <p:nvPr/>
        </p:nvSpPr>
        <p:spPr>
          <a:xfrm>
            <a:off x="8683847" y="6211111"/>
            <a:ext cx="487824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36" name="Блок-схема: документ 35">
            <a:extLst>
              <a:ext uri="{FF2B5EF4-FFF2-40B4-BE49-F238E27FC236}">
                <a16:creationId xmlns:a16="http://schemas.microsoft.com/office/drawing/2014/main" id="{BFFFEF21-5085-92D4-C6C4-77BCE8583833}"/>
              </a:ext>
            </a:extLst>
          </p:cNvPr>
          <p:cNvSpPr/>
          <p:nvPr/>
        </p:nvSpPr>
        <p:spPr>
          <a:xfrm>
            <a:off x="2727724" y="8273462"/>
            <a:ext cx="1136748" cy="1144099"/>
          </a:xfrm>
          <a:prstGeom prst="flowChartDocumen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Деньги на кассу, все лежат</a:t>
            </a:r>
            <a:endParaRPr lang="ru-RU" sz="1774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FE8D175F-285D-4837-7094-C07DFC1E272D}"/>
              </a:ext>
            </a:extLst>
          </p:cNvPr>
          <p:cNvSpPr/>
          <p:nvPr/>
        </p:nvSpPr>
        <p:spPr>
          <a:xfrm>
            <a:off x="2460332" y="10643828"/>
            <a:ext cx="1576889" cy="162573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71" dirty="0">
                <a:latin typeface="Times New Roman" panose="02020603050405020304" pitchFamily="18" charset="0"/>
                <a:ea typeface="Calibri" panose="020F0502020204030204" pitchFamily="34" charset="0"/>
              </a:rPr>
              <a:t>Unhappy End </a:t>
            </a:r>
            <a:r>
              <a:rPr lang="en-US" sz="1774" dirty="0"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Segoe UI Emoji" panose="020B0502040204020203" pitchFamily="34" charset="0"/>
              </a:rPr>
              <a:t>☹</a:t>
            </a:r>
            <a:endParaRPr lang="ru-RU" sz="197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4" name="Блок-схема: документ 43">
            <a:extLst>
              <a:ext uri="{FF2B5EF4-FFF2-40B4-BE49-F238E27FC236}">
                <a16:creationId xmlns:a16="http://schemas.microsoft.com/office/drawing/2014/main" id="{505474F8-F4E9-412F-2F33-5DBE4A8E5295}"/>
              </a:ext>
            </a:extLst>
          </p:cNvPr>
          <p:cNvSpPr/>
          <p:nvPr/>
        </p:nvSpPr>
        <p:spPr>
          <a:xfrm>
            <a:off x="8505370" y="8070863"/>
            <a:ext cx="1588380" cy="1549266"/>
          </a:xfrm>
          <a:prstGeom prst="flowChartDocument">
            <a:avLst/>
          </a:prstGeom>
          <a:solidFill>
            <a:srgbClr val="FF99FF"/>
          </a:solidFill>
          <a:ln>
            <a:solidFill>
              <a:srgbClr val="FF99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71" dirty="0">
                <a:latin typeface="Times New Roman" panose="02020603050405020304" pitchFamily="18" charset="0"/>
                <a:ea typeface="Calibri" panose="020F0502020204030204" pitchFamily="34" charset="0"/>
              </a:rPr>
              <a:t>Договор оформлен 😊</a:t>
            </a:r>
            <a:endParaRPr lang="ru-RU" sz="1774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C16ECF3A-1A4A-96FE-86BD-A062C81EC53A}"/>
              </a:ext>
            </a:extLst>
          </p:cNvPr>
          <p:cNvSpPr/>
          <p:nvPr/>
        </p:nvSpPr>
        <p:spPr>
          <a:xfrm>
            <a:off x="8536029" y="10714948"/>
            <a:ext cx="1576889" cy="162573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71" dirty="0">
                <a:latin typeface="Times New Roman" panose="02020603050405020304" pitchFamily="18" charset="0"/>
                <a:ea typeface="Calibri" panose="020F0502020204030204" pitchFamily="34" charset="0"/>
              </a:rPr>
              <a:t>The End</a:t>
            </a:r>
            <a:endParaRPr lang="ru-RU" sz="197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E4FB73-AC6E-3E0F-A79E-53B739189C63}"/>
              </a:ext>
            </a:extLst>
          </p:cNvPr>
          <p:cNvSpPr txBox="1"/>
          <p:nvPr/>
        </p:nvSpPr>
        <p:spPr>
          <a:xfrm>
            <a:off x="5774342" y="3204746"/>
            <a:ext cx="730713" cy="14921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sz="17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Адекватный посетитель</a:t>
            </a:r>
          </a:p>
        </p:txBody>
      </p:sp>
      <p:sp>
        <p:nvSpPr>
          <p:cNvPr id="51" name="Блок-схема: знак завершения 50">
            <a:extLst>
              <a:ext uri="{FF2B5EF4-FFF2-40B4-BE49-F238E27FC236}">
                <a16:creationId xmlns:a16="http://schemas.microsoft.com/office/drawing/2014/main" id="{B728B5DD-50A4-9FB8-D80A-F604EA86F37A}"/>
              </a:ext>
            </a:extLst>
          </p:cNvPr>
          <p:cNvSpPr/>
          <p:nvPr/>
        </p:nvSpPr>
        <p:spPr>
          <a:xfrm>
            <a:off x="5360368" y="1500611"/>
            <a:ext cx="1402060" cy="108158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>
                <a:latin typeface="Times New Roman" panose="02020603050405020304" pitchFamily="18" charset="0"/>
                <a:ea typeface="Calibri" panose="020F0502020204030204" pitchFamily="34" charset="0"/>
              </a:rPr>
              <a:t>Соответ-ствующие вопросы</a:t>
            </a:r>
            <a:endParaRPr lang="ru-RU" sz="1774" dirty="0"/>
          </a:p>
        </p:txBody>
      </p:sp>
      <p:sp>
        <p:nvSpPr>
          <p:cNvPr id="58" name="Блок-схема: знак завершения 57">
            <a:extLst>
              <a:ext uri="{FF2B5EF4-FFF2-40B4-BE49-F238E27FC236}">
                <a16:creationId xmlns:a16="http://schemas.microsoft.com/office/drawing/2014/main" id="{CF13D6BD-F425-0607-A8DF-6AC76E6F2068}"/>
              </a:ext>
            </a:extLst>
          </p:cNvPr>
          <p:cNvSpPr/>
          <p:nvPr/>
        </p:nvSpPr>
        <p:spPr>
          <a:xfrm>
            <a:off x="7346773" y="1422786"/>
            <a:ext cx="2379934" cy="1243665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Удостоверение личности клиента, проверка паспорта, других документов </a:t>
            </a:r>
            <a:endParaRPr lang="ru-RU" sz="1774" dirty="0"/>
          </a:p>
        </p:txBody>
      </p:sp>
      <p:sp>
        <p:nvSpPr>
          <p:cNvPr id="64" name="Блок-схема: решение 63">
            <a:extLst>
              <a:ext uri="{FF2B5EF4-FFF2-40B4-BE49-F238E27FC236}">
                <a16:creationId xmlns:a16="http://schemas.microsoft.com/office/drawing/2014/main" id="{DE40EA61-E700-F61B-6DBC-7B5498D93165}"/>
              </a:ext>
            </a:extLst>
          </p:cNvPr>
          <p:cNvSpPr/>
          <p:nvPr/>
        </p:nvSpPr>
        <p:spPr>
          <a:xfrm>
            <a:off x="7203291" y="4292673"/>
            <a:ext cx="2665477" cy="149219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Подозрения выявлены?</a:t>
            </a:r>
            <a:endParaRPr lang="ru-RU" sz="1774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0FC02E-446A-8EFC-3205-22461B1CAE43}"/>
              </a:ext>
            </a:extLst>
          </p:cNvPr>
          <p:cNvSpPr txBox="1"/>
          <p:nvPr/>
        </p:nvSpPr>
        <p:spPr>
          <a:xfrm>
            <a:off x="7716185" y="8332817"/>
            <a:ext cx="487824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F69451-80A8-59DD-1956-1391C70A08C9}"/>
              </a:ext>
            </a:extLst>
          </p:cNvPr>
          <p:cNvSpPr txBox="1"/>
          <p:nvPr/>
        </p:nvSpPr>
        <p:spPr>
          <a:xfrm>
            <a:off x="9932462" y="4463522"/>
            <a:ext cx="60526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73" name="Блок-схема: данные 72">
            <a:extLst>
              <a:ext uri="{FF2B5EF4-FFF2-40B4-BE49-F238E27FC236}">
                <a16:creationId xmlns:a16="http://schemas.microsoft.com/office/drawing/2014/main" id="{1947732C-55D0-9275-2A62-07A515DE74DE}"/>
              </a:ext>
            </a:extLst>
          </p:cNvPr>
          <p:cNvSpPr/>
          <p:nvPr/>
        </p:nvSpPr>
        <p:spPr>
          <a:xfrm>
            <a:off x="10110256" y="4158644"/>
            <a:ext cx="4076099" cy="1801859"/>
          </a:xfrm>
          <a:prstGeom prst="flowChartInputOutp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Сбор сведений о клиенте (</a:t>
            </a:r>
            <a:r>
              <a:rPr lang="en-US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Know your customer</a:t>
            </a:r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) по правилам внутреннего контроля в банке</a:t>
            </a:r>
            <a:endParaRPr lang="ru-RU" sz="1774" dirty="0"/>
          </a:p>
        </p:txBody>
      </p:sp>
      <p:sp>
        <p:nvSpPr>
          <p:cNvPr id="74" name="Блок-схема: решение 73">
            <a:extLst>
              <a:ext uri="{FF2B5EF4-FFF2-40B4-BE49-F238E27FC236}">
                <a16:creationId xmlns:a16="http://schemas.microsoft.com/office/drawing/2014/main" id="{900E578C-DEA5-7115-E551-6E66EFCA0B8A}"/>
              </a:ext>
            </a:extLst>
          </p:cNvPr>
          <p:cNvSpPr/>
          <p:nvPr/>
        </p:nvSpPr>
        <p:spPr>
          <a:xfrm>
            <a:off x="10770723" y="1295096"/>
            <a:ext cx="2844351" cy="149219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Информация собрана?</a:t>
            </a:r>
            <a:endParaRPr lang="ru-RU" sz="1774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0D644B-1784-A047-240D-D80D17D1A7C2}"/>
              </a:ext>
            </a:extLst>
          </p:cNvPr>
          <p:cNvSpPr txBox="1"/>
          <p:nvPr/>
        </p:nvSpPr>
        <p:spPr>
          <a:xfrm>
            <a:off x="10199527" y="1676500"/>
            <a:ext cx="60526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40FF30-C93B-209C-041C-697D0ABCC1D0}"/>
              </a:ext>
            </a:extLst>
          </p:cNvPr>
          <p:cNvSpPr txBox="1"/>
          <p:nvPr/>
        </p:nvSpPr>
        <p:spPr>
          <a:xfrm>
            <a:off x="13626419" y="1643981"/>
            <a:ext cx="60526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82" name="Блок-схема: знак завершения 81">
            <a:extLst>
              <a:ext uri="{FF2B5EF4-FFF2-40B4-BE49-F238E27FC236}">
                <a16:creationId xmlns:a16="http://schemas.microsoft.com/office/drawing/2014/main" id="{8A5E59CA-F1FF-F215-00C8-8CBAB9AD6DDD}"/>
              </a:ext>
            </a:extLst>
          </p:cNvPr>
          <p:cNvSpPr/>
          <p:nvPr/>
        </p:nvSpPr>
        <p:spPr>
          <a:xfrm>
            <a:off x="14379657" y="1497775"/>
            <a:ext cx="3043221" cy="10392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Документирование полученной информации, составление договора</a:t>
            </a:r>
            <a:endParaRPr lang="ru-RU" sz="1774" dirty="0"/>
          </a:p>
        </p:txBody>
      </p:sp>
      <p:sp>
        <p:nvSpPr>
          <p:cNvPr id="83" name="Блок-схема: знак завершения 82">
            <a:extLst>
              <a:ext uri="{FF2B5EF4-FFF2-40B4-BE49-F238E27FC236}">
                <a16:creationId xmlns:a16="http://schemas.microsoft.com/office/drawing/2014/main" id="{45022119-14E8-B925-DAC0-0EF3AC932297}"/>
              </a:ext>
            </a:extLst>
          </p:cNvPr>
          <p:cNvSpPr/>
          <p:nvPr/>
        </p:nvSpPr>
        <p:spPr>
          <a:xfrm>
            <a:off x="14471833" y="3130076"/>
            <a:ext cx="2858864" cy="74361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Ознакомление клиента с содержанием документа</a:t>
            </a:r>
            <a:endParaRPr lang="ru-RU" sz="1774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F9E6F-B715-B1CA-1410-1C31CFA64905}"/>
              </a:ext>
            </a:extLst>
          </p:cNvPr>
          <p:cNvSpPr txBox="1"/>
          <p:nvPr/>
        </p:nvSpPr>
        <p:spPr>
          <a:xfrm>
            <a:off x="4377964" y="623039"/>
            <a:ext cx="15543935" cy="395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97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Бизнес-процессы: опишите процесс «Оформление договора» (с подрядчиком/клиентом) в таблице и с помощью графического способа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6F16B13-4E40-3317-2798-0283FCBEECB3}"/>
              </a:ext>
            </a:extLst>
          </p:cNvPr>
          <p:cNvCxnSpPr>
            <a:cxnSpLocks/>
          </p:cNvCxnSpPr>
          <p:nvPr/>
        </p:nvCxnSpPr>
        <p:spPr>
          <a:xfrm flipV="1">
            <a:off x="17789505" y="5935094"/>
            <a:ext cx="888276" cy="11016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71DC7EE-78E9-0FE7-D488-911A360B3CBF}"/>
              </a:ext>
            </a:extLst>
          </p:cNvPr>
          <p:cNvCxnSpPr>
            <a:cxnSpLocks/>
            <a:endCxn id="24" idx="3"/>
          </p:cNvCxnSpPr>
          <p:nvPr/>
        </p:nvCxnSpPr>
        <p:spPr>
          <a:xfrm rot="5400000">
            <a:off x="14355410" y="5629850"/>
            <a:ext cx="651113" cy="2753796"/>
          </a:xfrm>
          <a:prstGeom prst="bentConnector2">
            <a:avLst/>
          </a:prstGeom>
          <a:ln w="63500">
            <a:solidFill>
              <a:srgbClr val="00B0F0"/>
            </a:solidFill>
            <a:headEnd w="med" len="lg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53F16A-6CAB-29E8-80E7-6AF761E31210}"/>
              </a:ext>
            </a:extLst>
          </p:cNvPr>
          <p:cNvSpPr txBox="1"/>
          <p:nvPr/>
        </p:nvSpPr>
        <p:spPr>
          <a:xfrm>
            <a:off x="14359573" y="6857459"/>
            <a:ext cx="642772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7" name="Блок-схема: подготовка 16">
            <a:extLst>
              <a:ext uri="{FF2B5EF4-FFF2-40B4-BE49-F238E27FC236}">
                <a16:creationId xmlns:a16="http://schemas.microsoft.com/office/drawing/2014/main" id="{7D851E3D-2469-F578-D2BB-51ADB4211CF6}"/>
              </a:ext>
            </a:extLst>
          </p:cNvPr>
          <p:cNvSpPr/>
          <p:nvPr/>
        </p:nvSpPr>
        <p:spPr>
          <a:xfrm>
            <a:off x="14231695" y="5211029"/>
            <a:ext cx="3652320" cy="147016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Клиент согласен со всеми пунктами?</a:t>
            </a:r>
            <a:endParaRPr lang="ru-RU" sz="177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8B704-3679-04AD-F98B-6DF76A6412FA}"/>
              </a:ext>
            </a:extLst>
          </p:cNvPr>
          <p:cNvSpPr txBox="1"/>
          <p:nvPr/>
        </p:nvSpPr>
        <p:spPr>
          <a:xfrm>
            <a:off x="17912269" y="5436681"/>
            <a:ext cx="60526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74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24" name="Блок-схема: знак завершения 23">
            <a:extLst>
              <a:ext uri="{FF2B5EF4-FFF2-40B4-BE49-F238E27FC236}">
                <a16:creationId xmlns:a16="http://schemas.microsoft.com/office/drawing/2014/main" id="{A9B13AD9-E559-A901-E810-36D515298E60}"/>
              </a:ext>
            </a:extLst>
          </p:cNvPr>
          <p:cNvSpPr/>
          <p:nvPr/>
        </p:nvSpPr>
        <p:spPr>
          <a:xfrm>
            <a:off x="11079270" y="6774294"/>
            <a:ext cx="2224797" cy="1116020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71" dirty="0">
                <a:latin typeface="Times New Roman" panose="02020603050405020304" pitchFamily="18" charset="0"/>
                <a:ea typeface="Calibri" panose="020F0502020204030204" pitchFamily="34" charset="0"/>
              </a:rPr>
              <a:t>Уточнение и корректировка сведений</a:t>
            </a:r>
            <a:endParaRPr lang="ru-RU" sz="1971" dirty="0"/>
          </a:p>
        </p:txBody>
      </p:sp>
      <p:sp>
        <p:nvSpPr>
          <p:cNvPr id="45" name="Блок-схема: знак завершения 44">
            <a:extLst>
              <a:ext uri="{FF2B5EF4-FFF2-40B4-BE49-F238E27FC236}">
                <a16:creationId xmlns:a16="http://schemas.microsoft.com/office/drawing/2014/main" id="{13AC9EC8-235E-2E40-893D-CCA4BC8B9F0B}"/>
              </a:ext>
            </a:extLst>
          </p:cNvPr>
          <p:cNvSpPr/>
          <p:nvPr/>
        </p:nvSpPr>
        <p:spPr>
          <a:xfrm>
            <a:off x="18677784" y="5368596"/>
            <a:ext cx="2358113" cy="1039202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71" dirty="0">
                <a:latin typeface="Times New Roman" panose="02020603050405020304" pitchFamily="18" charset="0"/>
                <a:ea typeface="Calibri" panose="020F0502020204030204" pitchFamily="34" charset="0"/>
              </a:rPr>
              <a:t>Подписи клиента на договоре</a:t>
            </a:r>
            <a:endParaRPr lang="ru-RU" sz="1971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0E48A985-2F74-D464-A335-2B5FF984EDF3}"/>
              </a:ext>
            </a:extLst>
          </p:cNvPr>
          <p:cNvCxnSpPr>
            <a:cxnSpLocks/>
          </p:cNvCxnSpPr>
          <p:nvPr/>
        </p:nvCxnSpPr>
        <p:spPr>
          <a:xfrm flipV="1">
            <a:off x="19791992" y="4053638"/>
            <a:ext cx="0" cy="1332969"/>
          </a:xfrm>
          <a:prstGeom prst="straightConnector1">
            <a:avLst/>
          </a:prstGeom>
          <a:ln w="63500">
            <a:solidFill>
              <a:srgbClr val="00B0F0"/>
            </a:solidFill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Блок-схема: знак завершения 51">
            <a:extLst>
              <a:ext uri="{FF2B5EF4-FFF2-40B4-BE49-F238E27FC236}">
                <a16:creationId xmlns:a16="http://schemas.microsoft.com/office/drawing/2014/main" id="{82FB6BB0-A179-9B57-F7F3-BE6EB4A63F83}"/>
              </a:ext>
            </a:extLst>
          </p:cNvPr>
          <p:cNvSpPr/>
          <p:nvPr/>
        </p:nvSpPr>
        <p:spPr>
          <a:xfrm>
            <a:off x="18082599" y="2813129"/>
            <a:ext cx="5906575" cy="1240509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774" dirty="0">
                <a:latin typeface="Times New Roman" panose="02020603050405020304" pitchFamily="18" charset="0"/>
                <a:ea typeface="Calibri" panose="020F0502020204030204" pitchFamily="34" charset="0"/>
              </a:rPr>
              <a:t>Визирование договора официальным лицом путём проставления подписи, штампа или печати, удостоверяющих полное согласие обеих сторон</a:t>
            </a:r>
            <a:endParaRPr lang="ru-RU" sz="1774" dirty="0"/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08CA0364-AAED-418A-64FC-8B2B15FD82AD}"/>
              </a:ext>
            </a:extLst>
          </p:cNvPr>
          <p:cNvSpPr/>
          <p:nvPr/>
        </p:nvSpPr>
        <p:spPr>
          <a:xfrm>
            <a:off x="20409754" y="9307398"/>
            <a:ext cx="2011172" cy="212101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971" dirty="0">
                <a:latin typeface="Times New Roman" panose="02020603050405020304" pitchFamily="18" charset="0"/>
                <a:ea typeface="Calibri" panose="020F0502020204030204" pitchFamily="34" charset="0"/>
              </a:rPr>
              <a:t>Обслужи-</a:t>
            </a:r>
            <a:r>
              <a:rPr lang="ru-RU" sz="197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вание</a:t>
            </a:r>
            <a:r>
              <a:rPr lang="ru-RU" sz="1971" dirty="0">
                <a:latin typeface="Times New Roman" panose="02020603050405020304" pitchFamily="18" charset="0"/>
                <a:ea typeface="Calibri" panose="020F0502020204030204" pitchFamily="34" charset="0"/>
              </a:rPr>
              <a:t> клиента </a:t>
            </a:r>
          </a:p>
          <a:p>
            <a:pPr algn="ctr"/>
            <a:r>
              <a:rPr lang="ru-RU" sz="1971" dirty="0">
                <a:latin typeface="Times New Roman" panose="02020603050405020304" pitchFamily="18" charset="0"/>
                <a:ea typeface="Calibri" panose="020F0502020204030204" pitchFamily="34" charset="0"/>
              </a:rPr>
              <a:t>в банке</a:t>
            </a:r>
            <a:endParaRPr lang="ru-RU" sz="1971" dirty="0"/>
          </a:p>
        </p:txBody>
      </p:sp>
    </p:spTree>
    <p:extLst>
      <p:ext uri="{BB962C8B-B14F-4D97-AF65-F5344CB8AC3E}">
        <p14:creationId xmlns:p14="http://schemas.microsoft.com/office/powerpoint/2010/main" val="2015064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295</TotalTime>
  <Words>153</Words>
  <Application>Microsoft Office PowerPoint</Application>
  <PresentationFormat>Произвольный</PresentationFormat>
  <Paragraphs>34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Emoji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Бердюгин Александр Александрович</dc:creator>
  <cp:lastModifiedBy>Бердюгин Александр Александрович</cp:lastModifiedBy>
  <cp:revision>6</cp:revision>
  <dcterms:created xsi:type="dcterms:W3CDTF">2023-08-24T08:37:05Z</dcterms:created>
  <dcterms:modified xsi:type="dcterms:W3CDTF">2023-08-25T09:32:57Z</dcterms:modified>
</cp:coreProperties>
</file>