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5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4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0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56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1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0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6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0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F5A8-4E31-4857-B7CE-8B91721E6AD5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83AB-17E7-4302-A8B7-FEA1D6F68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334" y="1485598"/>
            <a:ext cx="1700012" cy="695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3334" y="2488004"/>
            <a:ext cx="1700012" cy="695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91060" y="3286442"/>
            <a:ext cx="1700012" cy="6954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91060" y="4316751"/>
            <a:ext cx="1700012" cy="6954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3334" y="1534726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XGB+</a:t>
            </a:r>
            <a:r>
              <a:rPr lang="zh-CN" altLang="en-US" dirty="0" smtClean="0"/>
              <a:t>条件概率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2.54509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3334" y="2512567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</a:t>
            </a:r>
            <a:r>
              <a:rPr lang="en-US" altLang="zh-CN" dirty="0" smtClean="0"/>
              <a:t>GB+</a:t>
            </a:r>
            <a:r>
              <a:rPr lang="zh-CN" altLang="en-US" dirty="0" smtClean="0"/>
              <a:t>条件概率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2.54935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91060" y="3335570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</a:t>
            </a:r>
            <a:r>
              <a:rPr lang="en-US" altLang="zh-CN" dirty="0" smtClean="0"/>
              <a:t>GB+TH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2.5400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91060" y="4341314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</a:t>
            </a:r>
            <a:r>
              <a:rPr lang="en-US" altLang="zh-CN" dirty="0" smtClean="0"/>
              <a:t>GB+</a:t>
            </a:r>
            <a:r>
              <a:rPr lang="zh-CN" altLang="en-US" dirty="0" smtClean="0"/>
              <a:t>全部特征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2.54121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4" idx="3"/>
          </p:cNvCxnSpPr>
          <p:nvPr/>
        </p:nvCxnSpPr>
        <p:spPr>
          <a:xfrm flipV="1">
            <a:off x="1983346" y="1833327"/>
            <a:ext cx="798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983346" y="2835731"/>
            <a:ext cx="798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291072" y="3658735"/>
            <a:ext cx="798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291072" y="4684392"/>
            <a:ext cx="798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781836" y="1833327"/>
            <a:ext cx="0" cy="100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89562" y="3658735"/>
            <a:ext cx="0" cy="100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96225" y="1485598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996225" y="2538929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303951" y="3302530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0.55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291071" y="4338106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0.45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089562" y="4159937"/>
            <a:ext cx="811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900931" y="3812208"/>
            <a:ext cx="1700012" cy="69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900931" y="3836771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模型融合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2.53864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567448" y="1965155"/>
            <a:ext cx="1700012" cy="6954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2756079" y="2312884"/>
            <a:ext cx="811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91060" y="2014283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条件概率模型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2.5458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543836" y="958813"/>
            <a:ext cx="1700012" cy="6954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567448" y="1007941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XGB + Stacking</a:t>
            </a:r>
          </a:p>
          <a:p>
            <a:pPr algn="ctr"/>
            <a:r>
              <a:rPr lang="en-US" altLang="zh-CN" dirty="0" smtClean="0"/>
              <a:t>2.54889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5243848" y="1339326"/>
            <a:ext cx="798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243848" y="2341730"/>
            <a:ext cx="798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042338" y="1339326"/>
            <a:ext cx="0" cy="100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56727" y="991597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56727" y="2044928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0.5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6016581" y="1818883"/>
            <a:ext cx="811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827949" y="1485598"/>
            <a:ext cx="1700012" cy="69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827949" y="1510161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模型融合</a:t>
            </a:r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2.54053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8515082" y="1841803"/>
            <a:ext cx="798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8527961" y="4159936"/>
            <a:ext cx="798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313572" y="1841803"/>
            <a:ext cx="12879" cy="231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527961" y="1485598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0.45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8570891" y="3816354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0.55</a:t>
            </a:r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9326451" y="3000869"/>
            <a:ext cx="811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0135675" y="2664676"/>
            <a:ext cx="1700012" cy="69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0135675" y="2689239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最终模型</a:t>
            </a:r>
            <a:endParaRPr lang="en-US" altLang="zh-CN" dirty="0"/>
          </a:p>
          <a:p>
            <a:pPr algn="ctr"/>
            <a:r>
              <a:rPr lang="en-US" altLang="zh-CN" dirty="0" smtClean="0"/>
              <a:t>2.53628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69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望黎</dc:creator>
  <cp:lastModifiedBy>林 望黎</cp:lastModifiedBy>
  <cp:revision>4</cp:revision>
  <dcterms:created xsi:type="dcterms:W3CDTF">2018-10-16T07:15:43Z</dcterms:created>
  <dcterms:modified xsi:type="dcterms:W3CDTF">2018-10-16T07:53:11Z</dcterms:modified>
</cp:coreProperties>
</file>