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2D2B9DE0-7209-4B91-AF43-96A8EFD4E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Akciová spoločnosť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xmlns="" id="{78F4584C-3A13-43F4-945C-93E161D46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8928" y="3886680"/>
            <a:ext cx="8361229" cy="272674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sk-SK" sz="4000" dirty="0"/>
              <a:t>                        (a. s.)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                           Monika </a:t>
            </a:r>
            <a:r>
              <a:rPr lang="sk-SK" dirty="0" err="1"/>
              <a:t>Žiaranová</a:t>
            </a:r>
            <a:r>
              <a:rPr lang="sk-SK" dirty="0"/>
              <a:t>, </a:t>
            </a:r>
            <a:r>
              <a:rPr lang="sk-SK" dirty="0" err="1"/>
              <a:t>Ráchel</a:t>
            </a:r>
            <a:r>
              <a:rPr lang="sk-SK" dirty="0"/>
              <a:t> </a:t>
            </a:r>
            <a:r>
              <a:rPr lang="sk-SK" dirty="0" err="1"/>
              <a:t>Murgošová</a:t>
            </a:r>
            <a:r>
              <a:rPr lang="sk-SK" dirty="0"/>
              <a:t> III. A </a:t>
            </a:r>
          </a:p>
        </p:txBody>
      </p:sp>
    </p:spTree>
    <p:extLst>
      <p:ext uri="{BB962C8B-B14F-4D97-AF65-F5344CB8AC3E}">
        <p14:creationId xmlns:p14="http://schemas.microsoft.com/office/powerpoint/2010/main" val="24247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0E3F4A4-D284-4668-A185-3AB3351E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89000"/>
            <a:ext cx="9601200" cy="1485900"/>
          </a:xfrm>
        </p:spPr>
        <p:txBody>
          <a:bodyPr/>
          <a:lstStyle/>
          <a:p>
            <a:r>
              <a:rPr lang="sk-SK" dirty="0"/>
              <a:t>Akciová spoločnosť (a. s.)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135BD7DE-C23D-48B3-97F8-59E63847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73301"/>
            <a:ext cx="9601200" cy="4162778"/>
          </a:xfrm>
        </p:spPr>
        <p:txBody>
          <a:bodyPr/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kapitálová spoločnosť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majetok rozdelený na akcie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min. výška ZI je 25 000,-- €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rezervný fond vo výške 10% ZI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0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D6EF457-B127-47DB-89C9-B1047911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911" y="979311"/>
            <a:ext cx="9601200" cy="1485900"/>
          </a:xfrm>
        </p:spPr>
        <p:txBody>
          <a:bodyPr/>
          <a:lstStyle/>
          <a:p>
            <a:r>
              <a:rPr lang="sk-SK" u="sng" dirty="0"/>
              <a:t>a. s. sa môže založiť: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A9EACA2-0856-4A66-AD02-A85E20CD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888" y="2133600"/>
            <a:ext cx="9601200" cy="4162778"/>
          </a:xfrm>
        </p:spPr>
        <p:txBody>
          <a:bodyPr/>
          <a:lstStyle/>
          <a:p>
            <a:r>
              <a:rPr lang="sk-SK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zakladateľskou zmluvou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viacerí zakladatelia</a:t>
            </a:r>
          </a:p>
          <a:p>
            <a:r>
              <a:rPr lang="sk-SK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zakladateľskou listinou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 právnická osoba</a:t>
            </a:r>
          </a:p>
          <a:p>
            <a:r>
              <a:rPr lang="sk-SK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stanovy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musia určiť menovitú hodnotu akcií a súčet všetkých akcií musí zodpovedať výške ZI</a:t>
            </a:r>
          </a:p>
          <a:p>
            <a:pPr marL="0" indent="0">
              <a:buNone/>
            </a:pPr>
            <a:r>
              <a:rPr lang="sk-S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Vznik a. s. 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zápis do OR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8444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DE7C606-AB94-436F-AD04-C840E6F3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Orgány spoločnosti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B268E5A1-B6A1-4083-854D-EBD4FE8F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14311"/>
            <a:ext cx="9601200" cy="4289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Valné zhromaždenie</a:t>
            </a: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najvyšší orgán spoločnosti</a:t>
            </a:r>
          </a:p>
          <a:p>
            <a:r>
              <a:rPr lang="sk-SK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sk-SK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chvaľuje stanovy, rozhoduje o rozdelení zisku, zvýšení resp. znížení ZI, volí a odvoláva členov dozornej rady, predstavenstva ...</a:t>
            </a:r>
          </a:p>
          <a:p>
            <a:pPr marL="0" indent="0">
              <a:buNone/>
            </a:pPr>
            <a:r>
              <a:rPr lang="sk-SK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Predstavenstvo</a:t>
            </a:r>
            <a:r>
              <a:rPr lang="sk-SK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sk-SK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členovia na 5 ročné obdobie</a:t>
            </a:r>
          </a:p>
          <a:p>
            <a:r>
              <a:rPr lang="sk-SK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riadi činnosť spoločnosti, zvoláva valné zhromaždenie</a:t>
            </a:r>
          </a:p>
          <a:p>
            <a:pPr marL="0" indent="0">
              <a:buNone/>
            </a:pPr>
            <a:r>
              <a:rPr lang="sk-SK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Dozorná rada </a:t>
            </a:r>
          </a:p>
          <a:p>
            <a:r>
              <a:rPr lang="sk-SK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najmenej 5 členov na 3 roky</a:t>
            </a:r>
          </a:p>
          <a:p>
            <a:r>
              <a:rPr lang="sk-SK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dohliada na činnosť podniku</a:t>
            </a:r>
          </a:p>
          <a:p>
            <a:endParaRPr lang="sk-SK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k-SK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91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DB9B8C14-54CB-4AC0-84E2-2766A8F4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111" y="2424289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sk-SK" sz="6000" smtClean="0"/>
              <a:t>Ďakujeme </a:t>
            </a:r>
            <a:r>
              <a:rPr lang="sk-SK" sz="6000" dirty="0"/>
              <a:t>za pozornosť</a:t>
            </a:r>
          </a:p>
        </p:txBody>
      </p:sp>
    </p:spTree>
    <p:extLst>
      <p:ext uri="{BB962C8B-B14F-4D97-AF65-F5344CB8AC3E}">
        <p14:creationId xmlns:p14="http://schemas.microsoft.com/office/powerpoint/2010/main" val="1233294748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Orezanie</Template>
  <TotalTime>39</TotalTime>
  <Words>95</Words>
  <Application>Microsoft Office PowerPoint</Application>
  <PresentationFormat>Širokouhlá</PresentationFormat>
  <Paragraphs>29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Calibri</vt:lpstr>
      <vt:lpstr>Franklin Gothic Book</vt:lpstr>
      <vt:lpstr>Times New Roman</vt:lpstr>
      <vt:lpstr>Orezanie</vt:lpstr>
      <vt:lpstr>Akciová spoločnosť</vt:lpstr>
      <vt:lpstr>Akciová spoločnosť (a. s.) </vt:lpstr>
      <vt:lpstr>a. s. sa môže založiť:</vt:lpstr>
      <vt:lpstr>Orgány spoločnosti </vt:lpstr>
      <vt:lpstr>Ďakujeme za pozornosť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Akciová spoločnosť</dc:title>
  <dc:creator>slavomir murgos</dc:creator>
  <cp:lastModifiedBy>Monča</cp:lastModifiedBy>
  <cp:revision>6</cp:revision>
  <dcterms:created xsi:type="dcterms:W3CDTF">2020-10-07T14:24:40Z</dcterms:created>
  <dcterms:modified xsi:type="dcterms:W3CDTF">2021-03-23T10:24:31Z</dcterms:modified>
</cp:coreProperties>
</file>