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1"/>
  </p:sldMasterIdLst>
  <p:notesMasterIdLst>
    <p:notesMasterId r:id="rId9"/>
  </p:notesMasterIdLst>
  <p:handoutMasterIdLst>
    <p:handoutMasterId r:id="rId10"/>
  </p:handoutMasterIdLst>
  <p:sldIdLst>
    <p:sldId id="267" r:id="rId2"/>
    <p:sldId id="278" r:id="rId3"/>
    <p:sldId id="279" r:id="rId4"/>
    <p:sldId id="280" r:id="rId5"/>
    <p:sldId id="281" r:id="rId6"/>
    <p:sldId id="283" r:id="rId7"/>
    <p:sldId id="282" r:id="rId8"/>
  </p:sldIdLst>
  <p:sldSz cx="12188825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Kliknite sem a upravte štýl predlohy textu</a:t>
            </a:r>
          </a:p>
          <a:p>
            <a:pPr lvl="1" rtl="0"/>
            <a:r>
              <a:t>Druhá úroveň</a:t>
            </a:r>
          </a:p>
          <a:p>
            <a:pPr lvl="2" rtl="0"/>
            <a:r>
              <a:t>Tretia úroveň</a:t>
            </a:r>
          </a:p>
          <a:p>
            <a:pPr lvl="3" rtl="0"/>
            <a:r>
              <a:t>Štvrtá úroveň</a:t>
            </a:r>
          </a:p>
          <a:p>
            <a:pPr lvl="4" rtl="0"/>
            <a:r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/>
              <a:t>Upravte štýl predlohy podnadpisov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Skupina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á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9" name="Ová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0" name="Skupina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Priama spojnica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Priama spojnica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Skupina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á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5" name="Ová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6" name="Skupina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Priama spojnica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Priama spojnica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 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Upravte štýl predlohy textu.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Skupina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á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á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Skupina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Priama spojnica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Priama spojnica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sk-SK"/>
              <a:t>Upravte štýl predlohy textu.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8" name="Obdĺžnik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3" name="Zástupný obrázok 2" descr="Prázdny zástupný objekt na pridanie obrázka. Kliknite na zástupný objekt a vyberte požadovaný obrázok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sk-SK"/>
              <a:t>Ak chcete pridať obrázok, kliknite na ikonu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sk-SK"/>
              <a:t>Upravte štýl predlohy textu.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sz="2400"/>
          </a:p>
        </p:txBody>
      </p:sp>
      <p:sp>
        <p:nvSpPr>
          <p:cNvPr id="8" name="Zaoblený obdĺžnik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t>Kliknite sem a upravte štýl predlohy nadpisov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t>Kliknite sem a upravte štýl predlohy textu</a:t>
            </a:r>
          </a:p>
          <a:p>
            <a:pPr lvl="1" rtl="0"/>
            <a:r>
              <a:t>Druhá úroveň</a:t>
            </a:r>
          </a:p>
          <a:p>
            <a:pPr lvl="2" rtl="0"/>
            <a:r>
              <a:t>Tretia úroveň</a:t>
            </a:r>
          </a:p>
          <a:p>
            <a:pPr lvl="3" rtl="0"/>
            <a:r>
              <a:t>Štvrtá úroveň</a:t>
            </a:r>
          </a:p>
          <a:p>
            <a:pPr lvl="4" rtl="0"/>
            <a:r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fton.sk/sk/pre-uchadzacov/karierna-zona/pohovory/ako-sa-pripravit-na-pohovor-krok-1-pred-pohovorom" TargetMode="External"/><Relationship Id="rId2" Type="http://schemas.openxmlformats.org/officeDocument/2006/relationships/hyperlink" Target="https://www.profesia.sk/kariera-v-kocke/pohovor/ako-sa-pripravit-na-pohov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askosice.sk/ako-sa-pripravit-na-pohovo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956045"/>
          </a:xfrm>
        </p:spPr>
        <p:txBody>
          <a:bodyPr rtlCol="0">
            <a:normAutofit/>
          </a:bodyPr>
          <a:lstStyle/>
          <a:p>
            <a:pPr rtl="0"/>
            <a:r>
              <a:rPr lang="sk" sz="6000" dirty="0"/>
              <a:t>Ako sa pripraviť na pracovný pohovor</a:t>
            </a:r>
          </a:p>
        </p:txBody>
      </p:sp>
      <p:sp>
        <p:nvSpPr>
          <p:cNvPr id="3" name="Podtitul 2"/>
          <p:cNvSpPr>
            <a:spLocks noGrp="1"/>
          </p:cNvSpPr>
          <p:nvPr>
            <p:ph type="subTitle" idx="1"/>
          </p:nvPr>
        </p:nvSpPr>
        <p:spPr>
          <a:xfrm>
            <a:off x="2998068" y="5013176"/>
            <a:ext cx="9429931" cy="991077"/>
          </a:xfrm>
        </p:spPr>
        <p:txBody>
          <a:bodyPr rtlCol="0">
            <a:normAutofit/>
          </a:bodyPr>
          <a:lstStyle/>
          <a:p>
            <a:pPr rtl="0"/>
            <a:r>
              <a:rPr lang="sk-SK" sz="2400" dirty="0" err="1"/>
              <a:t>Ráchel</a:t>
            </a:r>
            <a:r>
              <a:rPr lang="sk-SK" sz="2400" dirty="0"/>
              <a:t> </a:t>
            </a:r>
            <a:r>
              <a:rPr lang="sk-SK" sz="2400" dirty="0" err="1"/>
              <a:t>MurgoŠová</a:t>
            </a:r>
            <a:r>
              <a:rPr lang="sk-SK" sz="2400" dirty="0"/>
              <a:t>, Monika Žiaranová</a:t>
            </a:r>
            <a:endParaRPr lang="sk" sz="2400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sk" sz="4400" dirty="0"/>
              <a:t>Zamerajte sa na tieto oblasti: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>
          <a:xfrm>
            <a:off x="1218883" y="2276872"/>
            <a:ext cx="9751060" cy="4267200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sk-SK" dirty="0" smtClean="0"/>
              <a:t>životopis</a:t>
            </a:r>
            <a:endParaRPr lang="sk" dirty="0"/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informácie </a:t>
            </a:r>
            <a:r>
              <a:rPr lang="sk-SK" dirty="0"/>
              <a:t>o činnosti firmy</a:t>
            </a:r>
            <a:endParaRPr lang="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obsah pozície pred pohovorom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ovládanie cudzieho jazyka 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</a:t>
            </a:r>
            <a:r>
              <a:rPr lang="sk-SK" dirty="0" smtClean="0"/>
              <a:t>sychická pohoda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pripraviť sa na otázky</a:t>
            </a:r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/>
              <a:t>V deň pohovoru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93812" y="1844824"/>
            <a:ext cx="9751060" cy="4267200"/>
          </a:xfrm>
        </p:spPr>
        <p:txBody>
          <a:bodyPr/>
          <a:lstStyle/>
          <a:p>
            <a:r>
              <a:rPr lang="sk-SK" dirty="0"/>
              <a:t>zistiť parkovacie možnosti</a:t>
            </a:r>
          </a:p>
          <a:p>
            <a:r>
              <a:rPr lang="sk-SK" dirty="0"/>
              <a:t>určitá časová rezerva</a:t>
            </a:r>
          </a:p>
          <a:p>
            <a:r>
              <a:rPr lang="sk-SK" dirty="0"/>
              <a:t>telefónne číslo kontaktnej osoby</a:t>
            </a:r>
          </a:p>
          <a:p>
            <a:r>
              <a:rPr lang="sk-SK" dirty="0"/>
              <a:t>vhodne sa obliecť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36" y="3356992"/>
            <a:ext cx="4757707" cy="31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/>
              <a:t>Dobré rady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priniesť </a:t>
            </a:r>
            <a:r>
              <a:rPr lang="sk-SK" b="1" dirty="0"/>
              <a:t>občiansky preukaz, životopis </a:t>
            </a:r>
            <a:endParaRPr lang="sk-SK" dirty="0"/>
          </a:p>
          <a:p>
            <a:r>
              <a:rPr lang="sk-SK" dirty="0"/>
              <a:t>nefajčiť</a:t>
            </a:r>
          </a:p>
          <a:p>
            <a:r>
              <a:rPr lang="sk-SK" dirty="0"/>
              <a:t>vybrať žuvačku z úst</a:t>
            </a:r>
          </a:p>
          <a:p>
            <a:r>
              <a:rPr lang="sk-SK" dirty="0"/>
              <a:t>vypnúť zvuk na mobile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3140968"/>
            <a:ext cx="5800754" cy="324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4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/>
              <a:t>Priamo na pohovore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1844" y="1916832"/>
            <a:ext cx="9751060" cy="4267200"/>
          </a:xfrm>
        </p:spPr>
        <p:txBody>
          <a:bodyPr>
            <a:normAutofit/>
          </a:bodyPr>
          <a:lstStyle/>
          <a:p>
            <a:r>
              <a:rPr lang="sk-SK" dirty="0"/>
              <a:t>neskákať do reči</a:t>
            </a:r>
          </a:p>
          <a:p>
            <a:r>
              <a:rPr lang="sk-SK" dirty="0"/>
              <a:t>odpovedať na každú otázku</a:t>
            </a:r>
          </a:p>
          <a:p>
            <a:r>
              <a:rPr lang="sk-SK" dirty="0"/>
              <a:t>vyhýbať sa vágnym odpovediam a nič nehovoriacim všeobecným frázam </a:t>
            </a:r>
          </a:p>
          <a:p>
            <a:r>
              <a:rPr lang="sk-SK" dirty="0"/>
              <a:t>spomenúť </a:t>
            </a:r>
            <a:r>
              <a:rPr lang="sk-SK" b="1" dirty="0"/>
              <a:t>konkrétne skúsenosti a </a:t>
            </a:r>
            <a:r>
              <a:rPr lang="sk-SK" b="1" dirty="0" smtClean="0"/>
              <a:t>situácie</a:t>
            </a:r>
            <a:endParaRPr lang="sk-SK" dirty="0"/>
          </a:p>
          <a:p>
            <a:r>
              <a:rPr lang="sk-SK" dirty="0"/>
              <a:t>hovorte vždy za seba v jednotnom </a:t>
            </a:r>
            <a:r>
              <a:rPr lang="sk-SK" dirty="0" smtClean="0"/>
              <a:t>čísle</a:t>
            </a:r>
            <a:endParaRPr lang="sk-SK" dirty="0"/>
          </a:p>
          <a:p>
            <a:r>
              <a:rPr lang="sk-SK" dirty="0"/>
              <a:t>neostávať ticho a mať pripravené otázky dopredu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60" y="4051176"/>
            <a:ext cx="3310270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8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25860" y="476672"/>
            <a:ext cx="9751060" cy="1168400"/>
          </a:xfrm>
        </p:spPr>
        <p:txBody>
          <a:bodyPr>
            <a:normAutofit/>
          </a:bodyPr>
          <a:lstStyle/>
          <a:p>
            <a:pPr algn="ctr"/>
            <a:r>
              <a:rPr lang="sk-SK" sz="4400" dirty="0"/>
              <a:t>Zdroje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69876" y="2492896"/>
            <a:ext cx="9751060" cy="4267200"/>
          </a:xfrm>
        </p:spPr>
        <p:txBody>
          <a:bodyPr>
            <a:normAutofit/>
          </a:bodyPr>
          <a:lstStyle/>
          <a:p>
            <a:r>
              <a:rPr lang="sk-SK" dirty="0">
                <a:hlinkClick r:id="rId2"/>
              </a:rPr>
              <a:t>https://www.profesia.sk/kariera-v-kocke/pohovor/ako-sa-pripravit-na-pohovor/</a:t>
            </a:r>
            <a:r>
              <a:rPr lang="sk-SK" dirty="0"/>
              <a:t> (26. 10. 2020)</a:t>
            </a:r>
          </a:p>
          <a:p>
            <a:r>
              <a:rPr lang="sk-SK" dirty="0">
                <a:hlinkClick r:id="rId3"/>
              </a:rPr>
              <a:t>https://www.grafton.sk/sk/pre-uchadzacov/karierna-zona/pohovory/ako-sa-pripravit-na-pohovor-krok-1-pred-pohovorom</a:t>
            </a:r>
            <a:r>
              <a:rPr lang="sk-SK" dirty="0"/>
              <a:t> (26. 10. 2020)</a:t>
            </a:r>
          </a:p>
          <a:p>
            <a:r>
              <a:rPr lang="sk-SK" dirty="0">
                <a:hlinkClick r:id="rId4"/>
              </a:rPr>
              <a:t>https://repaskosice.sk/ako-sa-pripravit-na-pohovor/</a:t>
            </a:r>
            <a:r>
              <a:rPr lang="sk-SK" dirty="0"/>
              <a:t> (26. 10. 2020)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49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69876" y="1196752"/>
            <a:ext cx="9751060" cy="1168400"/>
          </a:xfrm>
        </p:spPr>
        <p:txBody>
          <a:bodyPr>
            <a:noAutofit/>
          </a:bodyPr>
          <a:lstStyle/>
          <a:p>
            <a:r>
              <a:rPr lang="sk-SK" sz="7200" dirty="0"/>
              <a:t>Ďakujeme za pozornosť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2636912"/>
            <a:ext cx="5740896" cy="38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6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sická kniha 16: 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601_TF02801059" id="{41B1D6D1-E77A-4211-9574-D95BD1CEB886}" vid="{9650CFB6-F5F8-4855-97D2-917BA8ADA9EB}"/>
    </a:ext>
  </a:extLst>
</a:theme>
</file>

<file path=ppt/theme/theme2.xml><?xml version="1.0" encoding="utf-8"?>
<a:theme xmlns:a="http://schemas.openxmlformats.org/drawingml/2006/main" name="Motív balíka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Vzdelávacia prezentácia vo formáte klasickej knihy (širokouhlý formát)</Template>
  <TotalTime>0</TotalTime>
  <Words>110</Words>
  <Application>Microsoft Office PowerPoint</Application>
  <PresentationFormat>Vlastná</PresentationFormat>
  <Paragraphs>31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0" baseType="lpstr">
      <vt:lpstr>Arial</vt:lpstr>
      <vt:lpstr>Constantia</vt:lpstr>
      <vt:lpstr>Klasická kniha 16: 9</vt:lpstr>
      <vt:lpstr>Ako sa pripraviť na pracovný pohovor</vt:lpstr>
      <vt:lpstr>Zamerajte sa na tieto oblasti:</vt:lpstr>
      <vt:lpstr>V deň pohovoru</vt:lpstr>
      <vt:lpstr>Dobré rady</vt:lpstr>
      <vt:lpstr>Priamo na pohovore</vt:lpstr>
      <vt:lpstr>Zdroje</vt:lpstr>
      <vt:lpstr>Ďakujeme za pozornosť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2020-10-26T18:10:49Z</dcterms:created>
  <dcterms:modified xsi:type="dcterms:W3CDTF">2020-10-26T18:12:24Z</dcterms:modified>
</cp:coreProperties>
</file>