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sldIdLst>
    <p:sldId id="256" r:id="rId2"/>
    <p:sldId id="261" r:id="rId3"/>
    <p:sldId id="257" r:id="rId4"/>
    <p:sldId id="262" r:id="rId5"/>
    <p:sldId id="263" r:id="rId6"/>
    <p:sldId id="259" r:id="rId7"/>
    <p:sldId id="260" r:id="rId8"/>
    <p:sldId id="265" r:id="rId9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E357-394F-4C12-A39C-393BFA94C3B9}" type="datetimeFigureOut">
              <a:rPr lang="sk-SK" smtClean="0"/>
              <a:t>3. 12. 2020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96AE9-EBB1-42A1-A6A1-899517499851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353176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E357-394F-4C12-A39C-393BFA94C3B9}" type="datetimeFigureOut">
              <a:rPr lang="sk-SK" smtClean="0"/>
              <a:t>3. 12. 2020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96AE9-EBB1-42A1-A6A1-899517499851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09518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E357-394F-4C12-A39C-393BFA94C3B9}" type="datetimeFigureOut">
              <a:rPr lang="sk-SK" smtClean="0"/>
              <a:t>3. 12. 2020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96AE9-EBB1-42A1-A6A1-899517499851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2312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E357-394F-4C12-A39C-393BFA94C3B9}" type="datetimeFigureOut">
              <a:rPr lang="sk-SK" smtClean="0"/>
              <a:t>3. 12. 2020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96AE9-EBB1-42A1-A6A1-899517499851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30178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E357-394F-4C12-A39C-393BFA94C3B9}" type="datetimeFigureOut">
              <a:rPr lang="sk-SK" smtClean="0"/>
              <a:t>3. 12. 2020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96AE9-EBB1-42A1-A6A1-899517499851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48603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E357-394F-4C12-A39C-393BFA94C3B9}" type="datetimeFigureOut">
              <a:rPr lang="sk-SK" smtClean="0"/>
              <a:t>3. 12. 2020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96AE9-EBB1-42A1-A6A1-899517499851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74731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E357-394F-4C12-A39C-393BFA94C3B9}" type="datetimeFigureOut">
              <a:rPr lang="sk-SK" smtClean="0"/>
              <a:t>3. 12. 2020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96AE9-EBB1-42A1-A6A1-899517499851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52386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E357-394F-4C12-A39C-393BFA94C3B9}" type="datetimeFigureOut">
              <a:rPr lang="sk-SK" smtClean="0"/>
              <a:t>3. 12. 2020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96AE9-EBB1-42A1-A6A1-899517499851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49862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E357-394F-4C12-A39C-393BFA94C3B9}" type="datetimeFigureOut">
              <a:rPr lang="sk-SK" smtClean="0"/>
              <a:t>3. 12. 2020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96AE9-EBB1-42A1-A6A1-899517499851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75629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E357-394F-4C12-A39C-393BFA94C3B9}" type="datetimeFigureOut">
              <a:rPr lang="sk-SK" smtClean="0"/>
              <a:t>3. 12. 2020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96AE9-EBB1-42A1-A6A1-899517499851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37776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E357-394F-4C12-A39C-393BFA94C3B9}" type="datetimeFigureOut">
              <a:rPr lang="sk-SK" smtClean="0"/>
              <a:t>3. 12. 2020</a:t>
            </a:fld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96AE9-EBB1-42A1-A6A1-899517499851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96137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E357-394F-4C12-A39C-393BFA94C3B9}" type="datetimeFigureOut">
              <a:rPr lang="sk-SK" smtClean="0"/>
              <a:t>3. 12. 2020</a:t>
            </a:fld>
            <a:endParaRPr lang="sk-SK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96AE9-EBB1-42A1-A6A1-899517499851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21128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E357-394F-4C12-A39C-393BFA94C3B9}" type="datetimeFigureOut">
              <a:rPr lang="sk-SK" smtClean="0"/>
              <a:t>3. 12. 2020</a:t>
            </a:fld>
            <a:endParaRPr lang="sk-S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96AE9-EBB1-42A1-A6A1-899517499851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51252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E357-394F-4C12-A39C-393BFA94C3B9}" type="datetimeFigureOut">
              <a:rPr lang="sk-SK" smtClean="0"/>
              <a:t>3. 12. 2020</a:t>
            </a:fld>
            <a:endParaRPr lang="sk-SK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96AE9-EBB1-42A1-A6A1-899517499851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81961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E357-394F-4C12-A39C-393BFA94C3B9}" type="datetimeFigureOut">
              <a:rPr lang="sk-SK" smtClean="0"/>
              <a:t>3. 12. 2020</a:t>
            </a:fld>
            <a:endParaRPr lang="sk-S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96AE9-EBB1-42A1-A6A1-899517499851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39270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 dirty="0" smtClean="0"/>
              <a:t>Ak chcete pridať obrázok, kliknite na ikonu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96AE9-EBB1-42A1-A6A1-899517499851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9E357-394F-4C12-A39C-393BFA94C3B9}" type="datetimeFigureOut">
              <a:rPr lang="sk-SK" smtClean="0"/>
              <a:t>3. 12. 2020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91079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 smtClean="0"/>
              <a:t>Upravte štýly predlohy textu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9E357-394F-4C12-A39C-393BFA94C3B9}" type="datetimeFigureOut">
              <a:rPr lang="sk-SK" smtClean="0"/>
              <a:t>3. 12. 2020</a:t>
            </a:fld>
            <a:endParaRPr lang="sk-S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C396AE9-EBB1-42A1-A6A1-899517499851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65351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  <p:sldLayoutId id="2147483796" r:id="rId14"/>
    <p:sldLayoutId id="2147483797" r:id="rId15"/>
    <p:sldLayoutId id="214748379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b="1" i="1" u="sng" spc="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ngravers MT" panose="02090707080505020304" pitchFamily="18" charset="0"/>
              </a:rPr>
              <a:t>BEZPEČNOSŤ NA INTERNETE</a:t>
            </a:r>
            <a:endParaRPr lang="sk-SK" b="1" i="1" u="sng" spc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ngravers MT" panose="02090707080505020304" pitchFamily="18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ngravers MT" panose="02090707080505020304" pitchFamily="18" charset="0"/>
              </a:rPr>
              <a:t>MARTIN ŽILLA</a:t>
            </a:r>
          </a:p>
          <a:p>
            <a:r>
              <a:rPr lang="sk-SK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ngravers MT" panose="02090707080505020304" pitchFamily="18" charset="0"/>
              </a:rPr>
              <a:t>ALEXANDER MATEJKA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9749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7906493" cy="1320800"/>
          </a:xfrm>
        </p:spPr>
        <p:txBody>
          <a:bodyPr numCol="2">
            <a:normAutofit/>
          </a:bodyPr>
          <a:lstStyle/>
          <a:p>
            <a:r>
              <a:rPr lang="sk-SK" sz="3200" b="1" i="1" u="sng" spc="3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ngravers MT" panose="02090707080505020304" pitchFamily="18" charset="0"/>
              </a:rPr>
              <a:t>PoČíTAČOVÁ</a:t>
            </a:r>
            <a:r>
              <a:rPr lang="sk-SK" sz="3200" b="1" i="1" u="sng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ngravers MT" panose="02090707080505020304" pitchFamily="18" charset="0"/>
              </a:rPr>
              <a:t>    </a:t>
            </a:r>
            <a:r>
              <a:rPr lang="sk-SK" sz="3200" b="1" i="1" u="sng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ngravers MT" panose="02090707080505020304" pitchFamily="18" charset="0"/>
              </a:rPr>
              <a:t>BEZPEČNOSŤ</a:t>
            </a:r>
            <a:r>
              <a:rPr lang="sk-SK" sz="2800" b="1" i="1" u="sng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ngravers MT" panose="02090707080505020304" pitchFamily="18" charset="0"/>
              </a:rPr>
              <a:t/>
            </a:r>
            <a:br>
              <a:rPr lang="sk-SK" sz="2800" b="1" i="1" u="sng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ngravers MT" panose="02090707080505020304" pitchFamily="18" charset="0"/>
              </a:rPr>
            </a:br>
            <a:endParaRPr lang="sk-SK" sz="2800" b="1" i="1" u="sng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ngravers MT" panose="02090707080505020304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 smtClean="0"/>
              <a:t>oblasť vedy o počítačoch, ktorá sa zaoberá odhaľovaním a eliminovaním rizík spojených s používaním počítača</a:t>
            </a:r>
          </a:p>
          <a:p>
            <a:pPr marL="0" indent="0">
              <a:buNone/>
            </a:pPr>
            <a:r>
              <a:rPr lang="sk-SK" sz="2800" b="1" u="sng" dirty="0" smtClean="0"/>
              <a:t>Cieľom počítačovej bezpečnosti je zabezpečiť:</a:t>
            </a:r>
            <a:endParaRPr lang="sk-SK" sz="2800" u="sng" dirty="0" smtClean="0"/>
          </a:p>
          <a:p>
            <a:r>
              <a:rPr lang="sk-SK" sz="2400" dirty="0" smtClean="0"/>
              <a:t>ochranu pred neoprávneným manipulovaním s dátami a so zariadeniami počítačového systému</a:t>
            </a:r>
          </a:p>
          <a:p>
            <a:r>
              <a:rPr lang="sk-SK" sz="2400" dirty="0" smtClean="0"/>
              <a:t>ochranu pred nelegálnou tvorbou kópií dát</a:t>
            </a:r>
          </a:p>
          <a:p>
            <a:r>
              <a:rPr lang="sk-SK" sz="2400" dirty="0" smtClean="0"/>
              <a:t>bezpečnú komunikáciu a prenos dát</a:t>
            </a:r>
          </a:p>
          <a:p>
            <a:r>
              <a:rPr lang="sk-SK" sz="2400" dirty="0" smtClean="0"/>
              <a:t>integritu a nepodvrhnuteľnosť dát</a:t>
            </a:r>
          </a:p>
          <a:p>
            <a:endParaRPr lang="sk-SK" dirty="0" smtClean="0"/>
          </a:p>
          <a:p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412415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ngravers MT" panose="02090707080505020304" pitchFamily="18" charset="0"/>
              </a:rPr>
              <a:t>Internetová </a:t>
            </a:r>
            <a:r>
              <a:rPr lang="sk-SK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ngravers MT" panose="02090707080505020304" pitchFamily="18" charset="0"/>
              </a:rPr>
              <a:t>bezpečnosť</a:t>
            </a:r>
            <a:endParaRPr lang="sk-SK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ngravers MT" panose="02090707080505020304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77334" y="2251205"/>
            <a:ext cx="8596668" cy="3880773"/>
          </a:xfrm>
        </p:spPr>
        <p:txBody>
          <a:bodyPr>
            <a:normAutofit/>
          </a:bodyPr>
          <a:lstStyle/>
          <a:p>
            <a:r>
              <a:rPr lang="sk-SK" sz="2400" dirty="0" smtClean="0"/>
              <a:t>odvetvie počítačovej bezpečnosti, ktoré sa osobitne týka nielen internetu, často zahŕňa zabezpečenie prehľadávača a sieť WWW, ale aj sieťové zabezpečenie</a:t>
            </a:r>
            <a:endParaRPr lang="sk-SK" sz="2400" dirty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46939">
            <a:off x="5917704" y="3347499"/>
            <a:ext cx="3704512" cy="277745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638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77334" y="832021"/>
            <a:ext cx="8596668" cy="955590"/>
          </a:xfrm>
        </p:spPr>
        <p:txBody>
          <a:bodyPr>
            <a:normAutofit fontScale="90000"/>
          </a:bodyPr>
          <a:lstStyle/>
          <a:p>
            <a:r>
              <a:rPr lang="sk-SK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ngravers MT" panose="02090707080505020304" pitchFamily="18" charset="0"/>
              </a:rPr>
              <a:t>POČÍTAČOVÝ VÍRUS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77334" y="2292394"/>
            <a:ext cx="8596668" cy="3880773"/>
          </a:xfrm>
        </p:spPr>
        <p:txBody>
          <a:bodyPr>
            <a:normAutofit/>
          </a:bodyPr>
          <a:lstStyle/>
          <a:p>
            <a:r>
              <a:rPr lang="sk-SK" sz="2800" dirty="0"/>
              <a:t>š</a:t>
            </a:r>
            <a:r>
              <a:rPr lang="sk-SK" sz="2800" dirty="0" smtClean="0"/>
              <a:t>íri sám seba pridávaním svojho kódu do iných programov</a:t>
            </a:r>
          </a:p>
          <a:p>
            <a:r>
              <a:rPr lang="sk-SK" sz="2800" dirty="0"/>
              <a:t>p</a:t>
            </a:r>
            <a:r>
              <a:rPr lang="sk-SK" sz="2800" dirty="0" smtClean="0"/>
              <a:t>re svoje rozširovanie potrebuje hostiteľa – iný program</a:t>
            </a:r>
          </a:p>
          <a:p>
            <a:r>
              <a:rPr lang="sk-SK" sz="2800" dirty="0" smtClean="0"/>
              <a:t>po spustení nainfikovaného programu sa aktivuje vírus v operačnej pamäti - napadne i ďalšie súbory v počítači</a:t>
            </a:r>
          </a:p>
          <a:p>
            <a:endParaRPr lang="sk-SK" dirty="0" smtClean="0"/>
          </a:p>
          <a:p>
            <a:endParaRPr lang="sk-SK" dirty="0" smtClean="0"/>
          </a:p>
        </p:txBody>
      </p:sp>
    </p:spTree>
    <p:extLst>
      <p:ext uri="{BB962C8B-B14F-4D97-AF65-F5344CB8AC3E}">
        <p14:creationId xmlns:p14="http://schemas.microsoft.com/office/powerpoint/2010/main" val="318934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i="1" u="sng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ngravers MT" panose="02090707080505020304" pitchFamily="18" charset="0"/>
              </a:rPr>
              <a:t>Makro vírusy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77334" y="1864027"/>
            <a:ext cx="8969174" cy="3880773"/>
          </a:xfrm>
        </p:spPr>
        <p:txBody>
          <a:bodyPr/>
          <a:lstStyle/>
          <a:p>
            <a:r>
              <a:rPr lang="sk-SK" sz="2400" dirty="0"/>
              <a:t>R</a:t>
            </a:r>
            <a:r>
              <a:rPr lang="sk-SK" sz="2400" dirty="0" smtClean="0"/>
              <a:t>ozšírené najmä v prostredí kancelárskeho balíka MS Office (Word, Excel, PowerPoint, Outlook...)</a:t>
            </a:r>
          </a:p>
          <a:p>
            <a:r>
              <a:rPr lang="sk-SK" sz="2400" dirty="0" smtClean="0"/>
              <a:t>Do softvéru bola pridaná možnosť vytvárať „makrá“ – malé programy zahrnuté v dokumentoch, ktoré mali pôvodne slúžiť na automatizáciu často vykonávaných krokov.</a:t>
            </a:r>
          </a:p>
          <a:p>
            <a:endParaRPr lang="sk-SK" dirty="0" smtClean="0"/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267200"/>
            <a:ext cx="4064000" cy="2286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63335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40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ngravers MT" panose="02090707080505020304" pitchFamily="18" charset="0"/>
              </a:rPr>
              <a:t>BEZPEČNOSŤ NA</a:t>
            </a:r>
            <a:br>
              <a:rPr lang="sk-SK" sz="40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ngravers MT" panose="02090707080505020304" pitchFamily="18" charset="0"/>
              </a:rPr>
            </a:br>
            <a:r>
              <a:rPr lang="sk-SK" sz="40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ngravers MT" panose="02090707080505020304" pitchFamily="18" charset="0"/>
              </a:rPr>
              <a:t> SOCIÁLNYCH  SIEŤACH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77334" y="2465389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2800" b="1" dirty="0" smtClean="0"/>
              <a:t>Dôležité je dodržiavať odporúčania.</a:t>
            </a:r>
          </a:p>
          <a:p>
            <a:r>
              <a:rPr lang="sk-SK" sz="2400" dirty="0" smtClean="0"/>
              <a:t>odmietanie správ od neznámych osôb</a:t>
            </a:r>
          </a:p>
          <a:p>
            <a:r>
              <a:rPr lang="sk-SK" sz="2400" dirty="0" smtClean="0"/>
              <a:t>ignorovanie neznámych a neidentifikovateľných odkazov v správach</a:t>
            </a:r>
          </a:p>
          <a:p>
            <a:r>
              <a:rPr lang="sk-SK" sz="2400" dirty="0" smtClean="0"/>
              <a:t>ignorovanie podivných statusov priateľov odkazujúcich na neznáme webstránky.</a:t>
            </a:r>
          </a:p>
        </p:txBody>
      </p:sp>
    </p:spTree>
    <p:extLst>
      <p:ext uri="{BB962C8B-B14F-4D97-AF65-F5344CB8AC3E}">
        <p14:creationId xmlns:p14="http://schemas.microsoft.com/office/powerpoint/2010/main" val="89183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8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ngravers MT" panose="02090707080505020304" pitchFamily="18" charset="0"/>
              </a:rPr>
              <a:t>Ďalšie pravidlá</a:t>
            </a:r>
            <a:endParaRPr lang="sk-SK" sz="48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ngravers MT" panose="02090707080505020304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677334" y="2341821"/>
            <a:ext cx="8596668" cy="3880773"/>
          </a:xfrm>
        </p:spPr>
        <p:txBody>
          <a:bodyPr>
            <a:normAutofit/>
          </a:bodyPr>
          <a:lstStyle/>
          <a:p>
            <a:r>
              <a:rPr lang="sk-SK" sz="2800" dirty="0" smtClean="0"/>
              <a:t>nikomu neposielať prihlasovacie údaje, heslá, PIN kódy alebo podobné citlivé údaje </a:t>
            </a:r>
          </a:p>
          <a:p>
            <a:r>
              <a:rPr lang="sk-SK" sz="2800" dirty="0" smtClean="0"/>
              <a:t>nezdieľať priveľa osobných informácií na profile</a:t>
            </a:r>
          </a:p>
          <a:p>
            <a:r>
              <a:rPr lang="sk-SK" sz="2800" dirty="0"/>
              <a:t>neklikajte na odkazy, ktoré nepoznáte alebo vám ich poslal niekto neznámy</a:t>
            </a:r>
          </a:p>
          <a:p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3292630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92201" y="2780175"/>
            <a:ext cx="8596668" cy="1320800"/>
          </a:xfrm>
        </p:spPr>
        <p:txBody>
          <a:bodyPr/>
          <a:lstStyle/>
          <a:p>
            <a:r>
              <a:rPr lang="sk-SK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ngravers MT" panose="02090707080505020304" pitchFamily="18" charset="0"/>
              </a:rPr>
              <a:t>ĎAKUJEME  ZA POZORNOSŤ </a:t>
            </a:r>
            <a:endParaRPr lang="sk-SK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ngravers MT" panose="02090707080505020304" pitchFamily="18" charset="0"/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sk-SK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ngravers MT" panose="0209070708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96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</TotalTime>
  <Words>227</Words>
  <Application>Microsoft Office PowerPoint</Application>
  <PresentationFormat>Širokouhlá</PresentationFormat>
  <Paragraphs>29</Paragraphs>
  <Slides>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3" baseType="lpstr">
      <vt:lpstr>Arial</vt:lpstr>
      <vt:lpstr>Engravers MT</vt:lpstr>
      <vt:lpstr>Trebuchet MS</vt:lpstr>
      <vt:lpstr>Wingdings 3</vt:lpstr>
      <vt:lpstr>Fazeta</vt:lpstr>
      <vt:lpstr>BEZPEČNOSŤ NA INTERNETE</vt:lpstr>
      <vt:lpstr>PoČíTAČOVÁ    BEZPEČNOSŤ </vt:lpstr>
      <vt:lpstr>Internetová bezpečnosť</vt:lpstr>
      <vt:lpstr>POČÍTAČOVÝ VÍRUS </vt:lpstr>
      <vt:lpstr>Makro vírusy</vt:lpstr>
      <vt:lpstr>BEZPEČNOSŤ NA  SOCIÁLNYCH  SIEŤACH </vt:lpstr>
      <vt:lpstr>Ďalšie pravidlá</vt:lpstr>
      <vt:lpstr>ĎAKUJEME  ZA POZORNOSŤ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bezpečnosť na internete</dc:title>
  <dc:creator>mato</dc:creator>
  <cp:lastModifiedBy>Konto Microsoft</cp:lastModifiedBy>
  <cp:revision>9</cp:revision>
  <dcterms:created xsi:type="dcterms:W3CDTF">2020-12-02T14:20:38Z</dcterms:created>
  <dcterms:modified xsi:type="dcterms:W3CDTF">2020-12-03T09:03:15Z</dcterms:modified>
</cp:coreProperties>
</file>