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 autoAdjust="0"/>
  </p:normalViewPr>
  <p:slideViewPr>
    <p:cSldViewPr>
      <p:cViewPr>
        <p:scale>
          <a:sx n="94" d="100"/>
          <a:sy n="94" d="100"/>
        </p:scale>
        <p:origin x="11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Kliknutím upravte štýl predlohy podnadpisu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Kliknutím na ikonu pridáte obrázok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sk-SK"/>
              <a:t>Kliknutím upravte štýl predlohy nadpisu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dnikatelskecentrum.sk/co-je-to-faktura/" TargetMode="External"/><Relationship Id="rId2" Type="http://schemas.openxmlformats.org/officeDocument/2006/relationships/hyperlink" Target="https://www.faktury-online.com/otazky-a-odpovede/faktura-definici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ktury-online.com/vzor-dokumentov/faktura-vzor" TargetMode="External"/><Relationship Id="rId4" Type="http://schemas.openxmlformats.org/officeDocument/2006/relationships/hyperlink" Target="https://www.ako-uctovat.sk/uctovny-slovnik.php?co=Faktura&amp;id=20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021288"/>
            <a:ext cx="9001756" cy="609600"/>
          </a:xfrm>
        </p:spPr>
        <p:txBody>
          <a:bodyPr>
            <a:noAutofit/>
          </a:bodyPr>
          <a:lstStyle/>
          <a:p>
            <a:r>
              <a:rPr lang="sk-SK" sz="2200" noProof="0" dirty="0" err="1"/>
              <a:t>Ráchel</a:t>
            </a:r>
            <a:r>
              <a:rPr lang="sk-SK" sz="2200" noProof="0" dirty="0"/>
              <a:t> </a:t>
            </a:r>
            <a:r>
              <a:rPr lang="sk-SK" sz="2200" noProof="0" dirty="0" err="1"/>
              <a:t>Murgošová</a:t>
            </a:r>
            <a:r>
              <a:rPr lang="sk-SK" sz="2200" noProof="0" dirty="0"/>
              <a:t>, </a:t>
            </a:r>
            <a:r>
              <a:rPr lang="sk-SK" sz="2200" noProof="0" dirty="0" err="1"/>
              <a:t>monika</a:t>
            </a:r>
            <a:r>
              <a:rPr lang="sk-SK" sz="2200" noProof="0" dirty="0"/>
              <a:t> </a:t>
            </a:r>
            <a:r>
              <a:rPr lang="sk-SK" sz="2200" noProof="0" dirty="0" err="1"/>
              <a:t>žiaranová</a:t>
            </a:r>
            <a:r>
              <a:rPr lang="sk-SK" sz="2200" noProof="0" dirty="0"/>
              <a:t> III. A </a:t>
            </a:r>
            <a:r>
              <a:rPr lang="sk-SK" sz="2200" noProof="0" dirty="0" err="1"/>
              <a:t>el</a:t>
            </a:r>
            <a:r>
              <a:rPr lang="sk-SK" sz="2200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Faktúra</a:t>
            </a:r>
            <a:endParaRPr lang="sk-SK" sz="60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noProof="0" dirty="0"/>
              <a:t>Faktúra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503920" cy="4572000"/>
          </a:xfrm>
        </p:spPr>
        <p:txBody>
          <a:bodyPr>
            <a:normAutofit/>
          </a:bodyPr>
          <a:lstStyle/>
          <a:p>
            <a:r>
              <a:rPr lang="sk-SK" sz="2200" dirty="0">
                <a:latin typeface="Courier New" panose="02070309020205020404" pitchFamily="49" charset="0"/>
                <a:ea typeface="Calibri" panose="020F0502020204030204" pitchFamily="34" charset="0"/>
              </a:rPr>
              <a:t>d</a:t>
            </a: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oklad na účtovanie hodnoty tovaru</a:t>
            </a:r>
          </a:p>
          <a:p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forma faktúry:</a:t>
            </a:r>
          </a:p>
          <a:p>
            <a:pPr marL="0" indent="0">
              <a:buNone/>
            </a:pPr>
            <a:r>
              <a:rPr lang="sk-SK" sz="2200" noProof="0" dirty="0">
                <a:latin typeface="Courier New" panose="02070309020205020404" pitchFamily="49" charset="0"/>
              </a:rPr>
              <a:t>   a) listinná forma</a:t>
            </a:r>
          </a:p>
          <a:p>
            <a:pPr marL="0" indent="0">
              <a:buNone/>
            </a:pPr>
            <a:r>
              <a:rPr lang="sk-SK" sz="2200" dirty="0">
                <a:latin typeface="Courier New" panose="02070309020205020404" pitchFamily="49" charset="0"/>
              </a:rPr>
              <a:t>   b) elektronická forma </a:t>
            </a:r>
          </a:p>
          <a:p>
            <a:r>
              <a:rPr lang="sk-SK" sz="2200" dirty="0">
                <a:latin typeface="Courier New" panose="02070309020205020404" pitchFamily="49" charset="0"/>
              </a:rPr>
              <a:t>doklad alebo oznámenie </a:t>
            </a:r>
          </a:p>
          <a:p>
            <a:r>
              <a:rPr lang="sk-SK" sz="2200" dirty="0">
                <a:latin typeface="Courier New" panose="02070309020205020404" pitchFamily="49" charset="0"/>
              </a:rPr>
              <a:t>dodávateľ žiada odplatu za zdaniteľný obchod</a:t>
            </a:r>
          </a:p>
          <a:p>
            <a:r>
              <a:rPr lang="sk-SK" sz="2200" dirty="0">
                <a:latin typeface="Courier New" panose="02070309020205020404" pitchFamily="49" charset="0"/>
              </a:rPr>
              <a:t>nevyhnutný doklad prijímateľa</a:t>
            </a:r>
          </a:p>
          <a:p>
            <a:r>
              <a:rPr lang="sk-SK" sz="2200" dirty="0">
                <a:latin typeface="Courier New" panose="02070309020205020404" pitchFamily="49" charset="0"/>
              </a:rPr>
              <a:t>vyhotovená do 15 dní</a:t>
            </a:r>
          </a:p>
          <a:p>
            <a:r>
              <a:rPr lang="sk-SK" sz="2200" dirty="0">
                <a:latin typeface="Courier New" panose="02070309020205020404" pitchFamily="49" charset="0"/>
              </a:rPr>
              <a:t>prijaté (dodávateľské faktúry)</a:t>
            </a:r>
          </a:p>
          <a:p>
            <a:r>
              <a:rPr lang="sk-SK" sz="2200" dirty="0">
                <a:latin typeface="Courier New" panose="02070309020205020404" pitchFamily="49" charset="0"/>
              </a:rPr>
              <a:t>vydané (odberateľské faktúry)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noProof="0" dirty="0"/>
              <a:t>Faktúra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916832"/>
            <a:ext cx="8503920" cy="4572000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 faktúre je bližšie určené: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množstvo a druh tovaru alebo služieb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cena za mernú jednotku 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celkové množstvo, za ktoré sa bude platiť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mena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zľavy, ak sa nejaké poskytujú 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dodacia lehota a podmienky platby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-"/>
            </a:pPr>
            <a:r>
              <a:rPr lang="sk-SK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odvolanie sa na zákazníka (objednávka atď.)</a:t>
            </a:r>
            <a:endParaRPr lang="sk-S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noProof="0" dirty="0"/>
              <a:t>Faktúra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 medzinárodnom obchode faktúry fungujú ako hlavný dokument pri colných formalitách a zdanení. Na tento účel sú niekedy uvedené dodatočné informácie ako: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colná </a:t>
            </a:r>
            <a:r>
              <a:rPr lang="sk-SK" sz="2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deklarácia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jednotka colného sadzobníka 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dovozné evidenčné číslo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pôvod tovaru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doložky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-"/>
            </a:pPr>
            <a:r>
              <a:rPr lang="sk-SK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rozpis celkovej hodnoty 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-"/>
            </a:pPr>
            <a:r>
              <a:rPr lang="sk-SK" sz="2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-"/>
            </a:pP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xmlns="" id="{EEE8D1E9-D166-47B4-8397-C4EC6825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8640"/>
            <a:ext cx="4298791" cy="61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/>
          <a:srcRect l="27950" t="22001" r="27951" b="9401"/>
          <a:stretch/>
        </p:blipFill>
        <p:spPr>
          <a:xfrm>
            <a:off x="1475656" y="987552"/>
            <a:ext cx="6305844" cy="5517613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Faktúra z našej cvičnej firmy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91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BEE9830-3E1A-4CE1-8404-41756CDE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Zdroje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E8159C2-4A6E-4C18-B6B2-230F9D9E37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2204864"/>
            <a:ext cx="8503920" cy="3894184"/>
          </a:xfrm>
        </p:spPr>
        <p:txBody>
          <a:bodyPr/>
          <a:lstStyle/>
          <a:p>
            <a:r>
              <a:rPr lang="sk-SK" sz="2200" dirty="0">
                <a:hlinkClick r:id="rId2"/>
              </a:rPr>
              <a:t>https://</a:t>
            </a:r>
            <a:r>
              <a:rPr lang="sk-SK" sz="2200" dirty="0" smtClean="0">
                <a:hlinkClick r:id="rId2"/>
              </a:rPr>
              <a:t>www.faktury-online.com/otazky-a-odpovede/faktura-definicia</a:t>
            </a:r>
            <a:r>
              <a:rPr lang="sk-SK" sz="2200" dirty="0" smtClean="0"/>
              <a:t>  </a:t>
            </a:r>
            <a:r>
              <a:rPr lang="sk-SK" sz="2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(02.12.2020)</a:t>
            </a:r>
            <a:r>
              <a:rPr lang="sk-SK" sz="2200" dirty="0" smtClean="0"/>
              <a:t> </a:t>
            </a:r>
            <a:endParaRPr lang="sk-SK" sz="2200" dirty="0"/>
          </a:p>
          <a:p>
            <a:r>
              <a:rPr lang="sk-SK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https://podnikatelskecentrum.sk/co-je-to-faktura</a:t>
            </a:r>
            <a:r>
              <a:rPr lang="sk-SK" sz="2200" dirty="0" smtClean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</a:t>
            </a:r>
            <a:r>
              <a:rPr lang="sk-SK" sz="2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(02.12.2020)</a:t>
            </a:r>
            <a:endParaRPr lang="sk-SK" sz="2200" dirty="0"/>
          </a:p>
          <a:p>
            <a:r>
              <a:rPr lang="sk-SK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sk-SK" sz="2200" dirty="0" smtClean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www.ako-uctovat.sk/uctovny-slovnik.php?co=Faktura&amp;id=209</a:t>
            </a:r>
            <a:r>
              <a:rPr lang="sk-SK" sz="22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(02.12.2020)</a:t>
            </a:r>
            <a:endParaRPr lang="sk-SK" sz="2200" dirty="0"/>
          </a:p>
          <a:p>
            <a:r>
              <a:rPr lang="sk-SK" sz="2200" dirty="0">
                <a:hlinkClick r:id="rId5"/>
              </a:rPr>
              <a:t>https://</a:t>
            </a:r>
            <a:r>
              <a:rPr lang="sk-SK" sz="2200" smtClean="0">
                <a:hlinkClick r:id="rId5"/>
              </a:rPr>
              <a:t>www.faktury-online.com/vzor-dokumentov/faktura-vzor</a:t>
            </a:r>
            <a:r>
              <a:rPr lang="sk-SK" sz="2200" smtClean="0"/>
              <a:t> </a:t>
            </a:r>
            <a:r>
              <a:rPr lang="sk-SK" sz="220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(02.12.2020</a:t>
            </a:r>
            <a:r>
              <a:rPr lang="sk-SK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sk-SK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35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5AFBC7C-957A-4F88-8F8D-364D3993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501008"/>
            <a:ext cx="8534400" cy="758952"/>
          </a:xfrm>
        </p:spPr>
        <p:txBody>
          <a:bodyPr>
            <a:noAutofit/>
          </a:bodyPr>
          <a:lstStyle/>
          <a:p>
            <a:r>
              <a:rPr lang="sk-SK" sz="6000" dirty="0" smtClean="0">
                <a:latin typeface="Arial Black" panose="020B0A04020102020204" pitchFamily="34" charset="0"/>
              </a:rPr>
              <a:t>Ďakujeme </a:t>
            </a:r>
            <a:r>
              <a:rPr lang="sk-SK" sz="6000" dirty="0">
                <a:latin typeface="Arial Black" panose="020B0A04020102020204" pitchFamily="34" charset="0"/>
              </a:rPr>
              <a:t>za pozornosť</a:t>
            </a:r>
          </a:p>
        </p:txBody>
      </p:sp>
    </p:spTree>
    <p:extLst>
      <p:ext uri="{BB962C8B-B14F-4D97-AF65-F5344CB8AC3E}">
        <p14:creationId xmlns:p14="http://schemas.microsoft.com/office/powerpoint/2010/main" val="201387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BckgrndPres_TP10220211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592A26CC253A04896FB5117130F8A6604005A7378CDD03C594BAF4542E14611C016" ma:contentTypeVersion="54" ma:contentTypeDescription="Create a new document." ma:contentTypeScope="" ma:versionID="f29c659c509c70bfb09162a2003ec36d">
  <xsd:schema xmlns:xsd="http://www.w3.org/2001/XMLSchema" xmlns:xs="http://www.w3.org/2001/XMLSchema" xmlns:p="http://schemas.microsoft.com/office/2006/metadata/properties" xmlns:ns2="d13e46e7-f94b-46b2-94f9-4ba6b7e1b128" targetNamespace="http://schemas.microsoft.com/office/2006/metadata/properties" ma:root="true" ma:fieldsID="71601e1ef3fc365c3bc813d627e83c64" ns2:_="">
    <xsd:import namespace="d13e46e7-f94b-46b2-94f9-4ba6b7e1b128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e46e7-f94b-46b2-94f9-4ba6b7e1b128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59f934c8-400c-46a8-a479-210485f56d8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BC5EBFD8-CFC9-4DBC-8631-510EE5FBA5A0}" ma:internalName="CSXSubmissionMarket" ma:readOnly="false" ma:showField="MarketName" ma:web="d13e46e7-f94b-46b2-94f9-4ba6b7e1b128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1b32848e-0d60-4e65-a7dd-d44f1718529f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CF2AE907-B9A1-4BF3-8C43-AF084B84BAEA}" ma:internalName="InProjectListLookup" ma:readOnly="true" ma:showField="InProjectList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c1860a86-89b4-4729-9089-4736342393f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CF2AE907-B9A1-4BF3-8C43-AF084B84BAEA}" ma:internalName="LastCompleteVersionLookup" ma:readOnly="true" ma:showField="LastCompleteVersion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CF2AE907-B9A1-4BF3-8C43-AF084B84BAEA}" ma:internalName="LastPreviewErrorLookup" ma:readOnly="true" ma:showField="LastPreviewError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CF2AE907-B9A1-4BF3-8C43-AF084B84BAEA}" ma:internalName="LastPreviewResultLookup" ma:readOnly="true" ma:showField="LastPreviewResult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CF2AE907-B9A1-4BF3-8C43-AF084B84BAEA}" ma:internalName="LastPreviewAttemptDateLookup" ma:readOnly="true" ma:showField="LastPreviewAttemptDate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CF2AE907-B9A1-4BF3-8C43-AF084B84BAEA}" ma:internalName="LastPreviewedByLookup" ma:readOnly="true" ma:showField="LastPreviewedBy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CF2AE907-B9A1-4BF3-8C43-AF084B84BAEA}" ma:internalName="LastPreviewTimeLookup" ma:readOnly="true" ma:showField="LastPreviewTime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CF2AE907-B9A1-4BF3-8C43-AF084B84BAEA}" ma:internalName="LastPreviewVersionLookup" ma:readOnly="true" ma:showField="LastPreviewVersion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CF2AE907-B9A1-4BF3-8C43-AF084B84BAEA}" ma:internalName="LastPublishErrorLookup" ma:readOnly="true" ma:showField="LastPublishError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CF2AE907-B9A1-4BF3-8C43-AF084B84BAEA}" ma:internalName="LastPublishResultLookup" ma:readOnly="true" ma:showField="LastPublishResult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CF2AE907-B9A1-4BF3-8C43-AF084B84BAEA}" ma:internalName="LastPublishAttemptDateLookup" ma:readOnly="true" ma:showField="LastPublishAttemptDate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CF2AE907-B9A1-4BF3-8C43-AF084B84BAEA}" ma:internalName="LastPublishedByLookup" ma:readOnly="true" ma:showField="LastPublishedBy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CF2AE907-B9A1-4BF3-8C43-AF084B84BAEA}" ma:internalName="LastPublishTimeLookup" ma:readOnly="true" ma:showField="LastPublishTime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CF2AE907-B9A1-4BF3-8C43-AF084B84BAEA}" ma:internalName="LastPublishVersionLookup" ma:readOnly="true" ma:showField="LastPublishVersion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741D62DC-9631-4F47-8033-819BA2BB4850}" ma:internalName="LocLastLocAttemptVersionLookup" ma:readOnly="false" ma:showField="LastLocAttemptVersion" ma:web="d13e46e7-f94b-46b2-94f9-4ba6b7e1b128">
      <xsd:simpleType>
        <xsd:restriction base="dms:Lookup"/>
      </xsd:simpleType>
    </xsd:element>
    <xsd:element name="LocLastLocAttemptVersionTypeLookup" ma:index="71" nillable="true" ma:displayName="Loc Last Loc Attempt Version Type" ma:default="" ma:list="{741D62DC-9631-4F47-8033-819BA2BB4850}" ma:internalName="LocLastLocAttemptVersionTypeLookup" ma:readOnly="true" ma:showField="LastLocAttemptVersionType" ma:web="d13e46e7-f94b-46b2-94f9-4ba6b7e1b128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741D62DC-9631-4F47-8033-819BA2BB4850}" ma:internalName="LocNewPublishedVersionLookup" ma:readOnly="true" ma:showField="NewPublishedVersion" ma:web="d13e46e7-f94b-46b2-94f9-4ba6b7e1b128">
      <xsd:simpleType>
        <xsd:restriction base="dms:Lookup"/>
      </xsd:simpleType>
    </xsd:element>
    <xsd:element name="LocOverallHandbackStatusLookup" ma:index="75" nillable="true" ma:displayName="Loc Overall Handback Status" ma:default="" ma:list="{741D62DC-9631-4F47-8033-819BA2BB4850}" ma:internalName="LocOverallHandbackStatusLookup" ma:readOnly="true" ma:showField="OverallHandbackStatus" ma:web="d13e46e7-f94b-46b2-94f9-4ba6b7e1b128">
      <xsd:simpleType>
        <xsd:restriction base="dms:Lookup"/>
      </xsd:simpleType>
    </xsd:element>
    <xsd:element name="LocOverallLocStatusLookup" ma:index="76" nillable="true" ma:displayName="Loc Overall Localize Status" ma:default="" ma:list="{741D62DC-9631-4F47-8033-819BA2BB4850}" ma:internalName="LocOverallLocStatusLookup" ma:readOnly="true" ma:showField="OverallLocStatus" ma:web="d13e46e7-f94b-46b2-94f9-4ba6b7e1b128">
      <xsd:simpleType>
        <xsd:restriction base="dms:Lookup"/>
      </xsd:simpleType>
    </xsd:element>
    <xsd:element name="LocOverallPreviewStatusLookup" ma:index="77" nillable="true" ma:displayName="Loc Overall Preview Status" ma:default="" ma:list="{741D62DC-9631-4F47-8033-819BA2BB4850}" ma:internalName="LocOverallPreviewStatusLookup" ma:readOnly="true" ma:showField="OverallPreviewStatus" ma:web="d13e46e7-f94b-46b2-94f9-4ba6b7e1b128">
      <xsd:simpleType>
        <xsd:restriction base="dms:Lookup"/>
      </xsd:simpleType>
    </xsd:element>
    <xsd:element name="LocOverallPublishStatusLookup" ma:index="78" nillable="true" ma:displayName="Loc Overall Publish Status" ma:default="" ma:list="{741D62DC-9631-4F47-8033-819BA2BB4850}" ma:internalName="LocOverallPublishStatusLookup" ma:readOnly="true" ma:showField="OverallPublishStatus" ma:web="d13e46e7-f94b-46b2-94f9-4ba6b7e1b128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741D62DC-9631-4F47-8033-819BA2BB4850}" ma:internalName="LocProcessedForHandoffsLookup" ma:readOnly="true" ma:showField="ProcessedForHandoffs" ma:web="d13e46e7-f94b-46b2-94f9-4ba6b7e1b128">
      <xsd:simpleType>
        <xsd:restriction base="dms:Lookup"/>
      </xsd:simpleType>
    </xsd:element>
    <xsd:element name="LocProcessedForMarketsLookup" ma:index="81" nillable="true" ma:displayName="Loc Processed For Markets" ma:default="" ma:list="{741D62DC-9631-4F47-8033-819BA2BB4850}" ma:internalName="LocProcessedForMarketsLookup" ma:readOnly="true" ma:showField="ProcessedForMarkets" ma:web="d13e46e7-f94b-46b2-94f9-4ba6b7e1b128">
      <xsd:simpleType>
        <xsd:restriction base="dms:Lookup"/>
      </xsd:simpleType>
    </xsd:element>
    <xsd:element name="LocPublishedDependentAssetsLookup" ma:index="82" nillable="true" ma:displayName="Loc Published Dependent Assets" ma:default="" ma:list="{741D62DC-9631-4F47-8033-819BA2BB4850}" ma:internalName="LocPublishedDependentAssetsLookup" ma:readOnly="true" ma:showField="PublishedDependentAssets" ma:web="d13e46e7-f94b-46b2-94f9-4ba6b7e1b128">
      <xsd:simpleType>
        <xsd:restriction base="dms:Lookup"/>
      </xsd:simpleType>
    </xsd:element>
    <xsd:element name="LocPublishedLinkedAssetsLookup" ma:index="83" nillable="true" ma:displayName="Loc Published Linked Assets" ma:default="" ma:list="{741D62DC-9631-4F47-8033-819BA2BB4850}" ma:internalName="LocPublishedLinkedAssetsLookup" ma:readOnly="true" ma:showField="PublishedLinkedAssets" ma:web="d13e46e7-f94b-46b2-94f9-4ba6b7e1b128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1b9ab47f-7cc6-43d0-bbe8-0dd31a329f1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BC5EBFD8-CFC9-4DBC-8631-510EE5FBA5A0}" ma:internalName="Markets" ma:readOnly="false" ma:showField="MarketName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CF2AE907-B9A1-4BF3-8C43-AF084B84BAEA}" ma:internalName="NumOfRatingsLookup" ma:readOnly="true" ma:showField="NumOfRatings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CF2AE907-B9A1-4BF3-8C43-AF084B84BAEA}" ma:internalName="PublishStatusLookup" ma:readOnly="false" ma:showField="PublishStatus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ba0a15a8-45ee-49d1-b935-05d4fd24efc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81b514f4-0f77-422d-969e-945bae49e2af}" ma:internalName="TaxCatchAll" ma:showField="CatchAllData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81b514f4-0f77-422d-969e-945bae49e2af}" ma:internalName="TaxCatchAllLabel" ma:readOnly="true" ma:showField="CatchAllDataLabel" ma:web="d13e46e7-f94b-46b2-94f9-4ba6b7e1b1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d13e46e7-f94b-46b2-94f9-4ba6b7e1b128">english</DirectSourceMarket>
    <MarketSpecific xmlns="d13e46e7-f94b-46b2-94f9-4ba6b7e1b128" xsi:nil="true"/>
    <ApprovalStatus xmlns="d13e46e7-f94b-46b2-94f9-4ba6b7e1b128">InProgress</ApprovalStatus>
    <PrimaryImageGen xmlns="d13e46e7-f94b-46b2-94f9-4ba6b7e1b128">true</PrimaryImageGen>
    <ThumbnailAssetId xmlns="d13e46e7-f94b-46b2-94f9-4ba6b7e1b128" xsi:nil="true"/>
    <NumericId xmlns="d13e46e7-f94b-46b2-94f9-4ba6b7e1b128">-1</NumericId>
    <TPFriendlyName xmlns="d13e46e7-f94b-46b2-94f9-4ba6b7e1b128">Prezentácia základných informácií o spoločnosti</TPFriendlyName>
    <BusinessGroup xmlns="d13e46e7-f94b-46b2-94f9-4ba6b7e1b128" xsi:nil="true"/>
    <APEditor xmlns="d13e46e7-f94b-46b2-94f9-4ba6b7e1b128">
      <UserInfo>
        <DisplayName>REDMOND\v-luannv</DisplayName>
        <AccountId>87</AccountId>
        <AccountType/>
      </UserInfo>
    </APEditor>
    <SourceTitle xmlns="d13e46e7-f94b-46b2-94f9-4ba6b7e1b128">Company background presentation</SourceTitle>
    <OpenTemplate xmlns="d13e46e7-f94b-46b2-94f9-4ba6b7e1b128">true</OpenTemplate>
    <UALocComments xmlns="d13e46e7-f94b-46b2-94f9-4ba6b7e1b128" xsi:nil="true"/>
    <ParentAssetId xmlns="d13e46e7-f94b-46b2-94f9-4ba6b7e1b128" xsi:nil="true"/>
    <LastPublishResultLookup xmlns="d13e46e7-f94b-46b2-94f9-4ba6b7e1b128" xsi:nil="true"/>
    <IntlLangReviewDate xmlns="d13e46e7-f94b-46b2-94f9-4ba6b7e1b128" xsi:nil="true"/>
    <PublishStatusLookup xmlns="d13e46e7-f94b-46b2-94f9-4ba6b7e1b128">
      <Value>74450</Value>
      <Value>212619</Value>
    </PublishStatusLookup>
    <MachineTranslated xmlns="d13e46e7-f94b-46b2-94f9-4ba6b7e1b128">false</MachineTranslated>
    <OriginalSourceMarket xmlns="d13e46e7-f94b-46b2-94f9-4ba6b7e1b128">english</OriginalSourceMarket>
    <TPInstallLocation xmlns="d13e46e7-f94b-46b2-94f9-4ba6b7e1b128">{My Templates}</TPInstallLocation>
    <ContentItem xmlns="d13e46e7-f94b-46b2-94f9-4ba6b7e1b128" xsi:nil="true"/>
    <APDescription xmlns="d13e46e7-f94b-46b2-94f9-4ba6b7e1b128" xsi:nil="true"/>
    <ClipArtFilename xmlns="d13e46e7-f94b-46b2-94f9-4ba6b7e1b128" xsi:nil="true"/>
    <EditorialStatus xmlns="d13e46e7-f94b-46b2-94f9-4ba6b7e1b128" xsi:nil="true"/>
    <PublishTargets xmlns="d13e46e7-f94b-46b2-94f9-4ba6b7e1b128">OfficeOnline</PublishTargets>
    <TPLaunchHelpLinkType xmlns="d13e46e7-f94b-46b2-94f9-4ba6b7e1b128">Template</TPLaunchHelpLinkType>
    <TimesCloned xmlns="d13e46e7-f94b-46b2-94f9-4ba6b7e1b128" xsi:nil="true"/>
    <LastModifiedDateTime xmlns="d13e46e7-f94b-46b2-94f9-4ba6b7e1b128" xsi:nil="true"/>
    <Provider xmlns="d13e46e7-f94b-46b2-94f9-4ba6b7e1b128">EY006220130</Provider>
    <AcquiredFrom xmlns="d13e46e7-f94b-46b2-94f9-4ba6b7e1b128" xsi:nil="true"/>
    <LastHandOff xmlns="d13e46e7-f94b-46b2-94f9-4ba6b7e1b128" xsi:nil="true"/>
    <AssetStart xmlns="d13e46e7-f94b-46b2-94f9-4ba6b7e1b128">2009-01-02T00:00:00+00:00</AssetStart>
    <TPClientViewer xmlns="d13e46e7-f94b-46b2-94f9-4ba6b7e1b128">Microsoft Office PowerPoint</TPClientViewer>
    <ArtSampleDocs xmlns="d13e46e7-f94b-46b2-94f9-4ba6b7e1b128" xsi:nil="true"/>
    <UACurrentWords xmlns="d13e46e7-f94b-46b2-94f9-4ba6b7e1b128">0</UACurrentWords>
    <UALocRecommendation xmlns="d13e46e7-f94b-46b2-94f9-4ba6b7e1b128">Localize</UALocRecommendation>
    <IsDeleted xmlns="d13e46e7-f94b-46b2-94f9-4ba6b7e1b128">false</IsDeleted>
    <ShowIn xmlns="d13e46e7-f94b-46b2-94f9-4ba6b7e1b128" xsi:nil="true"/>
    <UANotes xmlns="d13e46e7-f94b-46b2-94f9-4ba6b7e1b128" xsi:nil="true"/>
    <TemplateStatus xmlns="d13e46e7-f94b-46b2-94f9-4ba6b7e1b128" xsi:nil="true"/>
    <VoteCount xmlns="d13e46e7-f94b-46b2-94f9-4ba6b7e1b128" xsi:nil="true"/>
    <CSXHash xmlns="d13e46e7-f94b-46b2-94f9-4ba6b7e1b128" xsi:nil="true"/>
    <AssetExpire xmlns="d13e46e7-f94b-46b2-94f9-4ba6b7e1b128">2029-05-12T00:00:00+00:00</AssetExpire>
    <DSATActionTaken xmlns="d13e46e7-f94b-46b2-94f9-4ba6b7e1b128" xsi:nil="true"/>
    <CSXSubmissionMarket xmlns="d13e46e7-f94b-46b2-94f9-4ba6b7e1b128" xsi:nil="true"/>
    <SubmitterId xmlns="d13e46e7-f94b-46b2-94f9-4ba6b7e1b128" xsi:nil="true"/>
    <TPExecutable xmlns="d13e46e7-f94b-46b2-94f9-4ba6b7e1b128" xsi:nil="true"/>
    <AssetType xmlns="d13e46e7-f94b-46b2-94f9-4ba6b7e1b128">TP</AssetType>
    <CSXUpdate xmlns="d13e46e7-f94b-46b2-94f9-4ba6b7e1b128">false</CSXUpdate>
    <ApprovalLog xmlns="d13e46e7-f94b-46b2-94f9-4ba6b7e1b128" xsi:nil="true"/>
    <CSXSubmissionDate xmlns="d13e46e7-f94b-46b2-94f9-4ba6b7e1b128" xsi:nil="true"/>
    <BugNumber xmlns="d13e46e7-f94b-46b2-94f9-4ba6b7e1b128" xsi:nil="true"/>
    <Milestone xmlns="d13e46e7-f94b-46b2-94f9-4ba6b7e1b128" xsi:nil="true"/>
    <TPComponent xmlns="d13e46e7-f94b-46b2-94f9-4ba6b7e1b128">PPTFiles</TPComponent>
    <OriginAsset xmlns="d13e46e7-f94b-46b2-94f9-4ba6b7e1b128" xsi:nil="true"/>
    <AssetId xmlns="d13e46e7-f94b-46b2-94f9-4ba6b7e1b128">TP010220211</AssetId>
    <TPApplication xmlns="d13e46e7-f94b-46b2-94f9-4ba6b7e1b128">PowerPoint</TPApplication>
    <TPLaunchHelpLink xmlns="d13e46e7-f94b-46b2-94f9-4ba6b7e1b128" xsi:nil="true"/>
    <IntlLocPriority xmlns="d13e46e7-f94b-46b2-94f9-4ba6b7e1b128" xsi:nil="true"/>
    <IntlLangReviewer xmlns="d13e46e7-f94b-46b2-94f9-4ba6b7e1b128" xsi:nil="true"/>
    <PlannedPubDate xmlns="d13e46e7-f94b-46b2-94f9-4ba6b7e1b128" xsi:nil="true"/>
    <CrawlForDependencies xmlns="d13e46e7-f94b-46b2-94f9-4ba6b7e1b128">false</CrawlForDependencies>
    <HandoffToMSDN xmlns="d13e46e7-f94b-46b2-94f9-4ba6b7e1b128" xsi:nil="true"/>
    <TrustLevel xmlns="d13e46e7-f94b-46b2-94f9-4ba6b7e1b128">1 Microsoft Managed Content</TrustLevel>
    <IsSearchable xmlns="d13e46e7-f94b-46b2-94f9-4ba6b7e1b128">false</IsSearchable>
    <TPNamespace xmlns="d13e46e7-f94b-46b2-94f9-4ba6b7e1b128">POWERPNT</TPNamespace>
    <Markets xmlns="d13e46e7-f94b-46b2-94f9-4ba6b7e1b128"/>
    <IntlLangReview xmlns="d13e46e7-f94b-46b2-94f9-4ba6b7e1b128" xsi:nil="true"/>
    <UAProjectedTotalWords xmlns="d13e46e7-f94b-46b2-94f9-4ba6b7e1b128" xsi:nil="true"/>
    <OutputCachingOn xmlns="d13e46e7-f94b-46b2-94f9-4ba6b7e1b128">false</OutputCachingOn>
    <APAuthor xmlns="d13e46e7-f94b-46b2-94f9-4ba6b7e1b128">
      <UserInfo>
        <DisplayName>REDMOND\cynvey</DisplayName>
        <AccountId>209</AccountId>
        <AccountType/>
      </UserInfo>
    </APAuthor>
    <TPAppVersion xmlns="d13e46e7-f94b-46b2-94f9-4ba6b7e1b128">12</TPAppVersion>
    <TPCommandLine xmlns="d13e46e7-f94b-46b2-94f9-4ba6b7e1b128">{PP} /n {FilePath}</TPCommandLine>
    <Manager xmlns="d13e46e7-f94b-46b2-94f9-4ba6b7e1b128" xsi:nil="true"/>
    <Downloads xmlns="d13e46e7-f94b-46b2-94f9-4ba6b7e1b128">0</Downloads>
    <EditorialTags xmlns="d13e46e7-f94b-46b2-94f9-4ba6b7e1b128" xsi:nil="true"/>
    <OOCacheId xmlns="d13e46e7-f94b-46b2-94f9-4ba6b7e1b128" xsi:nil="true"/>
    <PolicheckWords xmlns="d13e46e7-f94b-46b2-94f9-4ba6b7e1b128" xsi:nil="true"/>
    <FriendlyTitle xmlns="d13e46e7-f94b-46b2-94f9-4ba6b7e1b128" xsi:nil="true"/>
    <Providers xmlns="d13e46e7-f94b-46b2-94f9-4ba6b7e1b128" xsi:nil="true"/>
    <LegacyData xmlns="d13e46e7-f94b-46b2-94f9-4ba6b7e1b128" xsi:nil="true"/>
    <TemplateTemplateType xmlns="d13e46e7-f94b-46b2-94f9-4ba6b7e1b128">PowerPoint 12 Default</TemplateTemplateType>
    <LocPublishedLinkedAssetsLookup xmlns="d13e46e7-f94b-46b2-94f9-4ba6b7e1b128" xsi:nil="true"/>
    <LocNewPublishedVersionLookup xmlns="d13e46e7-f94b-46b2-94f9-4ba6b7e1b128" xsi:nil="true"/>
    <LocManualTestRequired xmlns="d13e46e7-f94b-46b2-94f9-4ba6b7e1b128" xsi:nil="true"/>
    <LocRecommendedHandoff xmlns="d13e46e7-f94b-46b2-94f9-4ba6b7e1b128" xsi:nil="true"/>
    <LocalizationTagsTaxHTField0 xmlns="d13e46e7-f94b-46b2-94f9-4ba6b7e1b128">
      <Terms xmlns="http://schemas.microsoft.com/office/infopath/2007/PartnerControls"/>
    </LocalizationTagsTaxHTField0>
    <ScenarioTagsTaxHTField0 xmlns="d13e46e7-f94b-46b2-94f9-4ba6b7e1b128">
      <Terms xmlns="http://schemas.microsoft.com/office/infopath/2007/PartnerControls"/>
    </ScenarioTagsTaxHTField0>
    <LocOverallPreviewStatusLookup xmlns="d13e46e7-f94b-46b2-94f9-4ba6b7e1b128" xsi:nil="true"/>
    <LocOverallPublishStatusLookup xmlns="d13e46e7-f94b-46b2-94f9-4ba6b7e1b128" xsi:nil="true"/>
    <CampaignTagsTaxHTField0 xmlns="d13e46e7-f94b-46b2-94f9-4ba6b7e1b128">
      <Terms xmlns="http://schemas.microsoft.com/office/infopath/2007/PartnerControls"/>
    </CampaignTagsTaxHTField0>
    <LocLastLocAttemptVersionLookup xmlns="d13e46e7-f94b-46b2-94f9-4ba6b7e1b128">22259</LocLastLocAttemptVersionLookup>
    <InternalTagsTaxHTField0 xmlns="d13e46e7-f94b-46b2-94f9-4ba6b7e1b128">
      <Terms xmlns="http://schemas.microsoft.com/office/infopath/2007/PartnerControls"/>
    </InternalTagsTaxHTField0>
    <LocProcessedForHandoffsLookup xmlns="d13e46e7-f94b-46b2-94f9-4ba6b7e1b128" xsi:nil="true"/>
    <LocProcessedForMarketsLookup xmlns="d13e46e7-f94b-46b2-94f9-4ba6b7e1b128" xsi:nil="true"/>
    <LocLastLocAttemptVersionTypeLookup xmlns="d13e46e7-f94b-46b2-94f9-4ba6b7e1b128" xsi:nil="true"/>
    <LocOverallLocStatusLookup xmlns="d13e46e7-f94b-46b2-94f9-4ba6b7e1b128" xsi:nil="true"/>
    <TaxCatchAll xmlns="d13e46e7-f94b-46b2-94f9-4ba6b7e1b128"/>
    <LocPublishedDependentAssetsLookup xmlns="d13e46e7-f94b-46b2-94f9-4ba6b7e1b128" xsi:nil="true"/>
    <LocOverallHandbackStatusLookup xmlns="d13e46e7-f94b-46b2-94f9-4ba6b7e1b128" xsi:nil="true"/>
    <BlockPublish xmlns="d13e46e7-f94b-46b2-94f9-4ba6b7e1b128" xsi:nil="true"/>
    <LocComments xmlns="d13e46e7-f94b-46b2-94f9-4ba6b7e1b128" xsi:nil="true"/>
    <RecommendationsModifier xmlns="d13e46e7-f94b-46b2-94f9-4ba6b7e1b128" xsi:nil="true"/>
    <FeatureTagsTaxHTField0 xmlns="d13e46e7-f94b-46b2-94f9-4ba6b7e1b128">
      <Terms xmlns="http://schemas.microsoft.com/office/infopath/2007/PartnerControls"/>
    </FeatureTagsTaxHTField0>
    <OriginalRelease xmlns="d13e46e7-f94b-46b2-94f9-4ba6b7e1b128">14</OriginalRelease>
    <LocMarketGroupTiers2 xmlns="d13e46e7-f94b-46b2-94f9-4ba6b7e1b128" xsi:nil="true"/>
  </documentManagement>
</p:properties>
</file>

<file path=customXml/itemProps1.xml><?xml version="1.0" encoding="utf-8"?>
<ds:datastoreItem xmlns:ds="http://schemas.openxmlformats.org/officeDocument/2006/customXml" ds:itemID="{8BA68219-4E87-4847-A31B-CAFF73B0B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e46e7-f94b-46b2-94f9-4ba6b7e1b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C34DF-972C-4E29-88ED-0C72624177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98CCB4-DD2C-43C5-B855-ADDDF55D1745}">
  <ds:schemaRefs>
    <ds:schemaRef ds:uri="http://schemas.microsoft.com/office/2006/metadata/properties"/>
    <ds:schemaRef ds:uri="http://schemas.microsoft.com/office/infopath/2007/PartnerControls"/>
    <ds:schemaRef ds:uri="d13e46e7-f94b-46b2-94f9-4ba6b7e1b1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základných informácií o spoločnosti</Template>
  <TotalTime>249</TotalTime>
  <Words>102</Words>
  <Application>Microsoft Office PowerPoint</Application>
  <PresentationFormat>Prezentácia na obrazovke (4:3)</PresentationFormat>
  <Paragraphs>43</Paragraphs>
  <Slides>8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Arial Black</vt:lpstr>
      <vt:lpstr>Calibri</vt:lpstr>
      <vt:lpstr>Courier New</vt:lpstr>
      <vt:lpstr>Georgia</vt:lpstr>
      <vt:lpstr>Times New Roman</vt:lpstr>
      <vt:lpstr>Wingdings</vt:lpstr>
      <vt:lpstr>Wingdings 2</vt:lpstr>
      <vt:lpstr>CompBckgrndPres_TP10220211</vt:lpstr>
      <vt:lpstr>Faktúra</vt:lpstr>
      <vt:lpstr>Faktúra</vt:lpstr>
      <vt:lpstr>Faktúra</vt:lpstr>
      <vt:lpstr>Faktúra</vt:lpstr>
      <vt:lpstr>Prezentácia programu PowerPoint</vt:lpstr>
      <vt:lpstr>Faktúra z našej cvičnej firmy</vt:lpstr>
      <vt:lpstr>Zdroje</vt:lpstr>
      <vt:lpstr>Ďakujeme za pozornosť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Faktúra</dc:title>
  <dc:creator>slavomir murgos</dc:creator>
  <cp:lastModifiedBy>Monča</cp:lastModifiedBy>
  <cp:revision>13</cp:revision>
  <dcterms:created xsi:type="dcterms:W3CDTF">2020-12-02T15:37:47Z</dcterms:created>
  <dcterms:modified xsi:type="dcterms:W3CDTF">2020-12-09T20:52:11Z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0x010100F592A26CC253A04896FB5117130F8A6604005A7378CDD03C594BAF4542E14611C016</vt:lpwstr>
  </property>
  <property fmtid="{D5CDD505-2E9C-101B-9397-08002B2CF9AE}" pid="3" name="ImageGenCounter">
    <vt:i4>0</vt:i4>
  </property>
  <property fmtid="{D5CDD505-2E9C-101B-9397-08002B2CF9AE}" pid="4" name="ViolationReportStatus">
    <vt:lpwstr>None</vt:lpwstr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12;#407;#PowerPoint 14</vt:lpwstr>
  </property>
  <property fmtid="{D5CDD505-2E9C-101B-9397-08002B2CF9AE}" pid="8" name="PolicheckCounter">
    <vt:i4>0</vt:i4>
  </property>
  <property fmtid="{D5CDD505-2E9C-101B-9397-08002B2CF9AE}" pid="9" name="APTrustLevel">
    <vt:r8>0</vt:r8>
  </property>
  <property fmtid="{D5CDD505-2E9C-101B-9397-08002B2CF9AE}" pid="10" name="Order">
    <vt:r8>4448200</vt:r8>
  </property>
</Properties>
</file>