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A2F7-0256-41D0-9E84-773ABA9615D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4B8F-B279-47BC-8CB0-120B448B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Падащи камъни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r>
              <a:rPr lang="bg-BG" dirty="0" smtClean="0"/>
              <a:t>Проект на Александър Банков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направи играта падащи камъни на </a:t>
            </a:r>
            <a:r>
              <a:rPr lang="en-US" dirty="0" smtClean="0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Устройство на хардуера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3" y="365125"/>
            <a:ext cx="10391466" cy="6492875"/>
          </a:xfrm>
        </p:spPr>
      </p:pic>
    </p:spTree>
    <p:extLst>
      <p:ext uri="{BB962C8B-B14F-4D97-AF65-F5344CB8AC3E}">
        <p14:creationId xmlns:p14="http://schemas.microsoft.com/office/powerpoint/2010/main" val="30051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Устройство на софтуера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771"/>
            <a:ext cx="11513315" cy="5436229"/>
          </a:xfrm>
        </p:spPr>
      </p:pic>
    </p:spTree>
    <p:extLst>
      <p:ext uri="{BB962C8B-B14F-4D97-AF65-F5344CB8AC3E}">
        <p14:creationId xmlns:p14="http://schemas.microsoft.com/office/powerpoint/2010/main" val="26416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lang="bg-BG" dirty="0" smtClean="0"/>
              <a:t>Демонстрация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6852"/>
            <a:ext cx="10515600" cy="1325563"/>
          </a:xfrm>
        </p:spPr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Падащи камъни</vt:lpstr>
      <vt:lpstr>Цел на проекта</vt:lpstr>
      <vt:lpstr>Устройство на хардуера</vt:lpstr>
      <vt:lpstr>Устройство на софтуера</vt:lpstr>
      <vt:lpstr>Демонстрация</vt:lpstr>
      <vt:lpstr>Въпроси?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Падащи камъни</dc:title>
  <dc:creator>Alex</dc:creator>
  <cp:lastModifiedBy>Alex</cp:lastModifiedBy>
  <cp:revision>5</cp:revision>
  <dcterms:created xsi:type="dcterms:W3CDTF">2019-07-05T18:53:05Z</dcterms:created>
  <dcterms:modified xsi:type="dcterms:W3CDTF">2019-07-06T21:37:27Z</dcterms:modified>
</cp:coreProperties>
</file>