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199CC-6F22-412B-A819-9508F10BF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0EB4EE-9441-48CD-8A16-AB1E40D3F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F6CF60-26D4-4653-ADBA-AB33A36F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5640-FBB3-437A-B957-8996DE403AF1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087A59-C2DA-4B03-9FB8-55CAB854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5FE4D-24F8-4049-876A-BFA9ABFC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1A58-84BF-479B-9CB7-E1C5BF0FD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672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1BF82-3F77-4C7F-918B-49FDB203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EC6F6D-A427-45B6-A536-A467E659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5B0DA3-70AF-4611-AD86-8468DFB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5640-FBB3-437A-B957-8996DE403AF1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C6F5F-C610-4851-99A5-F319BDDE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3691D2-428D-4CE5-B559-836C66D8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1A58-84BF-479B-9CB7-E1C5BF0FD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376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D07C6B-0BF5-4153-B773-41E126809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B39388-8650-494D-BADB-4AC41A06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23BEFA-28C6-4F5B-8365-E00CC214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5640-FBB3-437A-B957-8996DE403AF1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AC0B37-20E1-4BBA-AE0C-A285F685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711835-1B54-4E01-9AC6-91AD1819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1A58-84BF-479B-9CB7-E1C5BF0FD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7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7322C-478A-4A3B-8A13-28352E4B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1D7428-EABC-4A0E-B4E6-F089C37E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892659-04BD-47F4-9FF0-2DBD3649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5640-FBB3-437A-B957-8996DE403AF1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AF2C83-F465-49BA-9D95-54969B01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6F0BD-9D10-45B9-AA22-B9EEC8D6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1A58-84BF-479B-9CB7-E1C5BF0FD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53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0B89D-5155-40FD-A103-74705A35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D5E5F0-51D4-4CF7-8117-A847BE5C0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78D3BB-6C42-4B58-BFFF-F99FF1B6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5640-FBB3-437A-B957-8996DE403AF1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B11FC1-1055-4876-94A5-C52B9DAA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65F039-6D5A-4B00-A7B4-70DB2D9A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1A58-84BF-479B-9CB7-E1C5BF0FD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91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EBE33-5B4F-49BC-BBC2-63649DF2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19C67-2BB0-48D5-A60F-CFCF59E1F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0EC5FB-D60D-4152-8773-1D617B53E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B64A27-EE1F-48FB-BA89-402DB724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5640-FBB3-437A-B957-8996DE403AF1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A2169B-362D-45A6-AA2D-5BBF2E08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452390-F352-4B0B-97F3-45D29770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1A58-84BF-479B-9CB7-E1C5BF0FD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6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8907D-B82E-43C1-84FB-0418A1F7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88A65B-1A34-4EE7-87A0-91023363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8CFCFC-BFAC-4100-AA83-D401C1450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C9C35E-A65E-4968-9C99-93080DFCE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26C4B5-D0C7-4BA5-9689-924A9462A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703F46-FB09-4A50-80D0-3954ECF0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5640-FBB3-437A-B957-8996DE403AF1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166B1F-2F03-46ED-BB8E-6BB210CB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198A9C-8B47-41BF-9BD9-AA234BE7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1A58-84BF-479B-9CB7-E1C5BF0FD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923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BFF37-0C0F-4C30-8CA3-C5745DDE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0C4B7E-43AA-4DC9-BE4A-151F9845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5640-FBB3-437A-B957-8996DE403AF1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122AEC-0081-4EB2-8845-7A097C97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DE6A26-F78B-49FF-A49A-BA8E62B4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1A58-84BF-479B-9CB7-E1C5BF0FD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23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046269-047C-49D0-B95E-5E47B3FB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5640-FBB3-437A-B957-8996DE403AF1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2FA570-BD3B-4BF9-9250-CFA8306A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0B6B3E-0F17-4675-9C73-9237F4B5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1A58-84BF-479B-9CB7-E1C5BF0FD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77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0ECB1-86F3-4365-B3DD-8B81FD81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4C013-54DF-4948-A99A-A651F597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AB388E-C675-4FF5-B66B-42F4438C6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55399-8D6B-42D8-A25F-268EF4CB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5640-FBB3-437A-B957-8996DE403AF1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9F48FE-F5AC-496D-B31C-92F719A7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0F5726-8449-43E3-8536-F27461E8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1A58-84BF-479B-9CB7-E1C5BF0FD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67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984B2-C21D-487F-AFD7-BBD8B30F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F68726-2E74-411A-916A-6C7216A41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51A0F-D114-4CBF-BA9D-847527B14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E88F7B-1325-4B40-A16F-AEAAF0C2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5640-FBB3-437A-B957-8996DE403AF1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954B8C-7DB0-4473-9FB0-7F7B8FFF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D48BA3-657B-42BD-8BDB-7E6A35E3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1A58-84BF-479B-9CB7-E1C5BF0FD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121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E58115-97BF-43E2-A55D-C2B31DE1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73EF71-4004-46E4-AA76-C4CE6E77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2DE643-AB53-46B6-A927-F6CB62543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5640-FBB3-437A-B957-8996DE403AF1}" type="datetimeFigureOut">
              <a:rPr lang="es-CO" smtClean="0"/>
              <a:t>14/09/2021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D81CD-FA08-426B-B736-3BEA93BD3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2E63D0-6E1A-432A-8F5E-777634B66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1A58-84BF-479B-9CB7-E1C5BF0FD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96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FE817AD-4E17-4FA6-A246-F059F9E0B6DF}"/>
              </a:ext>
            </a:extLst>
          </p:cNvPr>
          <p:cNvSpPr/>
          <p:nvPr/>
        </p:nvSpPr>
        <p:spPr>
          <a:xfrm>
            <a:off x="4909929" y="2531165"/>
            <a:ext cx="1186071" cy="410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Almacén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2865084-86EC-4514-ACE4-FA0F4A0E52BE}"/>
              </a:ext>
            </a:extLst>
          </p:cNvPr>
          <p:cNvSpPr/>
          <p:nvPr/>
        </p:nvSpPr>
        <p:spPr>
          <a:xfrm>
            <a:off x="8408505" y="2756452"/>
            <a:ext cx="1205947" cy="4505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Proveedor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6593CB6-E1BE-435E-8597-2FA573730E1D}"/>
              </a:ext>
            </a:extLst>
          </p:cNvPr>
          <p:cNvSpPr/>
          <p:nvPr/>
        </p:nvSpPr>
        <p:spPr>
          <a:xfrm>
            <a:off x="6268301" y="4595191"/>
            <a:ext cx="1361659" cy="40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Forma_pago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CD8761-23E8-45AD-90C1-8C6E304ADF38}"/>
              </a:ext>
            </a:extLst>
          </p:cNvPr>
          <p:cNvSpPr/>
          <p:nvPr/>
        </p:nvSpPr>
        <p:spPr>
          <a:xfrm>
            <a:off x="1510749" y="4638257"/>
            <a:ext cx="940903" cy="4505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Pedido</a:t>
            </a:r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FDEEEE8-2C55-4E3F-A718-67BB4B47C969}"/>
              </a:ext>
            </a:extLst>
          </p:cNvPr>
          <p:cNvSpPr/>
          <p:nvPr/>
        </p:nvSpPr>
        <p:spPr>
          <a:xfrm>
            <a:off x="1948071" y="1040295"/>
            <a:ext cx="1152938" cy="47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Producto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8C6215-0F0F-4F82-AAE9-2166EB16B56D}"/>
              </a:ext>
            </a:extLst>
          </p:cNvPr>
          <p:cNvSpPr/>
          <p:nvPr/>
        </p:nvSpPr>
        <p:spPr>
          <a:xfrm>
            <a:off x="9236765" y="1265582"/>
            <a:ext cx="940903" cy="450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Cliente</a:t>
            </a:r>
            <a:endParaRPr lang="es-CO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06B65A3-9553-4856-9D86-C6B288C388F8}"/>
              </a:ext>
            </a:extLst>
          </p:cNvPr>
          <p:cNvSpPr/>
          <p:nvPr/>
        </p:nvSpPr>
        <p:spPr>
          <a:xfrm>
            <a:off x="393285" y="437321"/>
            <a:ext cx="1053547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Cantidad</a:t>
            </a:r>
            <a:endParaRPr lang="es-CO" sz="12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E06B6A-CAF1-48D1-92E9-D89206B5FB50}"/>
              </a:ext>
            </a:extLst>
          </p:cNvPr>
          <p:cNvSpPr/>
          <p:nvPr/>
        </p:nvSpPr>
        <p:spPr>
          <a:xfrm>
            <a:off x="146418" y="1239080"/>
            <a:ext cx="1211930" cy="278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Descuento</a:t>
            </a:r>
            <a:endParaRPr lang="es-CO" sz="12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B6EA8C6-EFCC-4EED-887C-AA5BE2B61DDB}"/>
              </a:ext>
            </a:extLst>
          </p:cNvPr>
          <p:cNvSpPr/>
          <p:nvPr/>
        </p:nvSpPr>
        <p:spPr>
          <a:xfrm>
            <a:off x="9236765" y="59634"/>
            <a:ext cx="1053548" cy="2615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Nombre</a:t>
            </a:r>
            <a:endParaRPr lang="es-CO" sz="12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F734895-33BD-42C2-A59E-5F979BE3042D}"/>
              </a:ext>
            </a:extLst>
          </p:cNvPr>
          <p:cNvSpPr/>
          <p:nvPr/>
        </p:nvSpPr>
        <p:spPr>
          <a:xfrm>
            <a:off x="10290313" y="410817"/>
            <a:ext cx="947530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Correo</a:t>
            </a:r>
            <a:endParaRPr lang="es-CO" sz="120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E84C72D-69FF-4F99-A6CF-AD39B61B4F65}"/>
              </a:ext>
            </a:extLst>
          </p:cNvPr>
          <p:cNvSpPr/>
          <p:nvPr/>
        </p:nvSpPr>
        <p:spPr>
          <a:xfrm>
            <a:off x="10674625" y="977346"/>
            <a:ext cx="1159565" cy="2648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Dirección</a:t>
            </a:r>
            <a:endParaRPr lang="es-CO" sz="12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12C7D22-CB3D-4E1B-B95B-AABBF99072E5}"/>
              </a:ext>
            </a:extLst>
          </p:cNvPr>
          <p:cNvSpPr/>
          <p:nvPr/>
        </p:nvSpPr>
        <p:spPr>
          <a:xfrm>
            <a:off x="9422294" y="3339549"/>
            <a:ext cx="1006782" cy="3409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Nombre</a:t>
            </a:r>
            <a:endParaRPr lang="es-CO" sz="120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AC582E2-CF58-43C1-9B80-DEFFFE378F0E}"/>
              </a:ext>
            </a:extLst>
          </p:cNvPr>
          <p:cNvSpPr/>
          <p:nvPr/>
        </p:nvSpPr>
        <p:spPr>
          <a:xfrm>
            <a:off x="9839735" y="2918789"/>
            <a:ext cx="1205947" cy="3941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Teléfono</a:t>
            </a:r>
            <a:endParaRPr lang="es-CO" sz="120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E4D64F1-9F1E-4F6B-BC74-8B397EBE2841}"/>
              </a:ext>
            </a:extLst>
          </p:cNvPr>
          <p:cNvSpPr/>
          <p:nvPr/>
        </p:nvSpPr>
        <p:spPr>
          <a:xfrm>
            <a:off x="10767391" y="1557129"/>
            <a:ext cx="1159564" cy="26484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Teléfono</a:t>
            </a:r>
            <a:endParaRPr lang="es-CO" sz="1200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F2866AF-DDA7-440D-93B1-762915C549DC}"/>
              </a:ext>
            </a:extLst>
          </p:cNvPr>
          <p:cNvSpPr/>
          <p:nvPr/>
        </p:nvSpPr>
        <p:spPr>
          <a:xfrm>
            <a:off x="10919791" y="2143538"/>
            <a:ext cx="1159564" cy="40770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Datos de pago</a:t>
            </a:r>
            <a:endParaRPr lang="es-CO" sz="12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2452868-4FF2-45AF-B70D-72BDBCD13D3B}"/>
              </a:ext>
            </a:extLst>
          </p:cNvPr>
          <p:cNvSpPr/>
          <p:nvPr/>
        </p:nvSpPr>
        <p:spPr>
          <a:xfrm>
            <a:off x="7553738" y="410815"/>
            <a:ext cx="1533940" cy="3445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N. Identificación</a:t>
            </a:r>
            <a:endParaRPr lang="es-CO" sz="120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3CEF113-94B1-419A-BCCA-050029B845F2}"/>
              </a:ext>
            </a:extLst>
          </p:cNvPr>
          <p:cNvSpPr/>
          <p:nvPr/>
        </p:nvSpPr>
        <p:spPr>
          <a:xfrm>
            <a:off x="6241772" y="1851989"/>
            <a:ext cx="1311965" cy="3311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Código del producto</a:t>
            </a:r>
            <a:endParaRPr lang="es-CO" sz="1200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66527BC-21E2-40FC-A3A8-4596DD1AC252}"/>
              </a:ext>
            </a:extLst>
          </p:cNvPr>
          <p:cNvSpPr/>
          <p:nvPr/>
        </p:nvSpPr>
        <p:spPr>
          <a:xfrm>
            <a:off x="6321312" y="2421833"/>
            <a:ext cx="1133036" cy="20208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Cantidad</a:t>
            </a:r>
            <a:endParaRPr lang="es-CO" sz="120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4403B33-7A5C-490F-8DCE-08581D2E9E8A}"/>
              </a:ext>
            </a:extLst>
          </p:cNvPr>
          <p:cNvSpPr/>
          <p:nvPr/>
        </p:nvSpPr>
        <p:spPr>
          <a:xfrm>
            <a:off x="2007704" y="59635"/>
            <a:ext cx="974397" cy="205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Código</a:t>
            </a:r>
            <a:endParaRPr lang="es-CO" sz="1200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E72DAD3-78AA-4308-8422-5E6472D0EA2C}"/>
              </a:ext>
            </a:extLst>
          </p:cNvPr>
          <p:cNvSpPr/>
          <p:nvPr/>
        </p:nvSpPr>
        <p:spPr>
          <a:xfrm>
            <a:off x="8332304" y="4803910"/>
            <a:ext cx="755374" cy="31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Pse</a:t>
            </a:r>
            <a:endParaRPr lang="es-CO" sz="120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7303B56-B887-431D-9D2D-A8C602B91ED3}"/>
              </a:ext>
            </a:extLst>
          </p:cNvPr>
          <p:cNvSpPr/>
          <p:nvPr/>
        </p:nvSpPr>
        <p:spPr>
          <a:xfrm>
            <a:off x="7454347" y="5506274"/>
            <a:ext cx="1782413" cy="410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Contra entrega</a:t>
            </a:r>
            <a:endParaRPr lang="es-CO" sz="1200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393A70B-19A6-4963-87BE-F088D7A48ADA}"/>
              </a:ext>
            </a:extLst>
          </p:cNvPr>
          <p:cNvSpPr/>
          <p:nvPr/>
        </p:nvSpPr>
        <p:spPr>
          <a:xfrm>
            <a:off x="6354414" y="5751443"/>
            <a:ext cx="1077829" cy="404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Tarjeta</a:t>
            </a:r>
            <a:endParaRPr lang="es-CO" sz="120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DF627EA-4B62-4447-80EF-BF1CF8D08AB9}"/>
              </a:ext>
            </a:extLst>
          </p:cNvPr>
          <p:cNvSpPr/>
          <p:nvPr/>
        </p:nvSpPr>
        <p:spPr>
          <a:xfrm>
            <a:off x="30386" y="5088831"/>
            <a:ext cx="975147" cy="7487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Fecha_pedido</a:t>
            </a:r>
            <a:endParaRPr lang="es-CO" sz="120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03E2F12C-1F4F-4DAD-87D7-CF93DC5C52E4}"/>
              </a:ext>
            </a:extLst>
          </p:cNvPr>
          <p:cNvSpPr/>
          <p:nvPr/>
        </p:nvSpPr>
        <p:spPr>
          <a:xfrm>
            <a:off x="7202554" y="3558209"/>
            <a:ext cx="1205951" cy="35118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Producto</a:t>
            </a:r>
            <a:endParaRPr lang="es-CO" sz="1200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05903BF-6686-44A7-9445-B68FEFF75DF0}"/>
              </a:ext>
            </a:extLst>
          </p:cNvPr>
          <p:cNvSpPr/>
          <p:nvPr/>
        </p:nvSpPr>
        <p:spPr>
          <a:xfrm>
            <a:off x="8600657" y="3584713"/>
            <a:ext cx="1106559" cy="35118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Dirección</a:t>
            </a:r>
            <a:endParaRPr lang="es-CO" sz="1200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4343024-95A8-411F-B42D-2CF5E014670B}"/>
              </a:ext>
            </a:extLst>
          </p:cNvPr>
          <p:cNvSpPr/>
          <p:nvPr/>
        </p:nvSpPr>
        <p:spPr>
          <a:xfrm>
            <a:off x="2146853" y="5592416"/>
            <a:ext cx="755374" cy="3180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Valor total</a:t>
            </a:r>
            <a:endParaRPr lang="es-CO" sz="1200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65DA6A0-7EFA-423D-8655-329F509BCFED}"/>
              </a:ext>
            </a:extLst>
          </p:cNvPr>
          <p:cNvSpPr/>
          <p:nvPr/>
        </p:nvSpPr>
        <p:spPr>
          <a:xfrm>
            <a:off x="2769703" y="5214730"/>
            <a:ext cx="1179441" cy="536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ID_pedido</a:t>
            </a:r>
            <a:endParaRPr lang="es-CO" sz="120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8660CAC-330D-4DBC-A9D4-8D38AAB951F5}"/>
              </a:ext>
            </a:extLst>
          </p:cNvPr>
          <p:cNvSpPr/>
          <p:nvPr/>
        </p:nvSpPr>
        <p:spPr>
          <a:xfrm>
            <a:off x="1043726" y="5483017"/>
            <a:ext cx="934046" cy="7156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Fecha_entrega</a:t>
            </a:r>
            <a:endParaRPr lang="es-CO" sz="1200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4C01B02-5062-4328-BA28-52AD11F8F29C}"/>
              </a:ext>
            </a:extLst>
          </p:cNvPr>
          <p:cNvSpPr/>
          <p:nvPr/>
        </p:nvSpPr>
        <p:spPr>
          <a:xfrm>
            <a:off x="144684" y="4704520"/>
            <a:ext cx="1077830" cy="3180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Ciudad</a:t>
            </a:r>
            <a:endParaRPr lang="es-CO" sz="1200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D7E45D2-CC28-47A4-ABEC-610E03E9EB1D}"/>
              </a:ext>
            </a:extLst>
          </p:cNvPr>
          <p:cNvSpPr/>
          <p:nvPr/>
        </p:nvSpPr>
        <p:spPr>
          <a:xfrm>
            <a:off x="94425" y="3949146"/>
            <a:ext cx="1161218" cy="437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Dirección</a:t>
            </a:r>
            <a:endParaRPr lang="es-CO" sz="1200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CB95DAE0-5195-48AB-AA1D-560D927C04C6}"/>
              </a:ext>
            </a:extLst>
          </p:cNvPr>
          <p:cNvSpPr/>
          <p:nvPr/>
        </p:nvSpPr>
        <p:spPr>
          <a:xfrm>
            <a:off x="879613" y="69571"/>
            <a:ext cx="1053548" cy="24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Precio</a:t>
            </a:r>
            <a:endParaRPr lang="es-CO" sz="1200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EB0E7B1-F70E-49F1-9DF0-AAD0C9CCD011}"/>
              </a:ext>
            </a:extLst>
          </p:cNvPr>
          <p:cNvSpPr/>
          <p:nvPr/>
        </p:nvSpPr>
        <p:spPr>
          <a:xfrm>
            <a:off x="2835966" y="506895"/>
            <a:ext cx="997874" cy="308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Nombre</a:t>
            </a:r>
            <a:endParaRPr lang="es-CO" sz="1200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7092E3E-D414-4A58-98A7-E129B9E0EEBE}"/>
              </a:ext>
            </a:extLst>
          </p:cNvPr>
          <p:cNvCxnSpPr>
            <a:cxnSpLocks/>
            <a:stCxn id="11" idx="0"/>
            <a:endCxn id="23" idx="5"/>
          </p:cNvCxnSpPr>
          <p:nvPr/>
        </p:nvCxnSpPr>
        <p:spPr>
          <a:xfrm flipH="1" flipV="1">
            <a:off x="8863038" y="704915"/>
            <a:ext cx="844179" cy="5606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743B5D7F-CC6E-4683-944E-7B883631D301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9614452" y="258416"/>
            <a:ext cx="92765" cy="10071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478846A8-0261-4116-9CF9-5ED4C6E10B9C}"/>
              </a:ext>
            </a:extLst>
          </p:cNvPr>
          <p:cNvCxnSpPr>
            <a:cxnSpLocks/>
            <a:stCxn id="11" idx="3"/>
            <a:endCxn id="16" idx="3"/>
          </p:cNvCxnSpPr>
          <p:nvPr/>
        </p:nvCxnSpPr>
        <p:spPr>
          <a:xfrm flipV="1">
            <a:off x="10177668" y="656840"/>
            <a:ext cx="251408" cy="8340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6E860791-A758-428B-B2DF-260E392C3DD3}"/>
              </a:ext>
            </a:extLst>
          </p:cNvPr>
          <p:cNvCxnSpPr>
            <a:cxnSpLocks/>
            <a:stCxn id="11" idx="3"/>
            <a:endCxn id="17" idx="3"/>
          </p:cNvCxnSpPr>
          <p:nvPr/>
        </p:nvCxnSpPr>
        <p:spPr>
          <a:xfrm flipV="1">
            <a:off x="10177668" y="1203409"/>
            <a:ext cx="666771" cy="2874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76F0F23-C1DE-4006-9D1C-B6C6BE3F3418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>
            <a:off x="10177668" y="1490869"/>
            <a:ext cx="589723" cy="1986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A996815-50D9-4B98-B207-D03E32520FDF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10177668" y="1490869"/>
            <a:ext cx="911937" cy="7123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04BD362-8D50-43C7-9FD3-6B0DE2165D97}"/>
              </a:ext>
            </a:extLst>
          </p:cNvPr>
          <p:cNvCxnSpPr>
            <a:cxnSpLocks/>
            <a:stCxn id="6" idx="0"/>
            <a:endCxn id="24" idx="3"/>
          </p:cNvCxnSpPr>
          <p:nvPr/>
        </p:nvCxnSpPr>
        <p:spPr>
          <a:xfrm flipV="1">
            <a:off x="5502965" y="2134609"/>
            <a:ext cx="930940" cy="39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DCCE2962-44FE-44B2-8055-0A1028E20A86}"/>
              </a:ext>
            </a:extLst>
          </p:cNvPr>
          <p:cNvCxnSpPr>
            <a:cxnSpLocks/>
            <a:stCxn id="6" idx="3"/>
            <a:endCxn id="25" idx="2"/>
          </p:cNvCxnSpPr>
          <p:nvPr/>
        </p:nvCxnSpPr>
        <p:spPr>
          <a:xfrm flipV="1">
            <a:off x="6096000" y="2522876"/>
            <a:ext cx="225312" cy="213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615F5DBD-656B-40A4-B664-3BDF607D100A}"/>
              </a:ext>
            </a:extLst>
          </p:cNvPr>
          <p:cNvCxnSpPr>
            <a:cxnSpLocks/>
            <a:stCxn id="7" idx="3"/>
            <a:endCxn id="19" idx="2"/>
          </p:cNvCxnSpPr>
          <p:nvPr/>
        </p:nvCxnSpPr>
        <p:spPr>
          <a:xfrm>
            <a:off x="9614452" y="2981739"/>
            <a:ext cx="225283" cy="1341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EA20487C-8CAE-4F63-847E-B860ECEF330A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>
            <a:off x="9011479" y="3207026"/>
            <a:ext cx="558255" cy="18245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6769B8D-A1C5-4B62-9AF6-95212E2C94EB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9011479" y="3207026"/>
            <a:ext cx="142458" cy="37768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3BF53A04-FF98-4CA6-8142-E8C2B858F0B9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7805530" y="3207026"/>
            <a:ext cx="1205949" cy="3511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18DEB85-23C7-4C6E-8531-D74E34037F48}"/>
              </a:ext>
            </a:extLst>
          </p:cNvPr>
          <p:cNvCxnSpPr>
            <a:cxnSpLocks/>
            <a:stCxn id="10" idx="0"/>
            <a:endCxn id="40" idx="3"/>
          </p:cNvCxnSpPr>
          <p:nvPr/>
        </p:nvCxnSpPr>
        <p:spPr>
          <a:xfrm flipV="1">
            <a:off x="2524540" y="769887"/>
            <a:ext cx="457561" cy="270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E22E63C-A9FB-4C13-BA51-0CD557E699BA}"/>
              </a:ext>
            </a:extLst>
          </p:cNvPr>
          <p:cNvCxnSpPr>
            <a:cxnSpLocks/>
            <a:stCxn id="10" idx="0"/>
            <a:endCxn id="27" idx="4"/>
          </p:cNvCxnSpPr>
          <p:nvPr/>
        </p:nvCxnSpPr>
        <p:spPr>
          <a:xfrm flipH="1" flipV="1">
            <a:off x="2494903" y="265043"/>
            <a:ext cx="29637" cy="77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8CFAB752-1E57-4548-AC91-C5B75BBF08D8}"/>
              </a:ext>
            </a:extLst>
          </p:cNvPr>
          <p:cNvCxnSpPr>
            <a:cxnSpLocks/>
            <a:stCxn id="10" idx="1"/>
            <a:endCxn id="12" idx="6"/>
          </p:cNvCxnSpPr>
          <p:nvPr/>
        </p:nvCxnSpPr>
        <p:spPr>
          <a:xfrm flipH="1" flipV="1">
            <a:off x="1446832" y="596348"/>
            <a:ext cx="501239" cy="68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3E354E84-BEB6-4AC2-B5DE-DC9B284DE9C2}"/>
              </a:ext>
            </a:extLst>
          </p:cNvPr>
          <p:cNvCxnSpPr>
            <a:cxnSpLocks/>
            <a:stCxn id="10" idx="1"/>
            <a:endCxn id="13" idx="6"/>
          </p:cNvCxnSpPr>
          <p:nvPr/>
        </p:nvCxnSpPr>
        <p:spPr>
          <a:xfrm flipH="1">
            <a:off x="1358348" y="1278835"/>
            <a:ext cx="589723" cy="99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4034B058-14E3-4F5F-8C98-D5036290777A}"/>
              </a:ext>
            </a:extLst>
          </p:cNvPr>
          <p:cNvCxnSpPr>
            <a:cxnSpLocks/>
            <a:stCxn id="10" idx="0"/>
            <a:endCxn id="39" idx="5"/>
          </p:cNvCxnSpPr>
          <p:nvPr/>
        </p:nvCxnSpPr>
        <p:spPr>
          <a:xfrm flipH="1" flipV="1">
            <a:off x="1778872" y="281661"/>
            <a:ext cx="745668" cy="758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5AD99C15-D308-4567-807F-8A37DC0BF513}"/>
              </a:ext>
            </a:extLst>
          </p:cNvPr>
          <p:cNvCxnSpPr>
            <a:cxnSpLocks/>
            <a:stCxn id="38" idx="5"/>
            <a:endCxn id="9" idx="1"/>
          </p:cNvCxnSpPr>
          <p:nvPr/>
        </p:nvCxnSpPr>
        <p:spPr>
          <a:xfrm>
            <a:off x="1085587" y="4322423"/>
            <a:ext cx="425162" cy="54112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229DAFE-DD52-4FAE-ACCD-ACE2620E19AE}"/>
              </a:ext>
            </a:extLst>
          </p:cNvPr>
          <p:cNvCxnSpPr>
            <a:cxnSpLocks/>
            <a:stCxn id="37" idx="6"/>
            <a:endCxn id="9" idx="1"/>
          </p:cNvCxnSpPr>
          <p:nvPr/>
        </p:nvCxnSpPr>
        <p:spPr>
          <a:xfrm flipV="1">
            <a:off x="1222514" y="4863544"/>
            <a:ext cx="288235" cy="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23FA1C98-DD51-4734-8729-7F098F216046}"/>
              </a:ext>
            </a:extLst>
          </p:cNvPr>
          <p:cNvCxnSpPr>
            <a:cxnSpLocks/>
            <a:stCxn id="36" idx="0"/>
            <a:endCxn id="9" idx="2"/>
          </p:cNvCxnSpPr>
          <p:nvPr/>
        </p:nvCxnSpPr>
        <p:spPr>
          <a:xfrm flipV="1">
            <a:off x="1510749" y="5088831"/>
            <a:ext cx="470452" cy="3941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ED6CB491-E3FC-4B35-8C95-E0045A1AA1E6}"/>
              </a:ext>
            </a:extLst>
          </p:cNvPr>
          <p:cNvCxnSpPr>
            <a:stCxn id="9" idx="2"/>
            <a:endCxn id="34" idx="0"/>
          </p:cNvCxnSpPr>
          <p:nvPr/>
        </p:nvCxnSpPr>
        <p:spPr>
          <a:xfrm>
            <a:off x="1981201" y="5088831"/>
            <a:ext cx="543339" cy="50358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264FA2C3-C0A1-4AB8-879E-C64405F0A47D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451652" y="4863544"/>
            <a:ext cx="490776" cy="42977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A897939A-1932-4C75-AC81-CF8D2EFEEB97}"/>
              </a:ext>
            </a:extLst>
          </p:cNvPr>
          <p:cNvCxnSpPr>
            <a:cxnSpLocks/>
            <a:stCxn id="9" idx="1"/>
            <a:endCxn id="31" idx="6"/>
          </p:cNvCxnSpPr>
          <p:nvPr/>
        </p:nvCxnSpPr>
        <p:spPr>
          <a:xfrm flipH="1">
            <a:off x="1005533" y="4863544"/>
            <a:ext cx="505216" cy="59966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1BD8C246-6AD9-499B-B168-02EE1B385206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flipH="1">
            <a:off x="6893329" y="4999374"/>
            <a:ext cx="55802" cy="752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FF855D95-0618-4D52-BA91-761EC1CE93BB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6949131" y="4999374"/>
            <a:ext cx="1396423" cy="50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6F83241C-3C8B-4D50-A206-8E1D9C923EC1}"/>
              </a:ext>
            </a:extLst>
          </p:cNvPr>
          <p:cNvCxnSpPr>
            <a:cxnSpLocks/>
            <a:stCxn id="8" idx="3"/>
            <a:endCxn id="28" idx="2"/>
          </p:cNvCxnSpPr>
          <p:nvPr/>
        </p:nvCxnSpPr>
        <p:spPr>
          <a:xfrm>
            <a:off x="7629960" y="4797283"/>
            <a:ext cx="702344" cy="16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20D7E64B-72EC-4424-AFF8-5BFF2DB04894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3101009" y="1278835"/>
            <a:ext cx="6135756" cy="212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DF56AA9A-B08C-4569-9907-318E0919062F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101009" y="1278835"/>
            <a:ext cx="1808920" cy="1457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A5E50F9F-1404-4813-9D90-35D0B0BBE99F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5502965" y="2941971"/>
            <a:ext cx="2905540" cy="39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F3D957A3-C2DA-4BAB-9E06-2FBC2CAA01E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981201" y="1517375"/>
            <a:ext cx="543339" cy="3120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1C116F64-A459-4352-93EA-2303299EE4A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2451652" y="4797283"/>
            <a:ext cx="3816649" cy="66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ombo 141">
            <a:extLst>
              <a:ext uri="{FF2B5EF4-FFF2-40B4-BE49-F238E27FC236}">
                <a16:creationId xmlns:a16="http://schemas.microsoft.com/office/drawing/2014/main" id="{471A27C7-07E8-4E84-99C8-B88E3A53AF2F}"/>
              </a:ext>
            </a:extLst>
          </p:cNvPr>
          <p:cNvSpPr/>
          <p:nvPr/>
        </p:nvSpPr>
        <p:spPr>
          <a:xfrm>
            <a:off x="5619958" y="1209262"/>
            <a:ext cx="1402707" cy="45057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Escoger</a:t>
            </a:r>
            <a:endParaRPr lang="es-CO" sz="1200" dirty="0"/>
          </a:p>
        </p:txBody>
      </p:sp>
      <p:sp>
        <p:nvSpPr>
          <p:cNvPr id="143" name="Rombo 142">
            <a:extLst>
              <a:ext uri="{FF2B5EF4-FFF2-40B4-BE49-F238E27FC236}">
                <a16:creationId xmlns:a16="http://schemas.microsoft.com/office/drawing/2014/main" id="{9BA08C68-CDA6-4F7A-A65B-80A76EEEF040}"/>
              </a:ext>
            </a:extLst>
          </p:cNvPr>
          <p:cNvSpPr/>
          <p:nvPr/>
        </p:nvSpPr>
        <p:spPr>
          <a:xfrm>
            <a:off x="4098239" y="4479429"/>
            <a:ext cx="1361660" cy="73198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Procede</a:t>
            </a:r>
            <a:endParaRPr lang="es-CO" sz="1000" dirty="0"/>
          </a:p>
        </p:txBody>
      </p:sp>
      <p:sp>
        <p:nvSpPr>
          <p:cNvPr id="144" name="Rombo 143">
            <a:extLst>
              <a:ext uri="{FF2B5EF4-FFF2-40B4-BE49-F238E27FC236}">
                <a16:creationId xmlns:a16="http://schemas.microsoft.com/office/drawing/2014/main" id="{2B44A6EB-6BC1-4962-8743-A8788943DFEC}"/>
              </a:ext>
            </a:extLst>
          </p:cNvPr>
          <p:cNvSpPr/>
          <p:nvPr/>
        </p:nvSpPr>
        <p:spPr>
          <a:xfrm>
            <a:off x="6546595" y="2720389"/>
            <a:ext cx="1490847" cy="50651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Necesita</a:t>
            </a:r>
            <a:endParaRPr lang="es-CO" sz="1200" dirty="0"/>
          </a:p>
        </p:txBody>
      </p:sp>
      <p:sp>
        <p:nvSpPr>
          <p:cNvPr id="145" name="Rombo 144">
            <a:extLst>
              <a:ext uri="{FF2B5EF4-FFF2-40B4-BE49-F238E27FC236}">
                <a16:creationId xmlns:a16="http://schemas.microsoft.com/office/drawing/2014/main" id="{EAE9686D-CC6B-4B28-8A1D-CBFF6812C93A}"/>
              </a:ext>
            </a:extLst>
          </p:cNvPr>
          <p:cNvSpPr/>
          <p:nvPr/>
        </p:nvSpPr>
        <p:spPr>
          <a:xfrm>
            <a:off x="3428203" y="1954695"/>
            <a:ext cx="1277980" cy="45047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Verifica</a:t>
            </a:r>
            <a:endParaRPr lang="es-CO" sz="1000" dirty="0"/>
          </a:p>
        </p:txBody>
      </p:sp>
      <p:sp>
        <p:nvSpPr>
          <p:cNvPr id="146" name="Rombo 145">
            <a:extLst>
              <a:ext uri="{FF2B5EF4-FFF2-40B4-BE49-F238E27FC236}">
                <a16:creationId xmlns:a16="http://schemas.microsoft.com/office/drawing/2014/main" id="{A03EF636-3BAB-470C-9FBB-F2AC587C2193}"/>
              </a:ext>
            </a:extLst>
          </p:cNvPr>
          <p:cNvSpPr/>
          <p:nvPr/>
        </p:nvSpPr>
        <p:spPr>
          <a:xfrm>
            <a:off x="1742665" y="2623918"/>
            <a:ext cx="1152938" cy="48369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Realiza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1332954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</Words>
  <Application>Microsoft Office PowerPoint</Application>
  <PresentationFormat>Panorámica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Johanna Stefany Andrade Silva</dc:creator>
  <cp:lastModifiedBy>Johanna Stefany Andrade Silva</cp:lastModifiedBy>
  <cp:revision>2</cp:revision>
  <dcterms:created xsi:type="dcterms:W3CDTF">2021-09-08T01:30:54Z</dcterms:created>
  <dcterms:modified xsi:type="dcterms:W3CDTF">2021-09-15T00:15:47Z</dcterms:modified>
</cp:coreProperties>
</file>