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96A50-2B27-415E-B71C-AECC51D7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0D80E-FD20-4194-A929-60152EE8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94155-5306-4994-AB58-72575D1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9932D-3801-4E42-899F-B9E11D3A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BFB70-409A-4E8B-969A-44ECA4F1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13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F79C-BAF7-457C-9E86-6580FFEE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7EFB41-9907-451C-98B8-7773BAA6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3702B-6DB5-4369-89B4-2BBC933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F9E80-CAF0-44F4-B083-E77AD080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755DB-8453-4E5B-931E-22446545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379C24-102E-41A3-A872-E800E7FFF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A8B4F-6297-4293-9DE1-5F98EC73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30E06-A8C1-4653-857C-9D8A40FC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4145C-5175-4AE1-9178-7F439764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FCB65-8FA4-4E9B-8E3C-26065A7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3643-2120-4B5C-AB29-033B465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F263B-B351-4DF8-BE60-35DF02FA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999B4-DC60-4487-9A86-A481BF6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B40A-3B6B-4F5E-A7A4-6D6152BC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57307-67E4-448A-9F0F-D2BA773E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D7059-8C9C-4B82-8E53-2CB9CECE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BC273-4CE7-4EF7-8CF8-D0FFE4C4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93D55-DC95-4379-B445-20ABDD1D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80F13-6BE0-4099-A3A7-4946D6C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DB26B-EBA0-4139-B20A-EC238759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3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5FDD1-6B62-4299-96B0-9B963C4A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7F0A8-AEC0-4891-B55A-CB19FF83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1F1322-6F4C-44CC-BE7B-73D7D625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94E2-6B1C-4AC2-B63B-D65ADD02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4B3A7-215F-4A0F-8DAB-6C87FF4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C24C1-AEB7-46DB-A599-CBBD1AEB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79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DFC5-0108-436B-B105-098DDAE2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60502-BCF6-427A-BDBB-A8D6A877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6EE23B-7377-42E7-8CB8-A042B6EF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3322FA-A1B0-440D-AAE3-BAB1764EC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092B52-2477-4379-89EE-DEAEA3A15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DCE8E0-23D5-4394-823E-AB767DF2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CACFA4-885F-4D62-A441-7F3D3DA3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6F31A0-FC64-4BC3-B9D4-8C729998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515D-366B-4BCE-9190-E8CBCBF1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EDDD73-D520-483A-9089-EE28A87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5BC5D9-FFE8-4D43-B5C6-C16E396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D6773F-392D-4968-B3E9-8F9D31D6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0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406D57-BACE-49A7-8136-8EFB172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FFC60C-4525-4626-B7AE-3567779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A65366-9CF2-4508-BD93-2448BB07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5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D7FCE-36C4-4F33-BDEB-282A1D85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172B-679E-4BB1-90CD-42B5FDAC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586ACF-D86C-4240-AB95-E66F9EFD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E9052C-9D5B-4185-AA1A-D4CC0EA1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45C982-CF25-4028-A4A6-0733F8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683985-D589-4959-8B73-AED4BA27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2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0D286-0F72-4714-8F76-C02C65F8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6E66BA-239A-45D6-A9FF-62E40BAE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55D63-94A7-42C4-A16D-5E23A6FA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DB570-B79A-4FA7-8D46-BA247F16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EE281-5536-4814-B3D7-2413673C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D365D-737E-4C9E-84E0-8D86185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5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C2D8F0-BB1D-4B54-B622-A3BC6A5F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089690-1845-4F88-81B8-12AF1B4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1ABC4-3747-4E86-82DD-1E7F1DABC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7DD2-712A-43DF-BC09-E965F6DF8B3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14736-D4D6-4756-BDDC-2B4BC8FB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2C7AE-D928-415E-B60C-F84B4F32A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A59-ED11-42E7-B5DB-59B2BD01F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1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40384A-7850-4BAB-9BD7-F73664E52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647825"/>
            <a:ext cx="4152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88E2BE-3144-4D04-8DA8-D6BC50BF8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595231"/>
            <a:ext cx="6057900" cy="3429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D5477A-0B0D-49FF-8189-7C386D98A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4" y="353046"/>
            <a:ext cx="3088999" cy="61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528025-D836-46CA-B059-8C3C8605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" y="1302855"/>
            <a:ext cx="5523599" cy="31397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CB9C26-C33D-48EC-8A3B-589BB2AFC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18" y="1093305"/>
            <a:ext cx="5981621" cy="33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2BD5BF-7C62-4F01-A092-A6CAE33B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" y="950843"/>
            <a:ext cx="6391275" cy="3657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24FA83-7AF8-4CDC-A3D8-E769D58A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94" y="534642"/>
            <a:ext cx="3840854" cy="56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2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C574BF-79EE-409A-A0CB-EC2EB98A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" y="1031392"/>
            <a:ext cx="5969918" cy="33948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0A105-403B-46F8-B0A8-D49ED6AE3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8" y="885618"/>
            <a:ext cx="5813156" cy="38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DCF1BB-20B8-4A04-A5C4-51B8DE08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0" y="1285875"/>
            <a:ext cx="5570145" cy="31270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95F038-BADF-4274-B187-2A9B144E5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4559"/>
            <a:ext cx="5614151" cy="37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6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F32746-2507-44ED-BD61-AB464515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" y="323557"/>
            <a:ext cx="10882980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34BE0D-E24B-4328-ABBE-6C3CC133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850727"/>
            <a:ext cx="9108802" cy="5156546"/>
          </a:xfrm>
        </p:spPr>
      </p:pic>
    </p:spTree>
    <p:extLst>
      <p:ext uri="{BB962C8B-B14F-4D97-AF65-F5344CB8AC3E}">
        <p14:creationId xmlns:p14="http://schemas.microsoft.com/office/powerpoint/2010/main" val="222609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595DE9D-454E-402B-80E6-97527497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8" y="1562100"/>
            <a:ext cx="6572250" cy="3733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723017-8882-4B45-9432-C10A3937A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27" y="430488"/>
            <a:ext cx="3067464" cy="59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00A401-CB98-46A8-B7D8-DAF5D25E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6" y="1498944"/>
            <a:ext cx="6486525" cy="3648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FD9206-F9F5-4EA8-84A6-AAB95653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93" y="1361039"/>
            <a:ext cx="504119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AD87C0-D6F3-4F6B-B756-142A96C0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1" y="1538287"/>
            <a:ext cx="6696075" cy="3781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9E6A0D-E544-43E5-8B3E-EC13BBB10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19" y="764484"/>
            <a:ext cx="3050071" cy="55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3648BB-C437-4EBD-BCE4-9C2A9FE6B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735"/>
            <a:ext cx="6362007" cy="35985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0FEFF6-6CBA-4845-9883-3DCE31B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36" y="184246"/>
            <a:ext cx="3318220" cy="64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3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FF9B3F-A6FA-4EDA-8A18-162A4050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771650"/>
            <a:ext cx="5924550" cy="3314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EE9084-FF4B-4BCE-97EC-1135F415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13" y="300055"/>
            <a:ext cx="3176174" cy="62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21F0B8-F4C8-4ABC-B958-472AB22C0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9" y="1410321"/>
            <a:ext cx="5677615" cy="33074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7A078E-420F-4B58-BDC4-10F9283C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62" y="155299"/>
            <a:ext cx="3365638" cy="66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manuel ardila perez</dc:creator>
  <cp:lastModifiedBy>hector manuel ardila perez</cp:lastModifiedBy>
  <cp:revision>1</cp:revision>
  <dcterms:created xsi:type="dcterms:W3CDTF">2021-09-17T02:01:43Z</dcterms:created>
  <dcterms:modified xsi:type="dcterms:W3CDTF">2021-09-17T02:14:02Z</dcterms:modified>
</cp:coreProperties>
</file>