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wmf" ContentType="image/x-wmf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586040"/>
            <a:ext cx="885564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257440" y="4586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20000" y="4586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720000" y="1980000"/>
            <a:ext cx="8855640" cy="498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668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720000" y="4586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1980000"/>
            <a:ext cx="8855640" cy="498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257440" y="4586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586040"/>
            <a:ext cx="885492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20000" y="4586040"/>
            <a:ext cx="885564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257440" y="4586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720000" y="4586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668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20000" y="4586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257440" y="4586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257440" y="198000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586040"/>
            <a:ext cx="885492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3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40880" y="117000"/>
            <a:ext cx="86079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Для правки текста заголовка щелкните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88280" y="2224080"/>
            <a:ext cx="847728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75000"/>
              <a:buFont typeface="StarSymbol"/>
              <a:buChar char="➲"/>
            </a:pPr>
            <a:r>
              <a:rPr lang="en-US"/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"/>
            </a:pPr>
            <a:r>
              <a:rPr lang="en-US"/>
              <a:t>Второй уровень структуры</a:t>
            </a:r>
            <a:endParaRPr/>
          </a:p>
          <a:p>
            <a:pPr lvl="2">
              <a:buSzPct val="75000"/>
              <a:buFont typeface="StarSymbol"/>
              <a:buChar char=""/>
            </a:pPr>
            <a:r>
              <a:rPr lang="en-US"/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"/>
            </a:pPr>
            <a:r>
              <a:rPr lang="en-US"/>
              <a:t>Четвёртый уровень структуры</a:t>
            </a:r>
            <a:endParaRPr/>
          </a:p>
          <a:p>
            <a:pPr lvl="4">
              <a:buSzPct val="75000"/>
              <a:buFont typeface="StarSymbol"/>
              <a:buChar char=""/>
            </a:pPr>
            <a:r>
              <a:rPr lang="en-US"/>
              <a:t>Пятый уровень структуры</a:t>
            </a:r>
            <a:endParaRPr/>
          </a:p>
          <a:p>
            <a:pPr lvl="5">
              <a:buSzPct val="75000"/>
              <a:buFont typeface="StarSymbol"/>
              <a:buChar char=""/>
            </a:pPr>
            <a:r>
              <a:rPr lang="en-US"/>
              <a:t>Шестой уровень структуры</a:t>
            </a:r>
            <a:endParaRPr/>
          </a:p>
          <a:p>
            <a:pPr lvl="6">
              <a:buSzPct val="75000"/>
              <a:buFont typeface="StarSymbol"/>
              <a:buChar char=""/>
            </a:pPr>
            <a:r>
              <a:rPr lang="en-US"/>
              <a:t>Седьмой уровень структуры</a:t>
            </a:r>
            <a:endParaRPr/>
          </a:p>
          <a:p>
            <a:pPr lvl="7">
              <a:buSzPct val="75000"/>
              <a:buFont typeface="StarSymbol"/>
              <a:buChar char=""/>
            </a:pPr>
            <a:r>
              <a:rPr lang="en-US"/>
              <a:t>Восьмой уровень структуры</a:t>
            </a:r>
            <a:endParaRPr/>
          </a:p>
          <a:p>
            <a:pPr lvl="8">
              <a:buSzPct val="75000"/>
              <a:buFont typeface="StarSymbol"/>
              <a:buChar char=""/>
            </a:pPr>
            <a:r>
              <a:rPr lang="en-US"/>
              <a:t>Девятый уровень структуры</a:t>
            </a:r>
            <a:endParaRPr/>
          </a:p>
        </p:txBody>
      </p:sp>
      <p:pic>
        <p:nvPicPr>
          <p:cNvPr descr="" id="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37280" y="6251400"/>
            <a:ext cx="1969200" cy="105732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Для правки текста заголовка щелкните мышью</a:t>
            </a:r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Седьмой уровень структуры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Восьмой уровень структуры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Девятый уровень структуры</a:t>
            </a:r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dt"/>
          </p:nvPr>
        </p:nvSpPr>
        <p:spPr>
          <a:xfrm>
            <a:off x="612000" y="6563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&lt;дата/время&gt;</a:t>
            </a:r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ftr"/>
          </p:nvPr>
        </p:nvSpPr>
        <p:spPr>
          <a:xfrm>
            <a:off x="3555360" y="6563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&lt;нижний колонтитул&gt;</a:t>
            </a:r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sldNum"/>
          </p:nvPr>
        </p:nvSpPr>
        <p:spPr>
          <a:xfrm>
            <a:off x="7335360" y="6563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1E12141-7181-4141-8141-C1C18171C121}" type="slidenum">
              <a:rPr lang="en-US" sz="1400"/>
              <a:t>&lt;номер&gt;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Предложеsdfgsdfние стратегии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1088280" y="2224080"/>
            <a:ext cx="8477280" cy="476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Заhdfhdfghfghголовок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Обзор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088280" y="2224080"/>
            <a:ext cx="8477280" cy="4763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Опишите основные планы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Объясните, в чем заключается долгосрочная цель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Долгосрочная цель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1088280" y="2224080"/>
            <a:ext cx="8477280" cy="4763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Обозначьте желаемую цель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Опишите цель более детально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Текущая ситуация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088280" y="2224080"/>
            <a:ext cx="8477280" cy="4763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Дайте обзор текущей ситуации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Развитие до сегодняшнего дня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1088280" y="2224080"/>
            <a:ext cx="8477280" cy="4763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Развитие ситуации до сегодняшнего дня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Важная информация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Прогнозы, которые оказались неверны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Прогнозы, которые оправдались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Потенциальные альтернативы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1088280" y="2224080"/>
            <a:ext cx="8477280" cy="4763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Обозначьте альтернативные стратегии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Опишите “за” и “против” каждой стратегии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Предоставьте прогноз затрат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Рекомендации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088280" y="2224080"/>
            <a:ext cx="8477280" cy="4763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Предложите одну или несколько стратегий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Дайте обзор ожидаемых результатов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Обозначьте дальнейшие шаги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Распределите различные задачи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