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ru-RU"/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ru-RU"/>
              <a:t>Для правки структуры щелкните мышью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ru-RU"/>
              <a:t>Второй уровень структуры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ru-RU"/>
              <a:t>Третий уровень структуры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ru-RU"/>
              <a:t>Четвёртый уровень структуры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ru-RU"/>
              <a:t>Пятый уровень структуры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ru-RU"/>
              <a:t>Шестой уровень структуры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ru-RU"/>
              <a:t>Седьмой уровень структуры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ru-RU"/>
              <a:t>&lt;дата/время&gt;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ru-RU"/>
              <a:t>&lt;нижний колонтитул&gt;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5192C48-D739-4D23-B6E5-041F87483CE2}" type="slidenum">
              <a:rPr lang="ru-RU"/>
              <a:t>&lt;номер&gt;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ru-RU"/>
              <a:t>Здравствуй, мир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ru-RU"/>
              <a:t>Давай протестируем презентацию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ru-RU"/>
              <a:t>Справа график, слева таблица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