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Montserrat Black"/>
      <p:regular r:id="rId15"/>
    </p:embeddedFont>
    <p:embeddedFont>
      <p:font typeface="Montserrat Black"/>
      <p:regular r:id="rId16"/>
    </p:embeddedFont>
    <p:embeddedFont>
      <p:font typeface="Inconsolata"/>
      <p:regular r:id="rId17"/>
    </p:embeddedFont>
    <p:embeddedFont>
      <p:font typeface="Inconsolata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1022271"/>
            <a:ext cx="4869061" cy="618505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272427"/>
            <a:ext cx="74159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8350"/>
              </a:lnSpc>
              <a:buNone/>
            </a:pPr>
            <a:r>
              <a:rPr lang="en-US" sz="6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Introducción a PyGame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6350437" y="4772025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PyGame es una biblioteca de Python para crear videojuegos. Ofrece una amplia gama de funcionalidades para el desarrollo de juegos en 2D.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199" y="674489"/>
            <a:ext cx="5951696" cy="743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¿Qué es PyGame?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833199" y="1775460"/>
            <a:ext cx="7477601" cy="1767840"/>
          </a:xfrm>
          <a:prstGeom prst="roundRect">
            <a:avLst>
              <a:gd name="adj" fmla="val 517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1590" dir="270000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78825" y="2021086"/>
            <a:ext cx="2975848" cy="371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Definición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078825" y="2535674"/>
            <a:ext cx="6986349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PyGame es una biblioteca de Python diseñada para la creación de videojuegos.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833199" y="3781306"/>
            <a:ext cx="7477601" cy="1767840"/>
          </a:xfrm>
          <a:prstGeom prst="roundRect">
            <a:avLst>
              <a:gd name="adj" fmla="val 517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1590" dir="270000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78825" y="4026932"/>
            <a:ext cx="2975848" cy="371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Características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1078825" y="4541520"/>
            <a:ext cx="6986349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Ofrece soporte para gráficos 2D, sonido, interacción con el teclado y el ratón.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3199" y="5787152"/>
            <a:ext cx="7477601" cy="1767840"/>
          </a:xfrm>
          <a:prstGeom prst="roundRect">
            <a:avLst>
              <a:gd name="adj" fmla="val 517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1590" dir="270000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078825" y="6032778"/>
            <a:ext cx="2975848" cy="371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Popularidad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1078825" y="6547366"/>
            <a:ext cx="6986349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 ampliamente utilizada por desarrolladores de juegos indie y en entornos educativos.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369701"/>
            <a:ext cx="769560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Instalación de PyGame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75832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Requisitos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390906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Asegúrate de tener Python instalado (recomendado: Python 3.6 o superior).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758327"/>
            <a:ext cx="389882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Comando de instalación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5372695" y="4807506"/>
            <a:ext cx="3898821" cy="765334"/>
          </a:xfrm>
          <a:prstGeom prst="roundRect">
            <a:avLst>
              <a:gd name="adj" fmla="val 1195"/>
            </a:avLst>
          </a:prstGeom>
          <a:solidFill>
            <a:srgbClr val="E4E6E7"/>
          </a:solidFill>
          <a:ln/>
        </p:spPr>
      </p:sp>
      <p:sp>
        <p:nvSpPr>
          <p:cNvPr id="7" name="Shape 5"/>
          <p:cNvSpPr/>
          <p:nvPr/>
        </p:nvSpPr>
        <p:spPr>
          <a:xfrm>
            <a:off x="5360432" y="4807506"/>
            <a:ext cx="3923348" cy="765334"/>
          </a:xfrm>
          <a:prstGeom prst="roundRect">
            <a:avLst>
              <a:gd name="adj" fmla="val 4839"/>
            </a:avLst>
          </a:prstGeom>
          <a:solidFill>
            <a:srgbClr val="E4E6E7"/>
          </a:solidFill>
          <a:ln/>
        </p:spPr>
      </p:sp>
      <p:sp>
        <p:nvSpPr>
          <p:cNvPr id="8" name="Text 6"/>
          <p:cNvSpPr/>
          <p:nvPr/>
        </p:nvSpPr>
        <p:spPr>
          <a:xfrm>
            <a:off x="5607248" y="4992648"/>
            <a:ext cx="34297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highlight>
                  <a:srgbClr val="E4E6E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pip install pygame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9881354" y="375832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Verificación</a:t>
            </a:r>
            <a:endParaRPr lang="en-US" sz="2400" dirty="0"/>
          </a:p>
        </p:txBody>
      </p:sp>
      <p:sp>
        <p:nvSpPr>
          <p:cNvPr id="10" name="Shape 8"/>
          <p:cNvSpPr/>
          <p:nvPr/>
        </p:nvSpPr>
        <p:spPr>
          <a:xfrm>
            <a:off x="9881354" y="4421743"/>
            <a:ext cx="3898821" cy="1160383"/>
          </a:xfrm>
          <a:prstGeom prst="roundRect">
            <a:avLst>
              <a:gd name="adj" fmla="val 788"/>
            </a:avLst>
          </a:prstGeom>
          <a:solidFill>
            <a:srgbClr val="E4E6E7"/>
          </a:solidFill>
          <a:ln/>
        </p:spPr>
      </p:sp>
      <p:sp>
        <p:nvSpPr>
          <p:cNvPr id="11" name="Shape 9"/>
          <p:cNvSpPr/>
          <p:nvPr/>
        </p:nvSpPr>
        <p:spPr>
          <a:xfrm>
            <a:off x="9869091" y="4421743"/>
            <a:ext cx="3923348" cy="1160383"/>
          </a:xfrm>
          <a:prstGeom prst="roundRect">
            <a:avLst>
              <a:gd name="adj" fmla="val 3191"/>
            </a:avLst>
          </a:prstGeom>
          <a:solidFill>
            <a:srgbClr val="E4E6E7"/>
          </a:solidFill>
          <a:ln/>
        </p:spPr>
      </p:sp>
      <p:sp>
        <p:nvSpPr>
          <p:cNvPr id="12" name="Text 10"/>
          <p:cNvSpPr/>
          <p:nvPr/>
        </p:nvSpPr>
        <p:spPr>
          <a:xfrm>
            <a:off x="10115907" y="4606885"/>
            <a:ext cx="34297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highlight>
                  <a:srgbClr val="E4E6E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pygame</a:t>
            </a:r>
            <a:endParaRPr lang="en-US" sz="1900" dirty="0"/>
          </a:p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highlight>
                  <a:srgbClr val="E4E6E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print(pygame.ver)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4088606"/>
            <a:ext cx="1113663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¿Qué puedes hacer con PyGame?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5508069"/>
            <a:ext cx="555427" cy="555427"/>
          </a:xfrm>
          <a:prstGeom prst="roundRect">
            <a:avLst>
              <a:gd name="adj" fmla="val 1646"/>
            </a:avLst>
          </a:prstGeom>
          <a:solidFill>
            <a:srgbClr val="F8ECE4"/>
          </a:solidFill>
          <a:ln w="1524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2860" dir="270000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64300" y="5600581"/>
            <a:ext cx="1547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666280" y="5508069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Desarrollo de videojuegos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66280" y="6427708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Desde juegos simples hasta proyectos más complejos.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5247084" y="5508069"/>
            <a:ext cx="555427" cy="555427"/>
          </a:xfrm>
          <a:prstGeom prst="roundRect">
            <a:avLst>
              <a:gd name="adj" fmla="val 1646"/>
            </a:avLst>
          </a:prstGeom>
          <a:solidFill>
            <a:srgbClr val="F8ECE4"/>
          </a:solidFill>
          <a:ln w="1524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2860" dir="2700000">
              <a:srgbClr val="151617">
                <a:alpha val="10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5412224" y="5600581"/>
            <a:ext cx="225147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6049328" y="550806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Simulaciones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049328" y="6041946"/>
            <a:ext cx="333398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Crear simulaciones interactivas para educación o entretenimiento.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9630132" y="5508069"/>
            <a:ext cx="555427" cy="555427"/>
          </a:xfrm>
          <a:prstGeom prst="roundRect">
            <a:avLst>
              <a:gd name="adj" fmla="val 1646"/>
            </a:avLst>
          </a:prstGeom>
          <a:solidFill>
            <a:srgbClr val="F8ECE4"/>
          </a:solidFill>
          <a:ln w="1524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2860" dir="2700000">
              <a:srgbClr val="151617">
                <a:alpha val="10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9794081" y="5600581"/>
            <a:ext cx="22740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10432375" y="550806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Prototipos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0432375" y="6041946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Probar ideas de diseño de juegos rápidamente.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77478"/>
            <a:ext cx="129023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Estructura básica de un juego en PyGame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1219081" y="2690813"/>
            <a:ext cx="30480" cy="4761309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1481554" y="3230880"/>
            <a:ext cx="864037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5" name="Shape 3"/>
          <p:cNvSpPr/>
          <p:nvPr/>
        </p:nvSpPr>
        <p:spPr>
          <a:xfrm>
            <a:off x="956608" y="2968466"/>
            <a:ext cx="555427" cy="555427"/>
          </a:xfrm>
          <a:prstGeom prst="roundRect">
            <a:avLst>
              <a:gd name="adj" fmla="val 1646"/>
            </a:avLst>
          </a:prstGeom>
          <a:solidFill>
            <a:srgbClr val="F8ECE4"/>
          </a:solidFill>
          <a:ln w="1524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2860" dir="2700000">
              <a:srgbClr val="151617">
                <a:alpha val="10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1156871" y="3060978"/>
            <a:ext cx="1547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5"/>
          <p:cNvSpPr/>
          <p:nvPr/>
        </p:nvSpPr>
        <p:spPr>
          <a:xfrm>
            <a:off x="2592110" y="293762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Inicialización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2592110" y="3471505"/>
            <a:ext cx="111742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Configurar PyGame, crear la ventana del juego y cargar recursos.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1481554" y="4900255"/>
            <a:ext cx="864037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0" name="Shape 8"/>
          <p:cNvSpPr/>
          <p:nvPr/>
        </p:nvSpPr>
        <p:spPr>
          <a:xfrm>
            <a:off x="956608" y="4637842"/>
            <a:ext cx="555427" cy="555427"/>
          </a:xfrm>
          <a:prstGeom prst="roundRect">
            <a:avLst>
              <a:gd name="adj" fmla="val 1646"/>
            </a:avLst>
          </a:prstGeom>
          <a:solidFill>
            <a:srgbClr val="F8ECE4"/>
          </a:solidFill>
          <a:ln w="1524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2860" dir="2700000">
              <a:srgbClr val="151617">
                <a:alpha val="100000"/>
              </a:srgbClr>
            </a:outerShdw>
          </a:effectLst>
        </p:spPr>
      </p:sp>
      <p:sp>
        <p:nvSpPr>
          <p:cNvPr id="11" name="Text 9"/>
          <p:cNvSpPr/>
          <p:nvPr/>
        </p:nvSpPr>
        <p:spPr>
          <a:xfrm>
            <a:off x="1121747" y="4730353"/>
            <a:ext cx="225147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900" dirty="0"/>
          </a:p>
        </p:txBody>
      </p:sp>
      <p:sp>
        <p:nvSpPr>
          <p:cNvPr id="12" name="Text 10"/>
          <p:cNvSpPr/>
          <p:nvPr/>
        </p:nvSpPr>
        <p:spPr>
          <a:xfrm>
            <a:off x="2592110" y="460700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Bucle principal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2592110" y="5140881"/>
            <a:ext cx="111742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Manejar eventos, actualizar la lógica del juego y renderizar la pantalla.</a:t>
            </a:r>
            <a:endParaRPr lang="en-US" sz="1900" dirty="0"/>
          </a:p>
        </p:txBody>
      </p:sp>
      <p:sp>
        <p:nvSpPr>
          <p:cNvPr id="14" name="Shape 12"/>
          <p:cNvSpPr/>
          <p:nvPr/>
        </p:nvSpPr>
        <p:spPr>
          <a:xfrm>
            <a:off x="1481554" y="6569631"/>
            <a:ext cx="864037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5" name="Shape 13"/>
          <p:cNvSpPr/>
          <p:nvPr/>
        </p:nvSpPr>
        <p:spPr>
          <a:xfrm>
            <a:off x="956608" y="6307217"/>
            <a:ext cx="555427" cy="555427"/>
          </a:xfrm>
          <a:prstGeom prst="roundRect">
            <a:avLst>
              <a:gd name="adj" fmla="val 1646"/>
            </a:avLst>
          </a:prstGeom>
          <a:solidFill>
            <a:srgbClr val="F8ECE4"/>
          </a:solidFill>
          <a:ln w="1524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2860" dir="2700000">
              <a:srgbClr val="151617">
                <a:alpha val="10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1120557" y="6399728"/>
            <a:ext cx="22740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900" dirty="0"/>
          </a:p>
        </p:txBody>
      </p:sp>
      <p:sp>
        <p:nvSpPr>
          <p:cNvPr id="17" name="Text 15"/>
          <p:cNvSpPr/>
          <p:nvPr/>
        </p:nvSpPr>
        <p:spPr>
          <a:xfrm>
            <a:off x="2592110" y="627638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Cerrar el juego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2592110" y="6810256"/>
            <a:ext cx="111742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Limpiar los recursos y salir de PyGame al cerrar la ventana.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458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0807" y="3354348"/>
            <a:ext cx="12560737" cy="661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Ejemplo práctico - Juego básico en PyGame</a:t>
            </a:r>
            <a:endParaRPr lang="en-US" sz="41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07" y="4333280"/>
            <a:ext cx="3287197" cy="84665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52381" y="5497354"/>
            <a:ext cx="2645807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Inicialización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952381" y="5954911"/>
            <a:ext cx="2864048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Configuramos la ventana del juego y el título.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003" y="4333280"/>
            <a:ext cx="3287197" cy="84665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39578" y="5497354"/>
            <a:ext cx="2645807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Clase Jugador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4239578" y="5954911"/>
            <a:ext cx="2864048" cy="1015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Propiedades: El jugador es un sprite que puede moverse y saltar.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333280"/>
            <a:ext cx="3287197" cy="84665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26774" y="5497354"/>
            <a:ext cx="2645807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Clase Plataforma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526774" y="5954911"/>
            <a:ext cx="2864048" cy="1015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 utiliza para definir el suelo donde el jugador puede estar.</a:t>
            </a:r>
            <a:endParaRPr lang="en-US" sz="16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2397" y="4333280"/>
            <a:ext cx="3287197" cy="84665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13971" y="5497354"/>
            <a:ext cx="2645807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Bucle principal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10813971" y="5954911"/>
            <a:ext cx="2864048" cy="13544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Escucha eventos, actualiza la lógica del juego y renderiza la pantalla cada 60 FPS.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20572"/>
            <a:ext cx="798873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Explicación del Ejemplo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862382"/>
            <a:ext cx="12902327" cy="3646646"/>
          </a:xfrm>
          <a:prstGeom prst="roundRect">
            <a:avLst>
              <a:gd name="adj" fmla="val 251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9277" y="2877622"/>
            <a:ext cx="128718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126093" y="3033355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saltar()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65827" y="3033355"/>
            <a:ext cx="59384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Cambia la velocidad vertical para simular el salto.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879277" y="3979188"/>
            <a:ext cx="128718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126093" y="4134922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gravedad()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65827" y="4134922"/>
            <a:ext cx="593848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Aumenta la velocidad hacia abajo si no está en la plataforma.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79277" y="5080754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126093" y="5236488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update()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65827" y="5236488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Actualiza la posición del jugador.</a:t>
            </a:r>
            <a:endParaRPr lang="en-US" sz="1900" dirty="0"/>
          </a:p>
        </p:txBody>
      </p:sp>
      <p:sp>
        <p:nvSpPr>
          <p:cNvPr id="13" name="Shape 11"/>
          <p:cNvSpPr/>
          <p:nvPr/>
        </p:nvSpPr>
        <p:spPr>
          <a:xfrm>
            <a:off x="879277" y="5787271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126093" y="5943005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565827" y="5943005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64375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Conclusiones</a:t>
            </a:r>
            <a:endParaRPr lang="en-US" sz="4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806184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3670221"/>
            <a:ext cx="294786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Facilidad de uso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864037" y="4204097"/>
            <a:ext cx="294786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PyGame es ideal para principiantes en el desarrollo de videojuegos.</a:t>
            </a:r>
            <a:endParaRPr lang="en-US" sz="1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89" y="2806184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82189" y="3670221"/>
            <a:ext cx="294786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Flexibilidad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182189" y="4204097"/>
            <a:ext cx="294786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Ofrece una gran cantidad de funciones que permiten crear una variedad de juegos.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342" y="2806184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00342" y="3670221"/>
            <a:ext cx="294786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Comunidad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7500342" y="4204097"/>
            <a:ext cx="294786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Hay muchos tutoriales, foros y recursos en línea que pueden ayudar.</a:t>
            </a:r>
            <a:endParaRPr lang="en-US" sz="19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495" y="2806184"/>
            <a:ext cx="617220" cy="61722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18495" y="3670221"/>
            <a:ext cx="294786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Proyectos futuros</a:t>
            </a:r>
            <a:endParaRPr lang="en-US" sz="2400" dirty="0"/>
          </a:p>
        </p:txBody>
      </p:sp>
      <p:sp>
        <p:nvSpPr>
          <p:cNvPr id="14" name="Text 8"/>
          <p:cNvSpPr/>
          <p:nvPr/>
        </p:nvSpPr>
        <p:spPr>
          <a:xfrm>
            <a:off x="10818495" y="4589859"/>
            <a:ext cx="294786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 una base en PyGame, los desarrolladores pueden avanzar hacia el uso de motores de juego más complejos.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2024-10-16T04:38:42Z</dcterms:created>
  <dcterms:modified xsi:type="dcterms:W3CDTF">2024-10-16T04:38:42Z</dcterms:modified>
</cp:coreProperties>
</file>