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28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F3A448-861B-6DFA-ABB5-36D22C890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BEF3FB0-18CC-654C-4692-025A42C16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143BE-DA7C-CF98-8B62-6F6BE122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D9B8B-5291-6B58-3C6A-01E787A5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298667-D98D-D3F9-76FB-5BC19217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92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7FD16-EB62-DC1D-C63A-7245D386A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B08BD1-5E2F-89F8-8D2B-4A89F8F3E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7E00FF-C614-2297-FC03-30CF2F45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6D2190-A9E9-20AC-D652-8A2BEE0B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CC8CAE-C3C4-9C1A-288C-B57C0906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39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A92B7E9-A3DA-5F22-BBD0-5DC3C05AE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859BC1-544A-F419-B951-A7666974B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1F8CD5-1B9A-A439-47BF-3C416EB70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F74945-C224-DF85-25A2-C42949EEB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6D5A85-067E-0A23-1852-217B8BDF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76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9A4F2C-CCAE-9D0C-5BB9-F1F9CFBB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10C3D-1AD3-037F-C1D8-92962351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6A562-6D6B-41D7-3CD1-E2765CA2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B1C8A0-DEC5-B08C-A703-9903A433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278C90-FFB6-33F2-6F79-A12334AF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4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A2A968-85B9-FB35-7865-25DF9E91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A883FE-7396-B353-D0F3-038DA459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F4CC16-688F-6D64-5BCD-D876EC72A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CA33DA-83B6-35FD-4304-8671ABB1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49943A-01EC-D820-DC6C-C9E5146A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24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5D4D6-B693-8D75-BCE3-0B37B1CD0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64E51D-048B-6AF6-7BE9-27CC809D4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6EDEE5-25A2-BD98-1BC5-D0BCD1345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9E0B3BD-B66D-EE32-B81E-ADBFB575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63BEEA-54DC-6F5A-6814-6400B9B4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6389C-663E-53AF-215B-5F445320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41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9732E-099A-186D-DD91-B84C017C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A496F5-5FC4-31AE-1AFF-097B4EED6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D54EBA-46EB-E72A-9B50-FC439D501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FC34B72-FFAC-D06B-4A49-00DB3AFB4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42E8C5A-00DA-A4F8-46B3-8C36797B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EF5A8F-C010-0759-C680-7A6A72FF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81B190-D1FE-9B90-49BE-7B3664BF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FE9C92-488A-D8A4-2436-F12DDA34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40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A08D3-7109-452F-86C4-D0B082F0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EE7C05-8E8D-B565-DAAB-28322D26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85B56E-2326-AAA0-75C8-1BADF9EE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122AF-21A8-E63A-B20E-7844BA30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90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BAB548-7592-67DC-4914-2773EE04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DA8C71-918A-7D33-0CAE-01DEC871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5998FD-F289-0081-AC61-754299CD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52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AE58BB-4C2B-3D1B-DD4B-20085277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90BCD7-22A6-9802-DF86-F97F86A3A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55860F-797B-3FC4-738F-4446F8593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BE5316F-E9B1-9F80-C574-0EACE222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E384CE-CF47-C462-B16F-FA40F22F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677F3F-C4C5-477E-5500-0F04AE74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42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C38DC-3219-2A6E-A4AA-CB675FC91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B0E8DE-4D65-8F7B-3C4E-C2FB237D20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25FA020-0AAB-7985-3107-9326DF298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94C9C5-C387-7A9D-572E-7AB68CF2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224E14-34D4-A452-68D0-A8A461E71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67E85E-FF6B-126D-8DD8-D2CDBE08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73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D97BBF-82CC-8A44-AB25-81F10C32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2A7EAC-B926-77F9-1D8A-7F24D958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5E6942-5F87-CF70-EAFE-E1DF6BF73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CDE5-CC49-4EBE-B540-89E9237F6FBF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AF47A2-80F1-E6F3-53F1-45CF6822B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B23705-374D-24E4-70DD-A38CF33E8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483E1-5A98-4F02-BEC7-EA0B2D23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7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oot, draußen, Wasser, Schiff enthält.&#10;&#10;Automatisch generierte Beschreibung">
            <a:extLst>
              <a:ext uri="{FF2B5EF4-FFF2-40B4-BE49-F238E27FC236}">
                <a16:creationId xmlns:a16="http://schemas.microsoft.com/office/drawing/2014/main" id="{0CACF552-BB8E-8ED8-3926-2F454EEA1F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8A5D32-E613-FCB6-D6DA-BC61AA4DA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2754775"/>
            <a:ext cx="3852041" cy="2311212"/>
          </a:xfrm>
        </p:spPr>
        <p:txBody>
          <a:bodyPr>
            <a:normAutofit/>
          </a:bodyPr>
          <a:lstStyle/>
          <a:p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KI-Projekt</a:t>
            </a:r>
            <a:b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de-DE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de-DE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endParaRPr lang="de-DE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E60C55-8C5D-0E3F-C673-9766D2BC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4"/>
            <a:ext cx="4330262" cy="1497085"/>
          </a:xfrm>
        </p:spPr>
        <p:txBody>
          <a:bodyPr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WWI 2022-UC/KI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Alexander Friz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Jan Carson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Max Sontheim</a:t>
            </a:r>
          </a:p>
        </p:txBody>
      </p:sp>
      <p:cxnSp>
        <p:nvCxnSpPr>
          <p:cNvPr id="13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5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83D8D1-6A5E-A4A3-05D3-FEABDFAE30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69"/>
          <a:stretch/>
        </p:blipFill>
        <p:spPr>
          <a:xfrm>
            <a:off x="-1" y="7893"/>
            <a:ext cx="12192000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01D54C-3B50-BE77-8B73-F995021D2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Ziel des Projektes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998D1F-78E7-4625-C7A3-B1229E27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05" y="3110146"/>
            <a:ext cx="4593021" cy="2619839"/>
          </a:xfrm>
        </p:spPr>
        <p:txBody>
          <a:bodyPr anchor="ctr">
            <a:norm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Vorhersage des Überlebensstatus der Passagiere des Titanic-Unglücks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Verwendung des KNN-Algorithmus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Vergleich mit zwei Alternativen: Random Decision Forest und Neuronales Netzwerk</a:t>
            </a:r>
          </a:p>
        </p:txBody>
      </p:sp>
    </p:spTree>
    <p:extLst>
      <p:ext uri="{BB962C8B-B14F-4D97-AF65-F5344CB8AC3E}">
        <p14:creationId xmlns:p14="http://schemas.microsoft.com/office/powerpoint/2010/main" val="7085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012393B6-D5C3-1C7C-D7DB-775D0608FE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8730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D5A443-70E7-46AE-1129-BD133D99B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863" y="336549"/>
            <a:ext cx="4884346" cy="1043409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4000" dirty="0" err="1">
                <a:latin typeface="Arial" panose="020B0604020202020204" pitchFamily="34" charset="0"/>
                <a:cs typeface="Arial" panose="020B0604020202020204" pitchFamily="34" charset="0"/>
              </a:rPr>
              <a:t>Neighbour</a:t>
            </a:r>
            <a:endParaRPr lang="de-DE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3A743-CF7E-7C19-1778-051F217C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6775" y="1298588"/>
            <a:ext cx="5131250" cy="3057759"/>
          </a:xfrm>
        </p:spPr>
        <p:txBody>
          <a:bodyPr anchor="t">
            <a:noAutofit/>
          </a:bodyPr>
          <a:lstStyle/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Einfaches, verständliches Modell im Bereich des überwachten maschinellen Lernens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Klassifiziert Datenpunkte basierend auf den K nächstgelegenen Nachbarn in einem mehrdimensionalen Raum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Für jeden Datenpunkt werden die K nächsten Nachbarn gesucht</a:t>
            </a:r>
          </a:p>
          <a:p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Vorhersage erfolgt anhand des Mehrheitswertes der Klassen der Nachbarn</a:t>
            </a:r>
          </a:p>
        </p:txBody>
      </p:sp>
    </p:spTree>
    <p:extLst>
      <p:ext uri="{BB962C8B-B14F-4D97-AF65-F5344CB8AC3E}">
        <p14:creationId xmlns:p14="http://schemas.microsoft.com/office/powerpoint/2010/main" val="154624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84D872E-CCCF-1070-CE16-8962AA7399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0" r="6" b="9096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62BE82-D00D-42C1-BF16-93AA37870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D92C2D-1D3D-4974-918C-06579FB35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0141" y="-2"/>
            <a:ext cx="5441859" cy="5654940"/>
          </a:xfrm>
          <a:custGeom>
            <a:avLst/>
            <a:gdLst>
              <a:gd name="connsiteX0" fmla="*/ 0 w 5441859"/>
              <a:gd name="connsiteY0" fmla="*/ 0 h 5654940"/>
              <a:gd name="connsiteX1" fmla="*/ 4400492 w 5441859"/>
              <a:gd name="connsiteY1" fmla="*/ 0 h 5654940"/>
              <a:gd name="connsiteX2" fmla="*/ 4484767 w 5441859"/>
              <a:gd name="connsiteY2" fmla="*/ 76595 h 5654940"/>
              <a:gd name="connsiteX3" fmla="*/ 5441859 w 5441859"/>
              <a:gd name="connsiteY3" fmla="*/ 2387221 h 5654940"/>
              <a:gd name="connsiteX4" fmla="*/ 2174140 w 5441859"/>
              <a:gd name="connsiteY4" fmla="*/ 5654940 h 5654940"/>
              <a:gd name="connsiteX5" fmla="*/ 156693 w 5441859"/>
              <a:gd name="connsiteY5" fmla="*/ 4957981 h 5654940"/>
              <a:gd name="connsiteX6" fmla="*/ 0 w 5441859"/>
              <a:gd name="connsiteY6" fmla="*/ 4820612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0" y="0"/>
                </a:moveTo>
                <a:lnTo>
                  <a:pt x="4400492" y="0"/>
                </a:lnTo>
                <a:lnTo>
                  <a:pt x="4484767" y="76595"/>
                </a:lnTo>
                <a:cubicBezTo>
                  <a:pt x="5076108" y="667936"/>
                  <a:pt x="5441859" y="1484866"/>
                  <a:pt x="5441859" y="2387221"/>
                </a:cubicBezTo>
                <a:cubicBezTo>
                  <a:pt x="5441859" y="4191932"/>
                  <a:pt x="3978851" y="5654940"/>
                  <a:pt x="2174140" y="5654940"/>
                </a:cubicBezTo>
                <a:cubicBezTo>
                  <a:pt x="1412778" y="5654940"/>
                  <a:pt x="712231" y="5394557"/>
                  <a:pt x="156693" y="4957981"/>
                </a:cubicBezTo>
                <a:lnTo>
                  <a:pt x="0" y="4820612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2FE666-838C-2CE1-395B-B23D5A3E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1031" y="632990"/>
            <a:ext cx="4062643" cy="1043409"/>
          </a:xfrm>
        </p:spPr>
        <p:txBody>
          <a:bodyPr>
            <a:noAutofit/>
          </a:bodyPr>
          <a:lstStyle/>
          <a:p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Datensatz und Umsetzung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8E132C-632E-2062-D588-30A44735D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1421" y="1784363"/>
            <a:ext cx="4062642" cy="27540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Präsentation in VS-Code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1F63923-4B1A-94F3-B382-9C9A3AE43191}"/>
              </a:ext>
            </a:extLst>
          </p:cNvPr>
          <p:cNvSpPr/>
          <p:nvPr/>
        </p:nvSpPr>
        <p:spPr>
          <a:xfrm>
            <a:off x="7082808" y="1784363"/>
            <a:ext cx="908613" cy="31251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28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B43A4191-90B7-0357-07DE-4371E3E3F3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0" y="0"/>
            <a:ext cx="12192018" cy="685800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1E31635-5561-3D2E-88E7-3F93B8FC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442" y="3655838"/>
            <a:ext cx="4901113" cy="1358954"/>
          </a:xfrm>
        </p:spPr>
        <p:txBody>
          <a:bodyPr>
            <a:normAutofit/>
          </a:bodyPr>
          <a:lstStyle/>
          <a:p>
            <a:pPr algn="ctr"/>
            <a:r>
              <a:rPr lang="de-DE" sz="4000" dirty="0">
                <a:latin typeface="Arial" panose="020B0604020202020204" pitchFamily="34" charset="0"/>
                <a:cs typeface="Arial" panose="020B0604020202020204" pitchFamily="34" charset="0"/>
              </a:rPr>
              <a:t>Habt ihr noch Fragen?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D8C72D8-57B5-0157-C39F-F0AF8CFF1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23" y="2162195"/>
            <a:ext cx="5203952" cy="1128531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Vielen Dank für eure Aufmerksamkeit!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F9EF32-DBE8-9D2E-19EB-3F8AF8175E0F}"/>
              </a:ext>
            </a:extLst>
          </p:cNvPr>
          <p:cNvSpPr txBox="1"/>
          <p:nvPr/>
        </p:nvSpPr>
        <p:spPr>
          <a:xfrm>
            <a:off x="152785" y="5643635"/>
            <a:ext cx="520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„Die Pools der Titanic sind immer noch gefüllt.“</a:t>
            </a:r>
          </a:p>
        </p:txBody>
      </p:sp>
    </p:spTree>
    <p:extLst>
      <p:ext uri="{BB962C8B-B14F-4D97-AF65-F5344CB8AC3E}">
        <p14:creationId xmlns:p14="http://schemas.microsoft.com/office/powerpoint/2010/main" val="1627924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</Words>
  <Application>Microsoft Office PowerPoint</Application>
  <PresentationFormat>Breitbild</PresentationFormat>
  <Paragraphs>19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KI-Projekt K-nearest Neighbour</vt:lpstr>
      <vt:lpstr>Ziel des Projektes</vt:lpstr>
      <vt:lpstr>K-nearest Neighbour</vt:lpstr>
      <vt:lpstr>Datensatz und Umsetzung</vt:lpstr>
      <vt:lpstr>Habt ihr 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 Untergang der  RMS Titanic</dc:title>
  <dc:creator>Alex Friz</dc:creator>
  <cp:lastModifiedBy>friza.wwi22</cp:lastModifiedBy>
  <cp:revision>14</cp:revision>
  <dcterms:created xsi:type="dcterms:W3CDTF">2022-12-07T16:38:43Z</dcterms:created>
  <dcterms:modified xsi:type="dcterms:W3CDTF">2024-09-05T15:01:47Z</dcterms:modified>
</cp:coreProperties>
</file>