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61" r:id="rId4"/>
    <p:sldId id="260" r:id="rId5"/>
    <p:sldId id="266" r:id="rId6"/>
    <p:sldId id="268" r:id="rId7"/>
    <p:sldId id="258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76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721CE5-020C-49FF-A7AB-4186AB10B9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7BD-9F3C-4639-966E-F6D2D2FD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/>
          <a:lstStyle/>
          <a:p>
            <a:r>
              <a:rPr lang="en-US" dirty="0"/>
              <a:t>The Computational Cloud Conundrum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1FFD2-ADA6-4206-83E0-A59F62C0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731168"/>
          </a:xfrm>
        </p:spPr>
        <p:txBody>
          <a:bodyPr/>
          <a:lstStyle/>
          <a:p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l-GR" dirty="0" err="1"/>
              <a:t>Γέροντασ</a:t>
            </a:r>
            <a:r>
              <a:rPr lang="el-GR" dirty="0"/>
              <a:t> </a:t>
            </a:r>
            <a:r>
              <a:rPr lang="el-GR" dirty="0" err="1"/>
              <a:t>Αλεξανδρος</a:t>
            </a:r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053F4-FC87-40EE-9A7F-2D6FEDB7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" y="4010527"/>
            <a:ext cx="5499716" cy="28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Μελλοντικά ζητήματα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πρόγραμμα θα μπορούσαν να προστεθούν οι εξής δυνατότητες:</a:t>
            </a:r>
          </a:p>
          <a:p>
            <a:pPr lvl="1"/>
            <a:r>
              <a:rPr lang="el-GR" dirty="0"/>
              <a:t>Φόρτωση και επεξεργασία περισσότερου από ένα περιβάλλον σε κάθε εκτέλεση του προγράμματος.</a:t>
            </a:r>
            <a:endParaRPr lang="en-US" dirty="0"/>
          </a:p>
          <a:p>
            <a:pPr lvl="1"/>
            <a:r>
              <a:rPr lang="el-GR" dirty="0"/>
              <a:t>Υποστήριξη διαφορετικών τύπων αρχείων εκτός από </a:t>
            </a:r>
            <a:r>
              <a:rPr lang="en-US" dirty="0"/>
              <a:t>json </a:t>
            </a:r>
            <a:r>
              <a:rPr lang="el-GR" dirty="0"/>
              <a:t>όπως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  <a:p>
            <a:r>
              <a:rPr lang="en-US" dirty="0"/>
              <a:t>To </a:t>
            </a:r>
            <a:r>
              <a:rPr lang="el-GR" dirty="0"/>
              <a:t>πρόγραμμα θα μπορούσε να δίνει τις παρακάτω επιλογές στο χρήση:</a:t>
            </a:r>
          </a:p>
          <a:p>
            <a:pPr lvl="1"/>
            <a:r>
              <a:rPr lang="el-GR" dirty="0"/>
              <a:t>Αυτόματη εισαγωγή </a:t>
            </a:r>
            <a:r>
              <a:rPr lang="en-US" dirty="0"/>
              <a:t>Stack </a:t>
            </a:r>
            <a:r>
              <a:rPr lang="el-GR" dirty="0"/>
              <a:t>που λείπουν από το περιβάλλον.</a:t>
            </a:r>
          </a:p>
          <a:p>
            <a:pPr lvl="1"/>
            <a:r>
              <a:rPr lang="el-GR" dirty="0"/>
              <a:t>Προσθήκη / Αφαίρεση πολλαπλών </a:t>
            </a:r>
            <a:r>
              <a:rPr lang="en-US" dirty="0"/>
              <a:t>Stack </a:t>
            </a:r>
            <a:r>
              <a:rPr lang="el-GR" dirty="0"/>
              <a:t>σε ένα περιβάλλον.</a:t>
            </a:r>
          </a:p>
          <a:p>
            <a:pPr lvl="1"/>
            <a:r>
              <a:rPr lang="el-GR" dirty="0"/>
              <a:t>Επιλογή και αφαίρεση </a:t>
            </a:r>
            <a:r>
              <a:rPr lang="en-US" dirty="0"/>
              <a:t>Stack </a:t>
            </a:r>
            <a:r>
              <a:rPr lang="el-GR" dirty="0"/>
              <a:t>από το περιβάλλον καθώς και των </a:t>
            </a:r>
            <a:r>
              <a:rPr lang="en-US" dirty="0"/>
              <a:t>dependency </a:t>
            </a:r>
            <a:r>
              <a:rPr lang="el-GR" dirty="0"/>
              <a:t>τους αν δεν απαιτούνται από άλλο </a:t>
            </a:r>
            <a:r>
              <a:rPr lang="en-US" dirty="0"/>
              <a:t>Stack.</a:t>
            </a:r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11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448"/>
            <a:ext cx="8946541" cy="47569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Οι πληροφορίες για το περιβάλλον και τα </a:t>
            </a:r>
            <a:r>
              <a:rPr lang="en-US" dirty="0"/>
              <a:t>stacks </a:t>
            </a:r>
            <a:r>
              <a:rPr lang="el-GR" dirty="0"/>
              <a:t>θα πρέπει να αποθηκεύονται σε ένα αρχείο με συγκεκριμένη δομή.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Γίνεται να αποθηκευτούν σε αρχεία </a:t>
            </a:r>
            <a:r>
              <a:rPr lang="en-US" dirty="0"/>
              <a:t>json </a:t>
            </a:r>
            <a:r>
              <a:rPr lang="el-GR" dirty="0"/>
              <a:t>ή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Μπορούν να αποθηκευτούν είτε ξεχωριστά ή στο ίδιο αρχείο.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γλώσσα προγραμματισμού θα πρέπει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Να</a:t>
            </a:r>
            <a:r>
              <a:rPr lang="en-US" dirty="0"/>
              <a:t> </a:t>
            </a:r>
            <a:r>
              <a:rPr lang="el-GR" dirty="0"/>
              <a:t>είναι αντικειμενοστραφής έτσι ώστε να μπορεί να αναπαραστήσει τις πληροφορίες του περιβάλλοντος και των </a:t>
            </a:r>
            <a:r>
              <a:rPr lang="en-US" dirty="0"/>
              <a:t>stack </a:t>
            </a:r>
            <a:r>
              <a:rPr lang="el-GR" dirty="0"/>
              <a:t>χρησιμοποιώντας κλάσεις.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Μπορούν να χρησιμοποιηθούν οι γλώσσες </a:t>
            </a:r>
            <a:r>
              <a:rPr lang="en-US" dirty="0"/>
              <a:t>C++</a:t>
            </a:r>
            <a:r>
              <a:rPr lang="el-GR" dirty="0"/>
              <a:t>, </a:t>
            </a:r>
            <a:r>
              <a:rPr lang="en-US" dirty="0"/>
              <a:t>Java </a:t>
            </a:r>
            <a:r>
              <a:rPr lang="el-GR" dirty="0"/>
              <a:t>ή </a:t>
            </a:r>
            <a:r>
              <a:rPr lang="en-US" dirty="0"/>
              <a:t>Python.</a:t>
            </a: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Η πρότυπη βιβλιοθήκη της γλώσσας πρέπει να περιέχει δομές δεδομένων για την καταχώρηση των πληροφοριών του περιβάλλοντος και των </a:t>
            </a:r>
            <a:r>
              <a:rPr lang="en-US" dirty="0"/>
              <a:t>stack</a:t>
            </a:r>
            <a:r>
              <a:rPr lang="el-G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Να είναι συμβατή με κάποια βιβλιοθήκη που να μπορεί να κάνει ανάγνωση</a:t>
            </a:r>
            <a:r>
              <a:rPr lang="en-US" dirty="0"/>
              <a:t> </a:t>
            </a:r>
            <a:r>
              <a:rPr lang="el-GR" dirty="0"/>
              <a:t>αρχείων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l-GR" dirty="0"/>
              <a:t>ή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.</a:t>
            </a:r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76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Επίλυση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24110"/>
            <a:ext cx="8946541" cy="4224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Όλα τ</a:t>
            </a:r>
            <a:r>
              <a:rPr lang="en-US" dirty="0"/>
              <a:t>a stacks</a:t>
            </a:r>
            <a:r>
              <a:rPr lang="el-GR" dirty="0"/>
              <a:t> και τα </a:t>
            </a:r>
            <a:r>
              <a:rPr lang="en-US" dirty="0"/>
              <a:t>dependencies </a:t>
            </a:r>
            <a:r>
              <a:rPr lang="el-GR" dirty="0"/>
              <a:t>τους</a:t>
            </a:r>
            <a:r>
              <a:rPr lang="en-US" dirty="0"/>
              <a:t> </a:t>
            </a:r>
            <a:r>
              <a:rPr lang="el-GR" dirty="0"/>
              <a:t>μπορούν να αποθηκευτούν σε ένα αρχείο </a:t>
            </a:r>
            <a:r>
              <a:rPr lang="en-US" dirty="0"/>
              <a:t>json.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l-GR" dirty="0"/>
              <a:t>ο κάθε περιβάλλον θα αποθηκεύεται σε ένα</a:t>
            </a:r>
            <a:r>
              <a:rPr lang="en-US" dirty="0"/>
              <a:t> </a:t>
            </a:r>
            <a:r>
              <a:rPr lang="el-GR" dirty="0"/>
              <a:t>αρχείο </a:t>
            </a:r>
            <a:r>
              <a:rPr lang="en-US" dirty="0"/>
              <a:t>json </a:t>
            </a:r>
            <a:r>
              <a:rPr lang="el-GR" dirty="0"/>
              <a:t>με τα </a:t>
            </a:r>
            <a:r>
              <a:rPr lang="en-US" dirty="0"/>
              <a:t>stack </a:t>
            </a:r>
            <a:r>
              <a:rPr lang="el-GR" dirty="0"/>
              <a:t>που το αποτελούν σε ένα αντικείμενο </a:t>
            </a:r>
            <a:r>
              <a:rPr lang="en-US" dirty="0" err="1"/>
              <a:t>json_array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πρόγραμμα θα υλοποιηθεί σε γλώσσα προγραμματισμού </a:t>
            </a:r>
            <a:r>
              <a:rPr lang="en-US" dirty="0"/>
              <a:t>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Οι πληροφορίες για το περιβάλλον και το κάθε </a:t>
            </a:r>
            <a:r>
              <a:rPr lang="en-US" dirty="0"/>
              <a:t>stack </a:t>
            </a:r>
            <a:r>
              <a:rPr lang="el-GR" dirty="0"/>
              <a:t>μπορούν να καταχωρούνται στις δομές </a:t>
            </a:r>
            <a:r>
              <a:rPr lang="en-US" dirty="0"/>
              <a:t>List </a:t>
            </a:r>
            <a:r>
              <a:rPr lang="el-GR" dirty="0"/>
              <a:t>και </a:t>
            </a:r>
            <a:r>
              <a:rPr lang="en-US" dirty="0"/>
              <a:t>Map </a:t>
            </a:r>
            <a:r>
              <a:rPr lang="el-GR" dirty="0"/>
              <a:t>της πρότυπης βιβλιοθήκης.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 </a:t>
            </a:r>
            <a:r>
              <a:rPr lang="el-GR" dirty="0"/>
              <a:t>γλώσσα είναι συμβατή με τη </a:t>
            </a:r>
            <a:r>
              <a:rPr lang="en-US" dirty="0" err="1"/>
              <a:t>cJson</a:t>
            </a:r>
            <a:r>
              <a:rPr lang="en-US" dirty="0"/>
              <a:t> </a:t>
            </a:r>
            <a:r>
              <a:rPr lang="el-GR" dirty="0"/>
              <a:t>βιβλιοθήκη που θα χρησιμοποιηθεί για την ανάγνωση και εγγραφή </a:t>
            </a:r>
            <a:r>
              <a:rPr lang="en-US" dirty="0"/>
              <a:t>json </a:t>
            </a:r>
            <a:r>
              <a:rPr lang="el-GR" dirty="0"/>
              <a:t>αρχείων.</a:t>
            </a:r>
          </a:p>
        </p:txBody>
      </p:sp>
    </p:spTree>
    <p:extLst>
      <p:ext uri="{BB962C8B-B14F-4D97-AF65-F5344CB8AC3E}">
        <p14:creationId xmlns:p14="http://schemas.microsoft.com/office/powerpoint/2010/main" val="17074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l-GR" dirty="0"/>
              <a:t> πρόγραμμα αποτελείται από τρεις κλάσεις: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Stack: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 </a:t>
            </a:r>
            <a:r>
              <a:rPr lang="en-US" dirty="0"/>
              <a:t>Stack </a:t>
            </a:r>
            <a:r>
              <a:rPr lang="el-GR" dirty="0"/>
              <a:t>καταχωρείται το όνομα του </a:t>
            </a:r>
            <a:r>
              <a:rPr lang="en-US" dirty="0"/>
              <a:t>stack </a:t>
            </a:r>
            <a:r>
              <a:rPr lang="el-GR" dirty="0"/>
              <a:t>και τα </a:t>
            </a:r>
            <a:r>
              <a:rPr lang="en-US" dirty="0"/>
              <a:t>dependency </a:t>
            </a:r>
            <a:r>
              <a:rPr lang="el-GR" dirty="0"/>
              <a:t>του σε μία λίστα.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Environment: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</a:t>
            </a:r>
            <a:r>
              <a:rPr lang="en-US" dirty="0"/>
              <a:t> Environment</a:t>
            </a:r>
            <a:r>
              <a:rPr lang="el-GR" dirty="0"/>
              <a:t> καταχωρείται το όνομα του περιβάλλοντος και μια λίστα με τα </a:t>
            </a:r>
            <a:r>
              <a:rPr lang="en-US" dirty="0"/>
              <a:t>Stack </a:t>
            </a:r>
            <a:r>
              <a:rPr lang="el-GR" dirty="0"/>
              <a:t>που το απαρτίζουν.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Stacks:</a:t>
            </a:r>
            <a:r>
              <a:rPr lang="el-G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 </a:t>
            </a:r>
            <a:r>
              <a:rPr lang="en-US" dirty="0"/>
              <a:t>stacks </a:t>
            </a:r>
            <a:r>
              <a:rPr lang="el-GR" dirty="0"/>
              <a:t>φορτώνουμε όλα τα </a:t>
            </a:r>
            <a:r>
              <a:rPr lang="en-US" dirty="0"/>
              <a:t>stack </a:t>
            </a:r>
            <a:r>
              <a:rPr lang="el-GR" dirty="0"/>
              <a:t>που βρίσκονται στο </a:t>
            </a:r>
            <a:r>
              <a:rPr lang="en-US" dirty="0"/>
              <a:t>json </a:t>
            </a:r>
            <a:r>
              <a:rPr lang="el-GR" dirty="0"/>
              <a:t>αρχείο</a:t>
            </a:r>
            <a:r>
              <a:rPr lang="en-US" dirty="0"/>
              <a:t> </a:t>
            </a:r>
            <a:r>
              <a:rPr lang="el-GR" dirty="0"/>
              <a:t>και καταχωρούνται σε ένα λεξικό</a:t>
            </a:r>
            <a:r>
              <a:rPr lang="en-US" dirty="0"/>
              <a:t>.</a:t>
            </a: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Η κλάση διαθέτει κατάλληλες μεθόδους για την εξαγωγή των </a:t>
            </a:r>
            <a:r>
              <a:rPr lang="en-US" dirty="0"/>
              <a:t>stack </a:t>
            </a:r>
            <a:r>
              <a:rPr lang="el-GR" dirty="0"/>
              <a:t>με βάση το όνομα ή το </a:t>
            </a:r>
            <a:r>
              <a:rPr lang="en-US" dirty="0"/>
              <a:t>index </a:t>
            </a:r>
            <a:r>
              <a:rPr lang="el-GR" dirty="0"/>
              <a:t>του αντικειμένου το οποίο δίνεται σαν όρισμα.</a:t>
            </a:r>
          </a:p>
        </p:txBody>
      </p:sp>
    </p:spTree>
    <p:extLst>
      <p:ext uri="{BB962C8B-B14F-4D97-AF65-F5344CB8AC3E}">
        <p14:creationId xmlns:p14="http://schemas.microsoft.com/office/powerpoint/2010/main" val="9342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Μέθοδοι κλάσης </a:t>
            </a:r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3368"/>
            <a:ext cx="8946541" cy="4965031"/>
          </a:xfrm>
        </p:spPr>
        <p:txBody>
          <a:bodyPr>
            <a:normAutofit/>
          </a:bodyPr>
          <a:lstStyle/>
          <a:p>
            <a:r>
              <a:rPr lang="el-GR" dirty="0"/>
              <a:t>Δημιουργία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 err="1"/>
              <a:t>json</a:t>
            </a:r>
            <a:r>
              <a:rPr lang="el-GR" dirty="0"/>
              <a:t> με το οποίο δημιουργεί ένα αντικείμενο </a:t>
            </a:r>
            <a:r>
              <a:rPr lang="en-US" dirty="0"/>
              <a:t>Environment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Έλεγχος της δομής του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Environment</a:t>
            </a:r>
            <a:r>
              <a:rPr lang="el-GR" dirty="0"/>
              <a:t>. Ελέγχει αν σε αυτό περιέχονται όλα τα </a:t>
            </a:r>
            <a:r>
              <a:rPr lang="en-US" dirty="0"/>
              <a:t>dependency </a:t>
            </a:r>
            <a:r>
              <a:rPr lang="el-GR" dirty="0"/>
              <a:t>μέσω του λεξικού</a:t>
            </a:r>
            <a:r>
              <a:rPr lang="en-US" dirty="0"/>
              <a:t>.</a:t>
            </a:r>
            <a:endParaRPr lang="el-GR" dirty="0"/>
          </a:p>
          <a:p>
            <a:pPr lvl="1"/>
            <a:r>
              <a:rPr lang="el-GR" dirty="0"/>
              <a:t>Αν δεν βρεθούν όλα τα </a:t>
            </a:r>
            <a:r>
              <a:rPr lang="en-US" dirty="0"/>
              <a:t>dependency </a:t>
            </a:r>
            <a:r>
              <a:rPr lang="el-GR" dirty="0"/>
              <a:t>στο περιβάλλον τυπώνει κατάλληλο μήνυμα στο χρήστη.</a:t>
            </a:r>
          </a:p>
          <a:p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του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Environment.</a:t>
            </a:r>
            <a:endParaRPr lang="el-GR" dirty="0"/>
          </a:p>
          <a:p>
            <a:pPr lvl="1"/>
            <a:r>
              <a:rPr lang="el-GR" dirty="0"/>
              <a:t>Σε μια νέα λίστα προσθέτει μόνο </a:t>
            </a:r>
            <a:r>
              <a:rPr lang="en-US" dirty="0"/>
              <a:t>Stack </a:t>
            </a:r>
            <a:r>
              <a:rPr lang="el-GR" dirty="0"/>
              <a:t>χωρίς </a:t>
            </a:r>
            <a:r>
              <a:rPr lang="en-US" dirty="0"/>
              <a:t>dependency</a:t>
            </a:r>
            <a:r>
              <a:rPr lang="el-GR" dirty="0"/>
              <a:t> ή</a:t>
            </a:r>
            <a:r>
              <a:rPr lang="en-US" dirty="0"/>
              <a:t> Stack</a:t>
            </a:r>
            <a:r>
              <a:rPr lang="el-GR" dirty="0"/>
              <a:t> με </a:t>
            </a:r>
            <a:r>
              <a:rPr lang="en-US" dirty="0"/>
              <a:t>dependency </a:t>
            </a:r>
            <a:r>
              <a:rPr lang="el-GR" dirty="0"/>
              <a:t>που υπάρχουν στη νέα λίστα</a:t>
            </a:r>
            <a:r>
              <a:rPr lang="en-US" dirty="0"/>
              <a:t>.</a:t>
            </a:r>
            <a:endParaRPr lang="el-GR" dirty="0"/>
          </a:p>
          <a:p>
            <a:pPr lvl="1"/>
            <a:r>
              <a:rPr lang="el-GR" dirty="0"/>
              <a:t>Δημιουργεί ένα νέο αντικείμενο </a:t>
            </a:r>
            <a:r>
              <a:rPr lang="en-US" dirty="0"/>
              <a:t>Environment </a:t>
            </a:r>
            <a:r>
              <a:rPr lang="el-GR" dirty="0"/>
              <a:t>με τη νέα λίστα </a:t>
            </a:r>
            <a:r>
              <a:rPr lang="en-US" dirty="0"/>
              <a:t>Stack.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75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Μέθοδοι κλάσης </a:t>
            </a:r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179"/>
            <a:ext cx="8946541" cy="4275220"/>
          </a:xfrm>
        </p:spPr>
        <p:txBody>
          <a:bodyPr>
            <a:normAutofit/>
          </a:bodyPr>
          <a:lstStyle/>
          <a:p>
            <a:r>
              <a:rPr lang="el-GR" dirty="0"/>
              <a:t>Προσθήκη </a:t>
            </a:r>
            <a:r>
              <a:rPr lang="en-US" dirty="0"/>
              <a:t>Stack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Stack </a:t>
            </a:r>
            <a:r>
              <a:rPr lang="el-GR" dirty="0"/>
              <a:t>και το προσθέτει στη λίστα με τα </a:t>
            </a:r>
            <a:r>
              <a:rPr lang="en-US" dirty="0"/>
              <a:t>dependency.</a:t>
            </a:r>
          </a:p>
          <a:p>
            <a:r>
              <a:rPr lang="el-GR" dirty="0"/>
              <a:t>Έλεγχος αν το </a:t>
            </a:r>
            <a:r>
              <a:rPr lang="en-US" dirty="0"/>
              <a:t>Stack</a:t>
            </a:r>
            <a:r>
              <a:rPr lang="el-GR" dirty="0"/>
              <a:t> υπάρχει στο περιβάλλον: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Stack </a:t>
            </a:r>
            <a:r>
              <a:rPr lang="el-GR" dirty="0"/>
              <a:t>και ελέγχει αν αυτό υπάρχει στο περιβάλλον.</a:t>
            </a:r>
          </a:p>
          <a:p>
            <a:r>
              <a:rPr lang="el-GR" dirty="0"/>
              <a:t>Αποθήκευση ως </a:t>
            </a:r>
            <a:r>
              <a:rPr lang="en-US" dirty="0"/>
              <a:t>json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Η μέθοδος δέχεται σαν όρισμα το όνομα του αρχείου και αποθηκεύει το περιβάλλον σε μορφή </a:t>
            </a:r>
            <a:r>
              <a:rPr lang="en-US" dirty="0"/>
              <a:t>json.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60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Το πρόγραμμα δίνει στο χρήστη πέντε επιλογές:</a:t>
            </a:r>
          </a:p>
          <a:p>
            <a:pPr lvl="1"/>
            <a:r>
              <a:rPr lang="el-GR" dirty="0"/>
              <a:t>Δημιουργία περιβάλλοντος από αρχείο.</a:t>
            </a:r>
          </a:p>
          <a:p>
            <a:pPr lvl="2"/>
            <a:r>
              <a:rPr lang="el-GR" dirty="0"/>
              <a:t>Ο χρήστης εισάγει το όνομα του αρχείου που θέλει να ανοίξει.</a:t>
            </a:r>
            <a:endParaRPr lang="en-US" dirty="0"/>
          </a:p>
          <a:p>
            <a:pPr lvl="1"/>
            <a:r>
              <a:rPr lang="el-GR" dirty="0"/>
              <a:t>Προσθήκη νέου </a:t>
            </a:r>
            <a:r>
              <a:rPr lang="en-US" dirty="0"/>
              <a:t>Stack </a:t>
            </a:r>
            <a:r>
              <a:rPr lang="el-GR" dirty="0"/>
              <a:t>στο περιβάλλον.</a:t>
            </a:r>
          </a:p>
          <a:p>
            <a:pPr lvl="2"/>
            <a:r>
              <a:rPr lang="el-GR" dirty="0"/>
              <a:t>Ο χρήστης επιλέγει το </a:t>
            </a:r>
            <a:r>
              <a:rPr lang="en-US" dirty="0"/>
              <a:t>Stack </a:t>
            </a:r>
            <a:r>
              <a:rPr lang="el-GR" dirty="0"/>
              <a:t>που θέλει να προσθέσει από μία λίστα.</a:t>
            </a:r>
          </a:p>
          <a:p>
            <a:pPr lvl="1"/>
            <a:r>
              <a:rPr lang="el-GR" dirty="0"/>
              <a:t>Επαλήθευση των </a:t>
            </a:r>
            <a:r>
              <a:rPr lang="en-US" dirty="0"/>
              <a:t>Stack </a:t>
            </a:r>
            <a:r>
              <a:rPr lang="el-GR" dirty="0"/>
              <a:t>σε ένα περιβάλλον.</a:t>
            </a:r>
          </a:p>
          <a:p>
            <a:pPr lvl="2"/>
            <a:r>
              <a:rPr lang="el-GR" dirty="0"/>
              <a:t>Τυπώνει στον χρήστη αν λείπουν </a:t>
            </a:r>
            <a:r>
              <a:rPr lang="en-US" dirty="0"/>
              <a:t>dependency </a:t>
            </a:r>
            <a:r>
              <a:rPr lang="el-GR" dirty="0"/>
              <a:t>και από ποιο </a:t>
            </a:r>
            <a:r>
              <a:rPr lang="en-US" dirty="0"/>
              <a:t>Stack.</a:t>
            </a:r>
            <a:endParaRPr lang="el-GR" dirty="0"/>
          </a:p>
          <a:p>
            <a:pPr lvl="1"/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στο περιβάλλον.</a:t>
            </a:r>
          </a:p>
          <a:p>
            <a:pPr lvl="2"/>
            <a:r>
              <a:rPr lang="el-GR" dirty="0"/>
              <a:t>Ταξινομεί τα </a:t>
            </a:r>
            <a:r>
              <a:rPr lang="en-US" dirty="0"/>
              <a:t>Stack </a:t>
            </a:r>
            <a:r>
              <a:rPr lang="el-GR" dirty="0"/>
              <a:t>στο περιβάλλον και τυπώνει τη νέα σειρά.</a:t>
            </a:r>
          </a:p>
          <a:p>
            <a:pPr lvl="1"/>
            <a:r>
              <a:rPr lang="el-GR" dirty="0"/>
              <a:t>Αποθήκευση περιβάλλοντος σε αρχείο.</a:t>
            </a:r>
          </a:p>
          <a:p>
            <a:pPr lvl="2"/>
            <a:r>
              <a:rPr lang="el-GR" dirty="0"/>
              <a:t>Ο χρήστης εισάγει το όνομα του αρχείου που θέλει να αποθηκεύσει το περιβάλλον.</a:t>
            </a:r>
          </a:p>
          <a:p>
            <a:pPr lvl="1"/>
            <a:r>
              <a:rPr lang="el-GR" dirty="0"/>
              <a:t>Έξοδος.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προγράμματος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l-GR" dirty="0" err="1"/>
              <a:t>ρχείο</a:t>
            </a:r>
            <a:r>
              <a:rPr lang="el-GR" dirty="0"/>
              <a:t> </a:t>
            </a:r>
            <a:r>
              <a:rPr lang="en-US" dirty="0"/>
              <a:t>json</a:t>
            </a:r>
            <a:r>
              <a:rPr lang="el-GR" dirty="0"/>
              <a:t>:</a:t>
            </a:r>
          </a:p>
          <a:p>
            <a:endParaRPr lang="el-GR" dirty="0"/>
          </a:p>
          <a:p>
            <a:r>
              <a:rPr lang="el-GR" dirty="0"/>
              <a:t>Φόρτωση ενός περιβάλλοντος από το αρχείο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487AB-982C-4E64-B30D-D2F7D1B0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08" y="3568351"/>
            <a:ext cx="2782732" cy="2680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21156-BADB-4A46-A9F7-FD0B3D13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2619405"/>
            <a:ext cx="620164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προγράμματος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09143"/>
            <a:ext cx="8946541" cy="4195481"/>
          </a:xfrm>
        </p:spPr>
        <p:txBody>
          <a:bodyPr/>
          <a:lstStyle/>
          <a:p>
            <a:r>
              <a:rPr lang="el-GR" dirty="0"/>
              <a:t>Έλεγχος της δομής του περιβάλλοντος: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/>
          </a:p>
          <a:p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του περιβάλλοντος:</a:t>
            </a:r>
            <a:endParaRPr lang="en-US" dirty="0"/>
          </a:p>
          <a:p>
            <a:pPr lvl="4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0FC57-7345-44B3-9385-D2E3C435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72" y="1877425"/>
            <a:ext cx="2534004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587BA-B638-45DC-B01E-2A8696458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0"/>
          <a:stretch/>
        </p:blipFill>
        <p:spPr>
          <a:xfrm>
            <a:off x="4209730" y="4194541"/>
            <a:ext cx="2600688" cy="21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697</Words>
  <Application>Microsoft Office PowerPoint</Application>
  <PresentationFormat>Ευρεία οθόνη</PresentationFormat>
  <Paragraphs>72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The Computational Cloud Conundrum</vt:lpstr>
      <vt:lpstr>Ανάλυση προβλήματος</vt:lpstr>
      <vt:lpstr>Επίλυση προβλήματος</vt:lpstr>
      <vt:lpstr>To πρόγραμμα αποτελείται από τρεις κλάσεις:</vt:lpstr>
      <vt:lpstr>Μέθοδοι κλάσης Stacks</vt:lpstr>
      <vt:lpstr>Μέθοδοι κλάσης Environment</vt:lpstr>
      <vt:lpstr>Συνάρτηση Main</vt:lpstr>
      <vt:lpstr>Εκτέλεση προγράμματος</vt:lpstr>
      <vt:lpstr>Εκτέλεση προγράμματος</vt:lpstr>
      <vt:lpstr>Μελλοντικά ζητήματα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Computational cloud Conundrum</dc:title>
  <dc:creator>Alexander</dc:creator>
  <cp:lastModifiedBy>Αλέξανδρος Γέροντας</cp:lastModifiedBy>
  <cp:revision>45</cp:revision>
  <dcterms:created xsi:type="dcterms:W3CDTF">2022-05-25T11:54:26Z</dcterms:created>
  <dcterms:modified xsi:type="dcterms:W3CDTF">2022-05-29T14:44:07Z</dcterms:modified>
</cp:coreProperties>
</file>